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9" r:id="rId2"/>
    <p:sldId id="258" r:id="rId3"/>
    <p:sldId id="259" r:id="rId4"/>
    <p:sldId id="260" r:id="rId5"/>
    <p:sldId id="262" r:id="rId6"/>
    <p:sldId id="261" r:id="rId7"/>
    <p:sldId id="264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86" r:id="rId19"/>
    <p:sldId id="281" r:id="rId20"/>
    <p:sldId id="282" r:id="rId21"/>
    <p:sldId id="288" r:id="rId22"/>
    <p:sldId id="283" r:id="rId23"/>
    <p:sldId id="287" r:id="rId24"/>
    <p:sldId id="284" r:id="rId25"/>
    <p:sldId id="285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70" r:id="rId39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EB"/>
    <a:srgbClr val="CADCD8"/>
    <a:srgbClr val="B0CAC4"/>
    <a:srgbClr val="C0B892"/>
    <a:srgbClr val="AEA472"/>
    <a:srgbClr val="A6C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0EEC4-5698-48A6-A0E7-083AEC00948D}" v="303" dt="2023-04-12T14:20:11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804" y="6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a Ferreira" userId="dad567e2eb153e2a" providerId="LiveId" clId="{99E0EEC4-5698-48A6-A0E7-083AEC00948D}"/>
    <pc:docChg chg="undo custSel addSld delSld modSld sldOrd">
      <pc:chgData name="Luísa Ferreira" userId="dad567e2eb153e2a" providerId="LiveId" clId="{99E0EEC4-5698-48A6-A0E7-083AEC00948D}" dt="2023-04-12T14:20:11.109" v="961"/>
      <pc:docMkLst>
        <pc:docMk/>
      </pc:docMkLst>
      <pc:sldChg chg="addSp delSp modSp mod delAnim modAnim">
        <pc:chgData name="Luísa Ferreira" userId="dad567e2eb153e2a" providerId="LiveId" clId="{99E0EEC4-5698-48A6-A0E7-083AEC00948D}" dt="2023-04-12T13:56:47.311" v="801"/>
        <pc:sldMkLst>
          <pc:docMk/>
          <pc:sldMk cId="3493578261" sldId="258"/>
        </pc:sldMkLst>
        <pc:spChg chg="add mod">
          <ac:chgData name="Luísa Ferreira" userId="dad567e2eb153e2a" providerId="LiveId" clId="{99E0EEC4-5698-48A6-A0E7-083AEC00948D}" dt="2023-04-12T13:48:15.209" v="794" actId="1076"/>
          <ac:spMkLst>
            <pc:docMk/>
            <pc:sldMk cId="3493578261" sldId="258"/>
            <ac:spMk id="2" creationId="{59AA932D-D718-4709-E1F6-D772A8029D38}"/>
          </ac:spMkLst>
        </pc:spChg>
        <pc:spChg chg="mod">
          <ac:chgData name="Luísa Ferreira" userId="dad567e2eb153e2a" providerId="LiveId" clId="{99E0EEC4-5698-48A6-A0E7-083AEC00948D}" dt="2023-04-03T16:11:44.964" v="793" actId="113"/>
          <ac:spMkLst>
            <pc:docMk/>
            <pc:sldMk cId="3493578261" sldId="258"/>
            <ac:spMk id="3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09:09.737" v="5" actId="478"/>
          <ac:spMkLst>
            <pc:docMk/>
            <pc:sldMk cId="3493578261" sldId="258"/>
            <ac:spMk id="5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09:10.633" v="6" actId="478"/>
          <ac:spMkLst>
            <pc:docMk/>
            <pc:sldMk cId="3493578261" sldId="258"/>
            <ac:spMk id="6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09:12.893" v="7" actId="478"/>
          <ac:spMkLst>
            <pc:docMk/>
            <pc:sldMk cId="3493578261" sldId="258"/>
            <ac:spMk id="7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09:15.113" v="8" actId="478"/>
          <ac:spMkLst>
            <pc:docMk/>
            <pc:sldMk cId="3493578261" sldId="258"/>
            <ac:spMk id="8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09:16.535" v="9" actId="478"/>
          <ac:spMkLst>
            <pc:docMk/>
            <pc:sldMk cId="3493578261" sldId="258"/>
            <ac:spMk id="9" creationId="{00000000-0000-0000-0000-000000000000}"/>
          </ac:spMkLst>
        </pc:spChg>
        <pc:spChg chg="del mod">
          <ac:chgData name="Luísa Ferreira" userId="dad567e2eb153e2a" providerId="LiveId" clId="{99E0EEC4-5698-48A6-A0E7-083AEC00948D}" dt="2023-04-03T15:13:59.906" v="60" actId="478"/>
          <ac:spMkLst>
            <pc:docMk/>
            <pc:sldMk cId="3493578261" sldId="258"/>
            <ac:spMk id="10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3:56.817" v="58" actId="478"/>
          <ac:spMkLst>
            <pc:docMk/>
            <pc:sldMk cId="3493578261" sldId="258"/>
            <ac:spMk id="11" creationId="{00000000-0000-0000-0000-000000000000}"/>
          </ac:spMkLst>
        </pc:spChg>
      </pc:sldChg>
      <pc:sldChg chg="addSp delSp modSp mod delAnim modAnim">
        <pc:chgData name="Luísa Ferreira" userId="dad567e2eb153e2a" providerId="LiveId" clId="{99E0EEC4-5698-48A6-A0E7-083AEC00948D}" dt="2023-04-12T13:57:14.403" v="803"/>
        <pc:sldMkLst>
          <pc:docMk/>
          <pc:sldMk cId="2174751085" sldId="259"/>
        </pc:sldMkLst>
        <pc:spChg chg="del">
          <ac:chgData name="Luísa Ferreira" userId="dad567e2eb153e2a" providerId="LiveId" clId="{99E0EEC4-5698-48A6-A0E7-083AEC00948D}" dt="2023-04-03T15:09:36.063" v="17" actId="478"/>
          <ac:spMkLst>
            <pc:docMk/>
            <pc:sldMk cId="2174751085" sldId="259"/>
            <ac:spMk id="3" creationId="{00000000-0000-0000-0000-000000000000}"/>
          </ac:spMkLst>
        </pc:spChg>
        <pc:spChg chg="del mod">
          <ac:chgData name="Luísa Ferreira" userId="dad567e2eb153e2a" providerId="LiveId" clId="{99E0EEC4-5698-48A6-A0E7-083AEC00948D}" dt="2023-04-03T15:09:32.590" v="14" actId="478"/>
          <ac:spMkLst>
            <pc:docMk/>
            <pc:sldMk cId="2174751085" sldId="259"/>
            <ac:spMk id="4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09:30.439" v="12" actId="478"/>
          <ac:spMkLst>
            <pc:docMk/>
            <pc:sldMk cId="2174751085" sldId="259"/>
            <ac:spMk id="6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09:33.528" v="15" actId="478"/>
          <ac:spMkLst>
            <pc:docMk/>
            <pc:sldMk cId="2174751085" sldId="259"/>
            <ac:spMk id="7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09:34.343" v="16" actId="478"/>
          <ac:spMkLst>
            <pc:docMk/>
            <pc:sldMk cId="2174751085" sldId="259"/>
            <ac:spMk id="8" creationId="{00000000-0000-0000-0000-000000000000}"/>
          </ac:spMkLst>
        </pc:spChg>
        <pc:spChg chg="add mod">
          <ac:chgData name="Luísa Ferreira" userId="dad567e2eb153e2a" providerId="LiveId" clId="{99E0EEC4-5698-48A6-A0E7-083AEC00948D}" dt="2023-04-03T16:11:40.477" v="792" actId="113"/>
          <ac:spMkLst>
            <pc:docMk/>
            <pc:sldMk cId="2174751085" sldId="259"/>
            <ac:spMk id="9" creationId="{BF0FC0BC-6674-B964-BEE1-6F3D1140C418}"/>
          </ac:spMkLst>
        </pc:spChg>
        <pc:spChg chg="add mod">
          <ac:chgData name="Luísa Ferreira" userId="dad567e2eb153e2a" providerId="LiveId" clId="{99E0EEC4-5698-48A6-A0E7-083AEC00948D}" dt="2023-04-12T13:57:10.262" v="802" actId="1076"/>
          <ac:spMkLst>
            <pc:docMk/>
            <pc:sldMk cId="2174751085" sldId="259"/>
            <ac:spMk id="10" creationId="{3E136803-4351-C2C9-1514-B0D2CB40D356}"/>
          </ac:spMkLst>
        </pc:spChg>
        <pc:graphicFrameChg chg="del">
          <ac:chgData name="Luísa Ferreira" userId="dad567e2eb153e2a" providerId="LiveId" clId="{99E0EEC4-5698-48A6-A0E7-083AEC00948D}" dt="2023-04-03T15:09:29.046" v="11" actId="478"/>
          <ac:graphicFrameMkLst>
            <pc:docMk/>
            <pc:sldMk cId="2174751085" sldId="259"/>
            <ac:graphicFrameMk id="5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9E0EEC4-5698-48A6-A0E7-083AEC00948D}" dt="2023-04-12T13:57:19.058" v="804"/>
        <pc:sldMkLst>
          <pc:docMk/>
          <pc:sldMk cId="3747119755" sldId="260"/>
        </pc:sldMkLst>
        <pc:spChg chg="del">
          <ac:chgData name="Luísa Ferreira" userId="dad567e2eb153e2a" providerId="LiveId" clId="{99E0EEC4-5698-48A6-A0E7-083AEC00948D}" dt="2023-04-03T15:10:13.640" v="21" actId="478"/>
          <ac:spMkLst>
            <pc:docMk/>
            <pc:sldMk cId="3747119755" sldId="260"/>
            <ac:spMk id="3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0:16.420" v="23" actId="478"/>
          <ac:spMkLst>
            <pc:docMk/>
            <pc:sldMk cId="3747119755" sldId="260"/>
            <ac:spMk id="5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0:17.143" v="24" actId="478"/>
          <ac:spMkLst>
            <pc:docMk/>
            <pc:sldMk cId="3747119755" sldId="260"/>
            <ac:spMk id="6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0:18.985" v="25" actId="478"/>
          <ac:spMkLst>
            <pc:docMk/>
            <pc:sldMk cId="3747119755" sldId="260"/>
            <ac:spMk id="7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0:19.976" v="26" actId="478"/>
          <ac:spMkLst>
            <pc:docMk/>
            <pc:sldMk cId="3747119755" sldId="260"/>
            <ac:spMk id="8" creationId="{00000000-0000-0000-0000-000000000000}"/>
          </ac:spMkLst>
        </pc:spChg>
        <pc:spChg chg="add mod">
          <ac:chgData name="Luísa Ferreira" userId="dad567e2eb153e2a" providerId="LiveId" clId="{99E0EEC4-5698-48A6-A0E7-083AEC00948D}" dt="2023-04-03T16:11:36.677" v="791" actId="113"/>
          <ac:spMkLst>
            <pc:docMk/>
            <pc:sldMk cId="3747119755" sldId="260"/>
            <ac:spMk id="9" creationId="{6CDCBFB4-3F26-0633-AB82-0EBD635285BF}"/>
          </ac:spMkLst>
        </pc:spChg>
        <pc:spChg chg="add mod">
          <ac:chgData name="Luísa Ferreira" userId="dad567e2eb153e2a" providerId="LiveId" clId="{99E0EEC4-5698-48A6-A0E7-083AEC00948D}" dt="2023-04-03T16:01:26.598" v="684" actId="1076"/>
          <ac:spMkLst>
            <pc:docMk/>
            <pc:sldMk cId="3747119755" sldId="260"/>
            <ac:spMk id="10" creationId="{397A9B9D-2DAE-9A45-D215-812423F206F6}"/>
          </ac:spMkLst>
        </pc:spChg>
        <pc:graphicFrameChg chg="del">
          <ac:chgData name="Luísa Ferreira" userId="dad567e2eb153e2a" providerId="LiveId" clId="{99E0EEC4-5698-48A6-A0E7-083AEC00948D}" dt="2023-04-03T15:10:15.429" v="22" actId="478"/>
          <ac:graphicFrameMkLst>
            <pc:docMk/>
            <pc:sldMk cId="3747119755" sldId="260"/>
            <ac:graphicFrameMk id="4" creationId="{00000000-0000-0000-0000-000000000000}"/>
          </ac:graphicFrameMkLst>
        </pc:graphicFrameChg>
      </pc:sldChg>
      <pc:sldChg chg="addSp delSp modSp mod ord delAnim modAnim">
        <pc:chgData name="Luísa Ferreira" userId="dad567e2eb153e2a" providerId="LiveId" clId="{99E0EEC4-5698-48A6-A0E7-083AEC00948D}" dt="2023-04-12T13:57:28.995" v="806"/>
        <pc:sldMkLst>
          <pc:docMk/>
          <pc:sldMk cId="367620049" sldId="261"/>
        </pc:sldMkLst>
        <pc:spChg chg="del">
          <ac:chgData name="Luísa Ferreira" userId="dad567e2eb153e2a" providerId="LiveId" clId="{99E0EEC4-5698-48A6-A0E7-083AEC00948D}" dt="2023-04-03T15:13:44.653" v="55" actId="478"/>
          <ac:spMkLst>
            <pc:docMk/>
            <pc:sldMk cId="367620049" sldId="261"/>
            <ac:spMk id="3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3:35.796" v="52" actId="478"/>
          <ac:spMkLst>
            <pc:docMk/>
            <pc:sldMk cId="367620049" sldId="261"/>
            <ac:spMk id="4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3:31.013" v="50" actId="478"/>
          <ac:spMkLst>
            <pc:docMk/>
            <pc:sldMk cId="367620049" sldId="261"/>
            <ac:spMk id="6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3:39.597" v="53" actId="478"/>
          <ac:spMkLst>
            <pc:docMk/>
            <pc:sldMk cId="367620049" sldId="261"/>
            <ac:spMk id="7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3:43.022" v="54" actId="478"/>
          <ac:spMkLst>
            <pc:docMk/>
            <pc:sldMk cId="367620049" sldId="261"/>
            <ac:spMk id="8" creationId="{00000000-0000-0000-0000-000000000000}"/>
          </ac:spMkLst>
        </pc:spChg>
        <pc:spChg chg="add mod">
          <ac:chgData name="Luísa Ferreira" userId="dad567e2eb153e2a" providerId="LiveId" clId="{99E0EEC4-5698-48A6-A0E7-083AEC00948D}" dt="2023-04-03T16:11:29.876" v="789" actId="113"/>
          <ac:spMkLst>
            <pc:docMk/>
            <pc:sldMk cId="367620049" sldId="261"/>
            <ac:spMk id="9" creationId="{6D11704D-DAE1-A851-12C8-001EBCA1DA03}"/>
          </ac:spMkLst>
        </pc:spChg>
        <pc:spChg chg="add mod">
          <ac:chgData name="Luísa Ferreira" userId="dad567e2eb153e2a" providerId="LiveId" clId="{99E0EEC4-5698-48A6-A0E7-083AEC00948D}" dt="2023-04-03T16:02:06.820" v="690" actId="1076"/>
          <ac:spMkLst>
            <pc:docMk/>
            <pc:sldMk cId="367620049" sldId="261"/>
            <ac:spMk id="10" creationId="{758950B9-B249-2743-0441-706CB554CE03}"/>
          </ac:spMkLst>
        </pc:spChg>
        <pc:graphicFrameChg chg="del">
          <ac:chgData name="Luísa Ferreira" userId="dad567e2eb153e2a" providerId="LiveId" clId="{99E0EEC4-5698-48A6-A0E7-083AEC00948D}" dt="2023-04-03T15:13:33.555" v="51" actId="478"/>
          <ac:graphicFrameMkLst>
            <pc:docMk/>
            <pc:sldMk cId="367620049" sldId="261"/>
            <ac:graphicFrameMk id="5" creationId="{00000000-0000-0000-0000-000000000000}"/>
          </ac:graphicFrameMkLst>
        </pc:graphicFrameChg>
      </pc:sldChg>
      <pc:sldChg chg="addSp delSp modSp mod delAnim modAnim">
        <pc:chgData name="Luísa Ferreira" userId="dad567e2eb153e2a" providerId="LiveId" clId="{99E0EEC4-5698-48A6-A0E7-083AEC00948D}" dt="2023-04-12T13:57:24.252" v="805"/>
        <pc:sldMkLst>
          <pc:docMk/>
          <pc:sldMk cId="1676075929" sldId="262"/>
        </pc:sldMkLst>
        <pc:spChg chg="del">
          <ac:chgData name="Luísa Ferreira" userId="dad567e2eb153e2a" providerId="LiveId" clId="{99E0EEC4-5698-48A6-A0E7-083AEC00948D}" dt="2023-04-03T15:10:38.295" v="29" actId="478"/>
          <ac:spMkLst>
            <pc:docMk/>
            <pc:sldMk cId="1676075929" sldId="262"/>
            <ac:spMk id="3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0:40.646" v="31" actId="478"/>
          <ac:spMkLst>
            <pc:docMk/>
            <pc:sldMk cId="1676075929" sldId="262"/>
            <ac:spMk id="4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0:41.317" v="32" actId="478"/>
          <ac:spMkLst>
            <pc:docMk/>
            <pc:sldMk cId="1676075929" sldId="262"/>
            <ac:spMk id="6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0:41.937" v="33" actId="478"/>
          <ac:spMkLst>
            <pc:docMk/>
            <pc:sldMk cId="1676075929" sldId="262"/>
            <ac:spMk id="7" creationId="{00000000-0000-0000-0000-000000000000}"/>
          </ac:spMkLst>
        </pc:spChg>
        <pc:spChg chg="del mod">
          <ac:chgData name="Luísa Ferreira" userId="dad567e2eb153e2a" providerId="LiveId" clId="{99E0EEC4-5698-48A6-A0E7-083AEC00948D}" dt="2023-04-03T15:10:44.126" v="35" actId="478"/>
          <ac:spMkLst>
            <pc:docMk/>
            <pc:sldMk cId="1676075929" sldId="262"/>
            <ac:spMk id="8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0:44.673" v="36" actId="478"/>
          <ac:spMkLst>
            <pc:docMk/>
            <pc:sldMk cId="1676075929" sldId="262"/>
            <ac:spMk id="9" creationId="{00000000-0000-0000-0000-000000000000}"/>
          </ac:spMkLst>
        </pc:spChg>
        <pc:spChg chg="add mod">
          <ac:chgData name="Luísa Ferreira" userId="dad567e2eb153e2a" providerId="LiveId" clId="{99E0EEC4-5698-48A6-A0E7-083AEC00948D}" dt="2023-04-03T16:11:33.462" v="790" actId="113"/>
          <ac:spMkLst>
            <pc:docMk/>
            <pc:sldMk cId="1676075929" sldId="262"/>
            <ac:spMk id="10" creationId="{FA80BD76-F18B-1B16-2C9F-6D32953E628B}"/>
          </ac:spMkLst>
        </pc:spChg>
        <pc:spChg chg="add mod">
          <ac:chgData name="Luísa Ferreira" userId="dad567e2eb153e2a" providerId="LiveId" clId="{99E0EEC4-5698-48A6-A0E7-083AEC00948D}" dt="2023-04-03T16:01:39.893" v="687" actId="1076"/>
          <ac:spMkLst>
            <pc:docMk/>
            <pc:sldMk cId="1676075929" sldId="262"/>
            <ac:spMk id="11" creationId="{072A3A3F-AA5C-E7CD-1DF3-8AB6203A3999}"/>
          </ac:spMkLst>
        </pc:spChg>
        <pc:graphicFrameChg chg="del">
          <ac:chgData name="Luísa Ferreira" userId="dad567e2eb153e2a" providerId="LiveId" clId="{99E0EEC4-5698-48A6-A0E7-083AEC00948D}" dt="2023-04-03T15:10:39.661" v="30" actId="478"/>
          <ac:graphicFrameMkLst>
            <pc:docMk/>
            <pc:sldMk cId="1676075929" sldId="262"/>
            <ac:graphicFrameMk id="5" creationId="{00000000-0000-0000-0000-000000000000}"/>
          </ac:graphicFrameMkLst>
        </pc:graphicFrameChg>
      </pc:sldChg>
      <pc:sldChg chg="del">
        <pc:chgData name="Luísa Ferreira" userId="dad567e2eb153e2a" providerId="LiveId" clId="{99E0EEC4-5698-48A6-A0E7-083AEC00948D}" dt="2023-04-03T15:11:50.126" v="46" actId="47"/>
        <pc:sldMkLst>
          <pc:docMk/>
          <pc:sldMk cId="2208719657" sldId="263"/>
        </pc:sldMkLst>
      </pc:sldChg>
      <pc:sldChg chg="addSp delSp modSp mod delAnim modAnim">
        <pc:chgData name="Luísa Ferreira" userId="dad567e2eb153e2a" providerId="LiveId" clId="{99E0EEC4-5698-48A6-A0E7-083AEC00948D}" dt="2023-04-12T13:57:32.786" v="807"/>
        <pc:sldMkLst>
          <pc:docMk/>
          <pc:sldMk cId="2044035725" sldId="264"/>
        </pc:sldMkLst>
        <pc:spChg chg="del">
          <ac:chgData name="Luísa Ferreira" userId="dad567e2eb153e2a" providerId="LiveId" clId="{99E0EEC4-5698-48A6-A0E7-083AEC00948D}" dt="2023-04-03T15:11:28.254" v="39" actId="478"/>
          <ac:spMkLst>
            <pc:docMk/>
            <pc:sldMk cId="2044035725" sldId="264"/>
            <ac:spMk id="3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1:30.436" v="41" actId="478"/>
          <ac:spMkLst>
            <pc:docMk/>
            <pc:sldMk cId="2044035725" sldId="264"/>
            <ac:spMk id="4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1:31.186" v="42" actId="478"/>
          <ac:spMkLst>
            <pc:docMk/>
            <pc:sldMk cId="2044035725" sldId="264"/>
            <ac:spMk id="6" creationId="{00000000-0000-0000-0000-000000000000}"/>
          </ac:spMkLst>
        </pc:spChg>
        <pc:spChg chg="del mod">
          <ac:chgData name="Luísa Ferreira" userId="dad567e2eb153e2a" providerId="LiveId" clId="{99E0EEC4-5698-48A6-A0E7-083AEC00948D}" dt="2023-04-03T15:11:33.089" v="44" actId="478"/>
          <ac:spMkLst>
            <pc:docMk/>
            <pc:sldMk cId="2044035725" sldId="264"/>
            <ac:spMk id="7" creationId="{00000000-0000-0000-0000-000000000000}"/>
          </ac:spMkLst>
        </pc:spChg>
        <pc:spChg chg="del">
          <ac:chgData name="Luísa Ferreira" userId="dad567e2eb153e2a" providerId="LiveId" clId="{99E0EEC4-5698-48A6-A0E7-083AEC00948D}" dt="2023-04-03T15:11:33.681" v="45" actId="478"/>
          <ac:spMkLst>
            <pc:docMk/>
            <pc:sldMk cId="2044035725" sldId="264"/>
            <ac:spMk id="8" creationId="{00000000-0000-0000-0000-000000000000}"/>
          </ac:spMkLst>
        </pc:spChg>
        <pc:spChg chg="add mod">
          <ac:chgData name="Luísa Ferreira" userId="dad567e2eb153e2a" providerId="LiveId" clId="{99E0EEC4-5698-48A6-A0E7-083AEC00948D}" dt="2023-04-03T16:11:26.740" v="788" actId="113"/>
          <ac:spMkLst>
            <pc:docMk/>
            <pc:sldMk cId="2044035725" sldId="264"/>
            <ac:spMk id="9" creationId="{3A009950-3FED-89A2-6CC8-8F792076A519}"/>
          </ac:spMkLst>
        </pc:spChg>
        <pc:spChg chg="add mod">
          <ac:chgData name="Luísa Ferreira" userId="dad567e2eb153e2a" providerId="LiveId" clId="{99E0EEC4-5698-48A6-A0E7-083AEC00948D}" dt="2023-04-03T16:02:31.154" v="693" actId="1076"/>
          <ac:spMkLst>
            <pc:docMk/>
            <pc:sldMk cId="2044035725" sldId="264"/>
            <ac:spMk id="10" creationId="{7E14AF07-531D-FE41-7D7D-328416D4AE85}"/>
          </ac:spMkLst>
        </pc:spChg>
        <pc:graphicFrameChg chg="del">
          <ac:chgData name="Luísa Ferreira" userId="dad567e2eb153e2a" providerId="LiveId" clId="{99E0EEC4-5698-48A6-A0E7-083AEC00948D}" dt="2023-04-03T15:11:29.575" v="40" actId="478"/>
          <ac:graphicFrameMkLst>
            <pc:docMk/>
            <pc:sldMk cId="2044035725" sldId="264"/>
            <ac:graphicFrameMk id="5" creationId="{00000000-0000-0000-0000-000000000000}"/>
          </ac:graphicFrameMkLst>
        </pc:graphicFrameChg>
      </pc:sldChg>
      <pc:sldChg chg="del">
        <pc:chgData name="Luísa Ferreira" userId="dad567e2eb153e2a" providerId="LiveId" clId="{99E0EEC4-5698-48A6-A0E7-083AEC00948D}" dt="2023-04-03T15:11:52.576" v="47" actId="47"/>
        <pc:sldMkLst>
          <pc:docMk/>
          <pc:sldMk cId="2138048424" sldId="265"/>
        </pc:sldMkLst>
      </pc:sldChg>
      <pc:sldChg chg="del">
        <pc:chgData name="Luísa Ferreira" userId="dad567e2eb153e2a" providerId="LiveId" clId="{99E0EEC4-5698-48A6-A0E7-083AEC00948D}" dt="2023-04-03T15:11:54.282" v="48" actId="47"/>
        <pc:sldMkLst>
          <pc:docMk/>
          <pc:sldMk cId="1108302110" sldId="266"/>
        </pc:sldMkLst>
      </pc:sldChg>
      <pc:sldChg chg="del">
        <pc:chgData name="Luísa Ferreira" userId="dad567e2eb153e2a" providerId="LiveId" clId="{99E0EEC4-5698-48A6-A0E7-083AEC00948D}" dt="2023-04-03T15:11:55.338" v="49" actId="47"/>
        <pc:sldMkLst>
          <pc:docMk/>
          <pc:sldMk cId="4177953587" sldId="267"/>
        </pc:sldMkLst>
      </pc:sldChg>
      <pc:sldChg chg="addSp modSp add mod modAnim">
        <pc:chgData name="Luísa Ferreira" userId="dad567e2eb153e2a" providerId="LiveId" clId="{99E0EEC4-5698-48A6-A0E7-083AEC00948D}" dt="2023-04-12T13:57:41.122" v="808"/>
        <pc:sldMkLst>
          <pc:docMk/>
          <pc:sldMk cId="1534752657" sldId="271"/>
        </pc:sldMkLst>
        <pc:spChg chg="add mod">
          <ac:chgData name="Luísa Ferreira" userId="dad567e2eb153e2a" providerId="LiveId" clId="{99E0EEC4-5698-48A6-A0E7-083AEC00948D}" dt="2023-04-03T16:11:23.103" v="787" actId="113"/>
          <ac:spMkLst>
            <pc:docMk/>
            <pc:sldMk cId="1534752657" sldId="271"/>
            <ac:spMk id="3" creationId="{EFEA1C71-4FFF-E6D8-2EA1-B268FF2AC5A3}"/>
          </ac:spMkLst>
        </pc:spChg>
        <pc:spChg chg="add mod">
          <ac:chgData name="Luísa Ferreira" userId="dad567e2eb153e2a" providerId="LiveId" clId="{99E0EEC4-5698-48A6-A0E7-083AEC00948D}" dt="2023-04-03T16:02:53.435" v="696" actId="1076"/>
          <ac:spMkLst>
            <pc:docMk/>
            <pc:sldMk cId="1534752657" sldId="271"/>
            <ac:spMk id="4" creationId="{C304A82E-6935-228F-EC7F-6B4CE6A3A987}"/>
          </ac:spMkLst>
        </pc:spChg>
      </pc:sldChg>
      <pc:sldChg chg="addSp modSp add mod ord modAnim">
        <pc:chgData name="Luísa Ferreira" userId="dad567e2eb153e2a" providerId="LiveId" clId="{99E0EEC4-5698-48A6-A0E7-083AEC00948D}" dt="2023-04-12T13:57:54.588" v="810"/>
        <pc:sldMkLst>
          <pc:docMk/>
          <pc:sldMk cId="1707862464" sldId="272"/>
        </pc:sldMkLst>
        <pc:spChg chg="add mod">
          <ac:chgData name="Luísa Ferreira" userId="dad567e2eb153e2a" providerId="LiveId" clId="{99E0EEC4-5698-48A6-A0E7-083AEC00948D}" dt="2023-04-03T16:11:16.916" v="785" actId="113"/>
          <ac:spMkLst>
            <pc:docMk/>
            <pc:sldMk cId="1707862464" sldId="272"/>
            <ac:spMk id="3" creationId="{FA259EF4-CAF4-89FB-6803-CC1AC410A0C5}"/>
          </ac:spMkLst>
        </pc:spChg>
        <pc:spChg chg="add mod">
          <ac:chgData name="Luísa Ferreira" userId="dad567e2eb153e2a" providerId="LiveId" clId="{99E0EEC4-5698-48A6-A0E7-083AEC00948D}" dt="2023-04-03T16:03:38.825" v="702" actId="1076"/>
          <ac:spMkLst>
            <pc:docMk/>
            <pc:sldMk cId="1707862464" sldId="272"/>
            <ac:spMk id="4" creationId="{901B526A-DC42-C6BF-24F1-1590BE6A0E15}"/>
          </ac:spMkLst>
        </pc:spChg>
      </pc:sldChg>
      <pc:sldChg chg="addSp modSp add mod modAnim">
        <pc:chgData name="Luísa Ferreira" userId="dad567e2eb153e2a" providerId="LiveId" clId="{99E0EEC4-5698-48A6-A0E7-083AEC00948D}" dt="2023-04-12T13:57:50.177" v="809"/>
        <pc:sldMkLst>
          <pc:docMk/>
          <pc:sldMk cId="1824709392" sldId="273"/>
        </pc:sldMkLst>
        <pc:spChg chg="add mod">
          <ac:chgData name="Luísa Ferreira" userId="dad567e2eb153e2a" providerId="LiveId" clId="{99E0EEC4-5698-48A6-A0E7-083AEC00948D}" dt="2023-04-03T16:11:20.396" v="786" actId="113"/>
          <ac:spMkLst>
            <pc:docMk/>
            <pc:sldMk cId="1824709392" sldId="273"/>
            <ac:spMk id="3" creationId="{2D7F2334-2391-4DB5-3F40-7A7B0C38EDAE}"/>
          </ac:spMkLst>
        </pc:spChg>
        <pc:spChg chg="add mod">
          <ac:chgData name="Luísa Ferreira" userId="dad567e2eb153e2a" providerId="LiveId" clId="{99E0EEC4-5698-48A6-A0E7-083AEC00948D}" dt="2023-04-03T16:03:11.367" v="699" actId="1076"/>
          <ac:spMkLst>
            <pc:docMk/>
            <pc:sldMk cId="1824709392" sldId="273"/>
            <ac:spMk id="4" creationId="{960A31BE-BB70-BA30-241A-02574535231F}"/>
          </ac:spMkLst>
        </pc:spChg>
      </pc:sldChg>
      <pc:sldChg chg="addSp modSp add mod modAnim">
        <pc:chgData name="Luísa Ferreira" userId="dad567e2eb153e2a" providerId="LiveId" clId="{99E0EEC4-5698-48A6-A0E7-083AEC00948D}" dt="2023-04-12T13:58:00.321" v="811"/>
        <pc:sldMkLst>
          <pc:docMk/>
          <pc:sldMk cId="850520929" sldId="274"/>
        </pc:sldMkLst>
        <pc:spChg chg="add mod">
          <ac:chgData name="Luísa Ferreira" userId="dad567e2eb153e2a" providerId="LiveId" clId="{99E0EEC4-5698-48A6-A0E7-083AEC00948D}" dt="2023-04-03T16:11:13.285" v="784" actId="113"/>
          <ac:spMkLst>
            <pc:docMk/>
            <pc:sldMk cId="850520929" sldId="274"/>
            <ac:spMk id="3" creationId="{AB513EBE-52D1-EAB2-FA73-648EB060B227}"/>
          </ac:spMkLst>
        </pc:spChg>
        <pc:spChg chg="add mod">
          <ac:chgData name="Luísa Ferreira" userId="dad567e2eb153e2a" providerId="LiveId" clId="{99E0EEC4-5698-48A6-A0E7-083AEC00948D}" dt="2023-04-03T16:03:52.033" v="705" actId="1076"/>
          <ac:spMkLst>
            <pc:docMk/>
            <pc:sldMk cId="850520929" sldId="274"/>
            <ac:spMk id="4" creationId="{F9A7E1D5-E474-176D-ABB8-A6D4E66DEF8C}"/>
          </ac:spMkLst>
        </pc:spChg>
      </pc:sldChg>
      <pc:sldChg chg="addSp modSp add mod modAnim">
        <pc:chgData name="Luísa Ferreira" userId="dad567e2eb153e2a" providerId="LiveId" clId="{99E0EEC4-5698-48A6-A0E7-083AEC00948D}" dt="2023-04-12T14:18:45.890" v="960" actId="113"/>
        <pc:sldMkLst>
          <pc:docMk/>
          <pc:sldMk cId="561156516" sldId="275"/>
        </pc:sldMkLst>
        <pc:spChg chg="add mod">
          <ac:chgData name="Luísa Ferreira" userId="dad567e2eb153e2a" providerId="LiveId" clId="{99E0EEC4-5698-48A6-A0E7-083AEC00948D}" dt="2023-04-12T14:18:45.890" v="960" actId="113"/>
          <ac:spMkLst>
            <pc:docMk/>
            <pc:sldMk cId="561156516" sldId="275"/>
            <ac:spMk id="3" creationId="{5C777F50-3534-E260-2F88-F0A93833C6E5}"/>
          </ac:spMkLst>
        </pc:spChg>
        <pc:spChg chg="add mod">
          <ac:chgData name="Luísa Ferreira" userId="dad567e2eb153e2a" providerId="LiveId" clId="{99E0EEC4-5698-48A6-A0E7-083AEC00948D}" dt="2023-04-03T16:04:13.056" v="708" actId="1076"/>
          <ac:spMkLst>
            <pc:docMk/>
            <pc:sldMk cId="561156516" sldId="275"/>
            <ac:spMk id="4" creationId="{74F40C34-048D-3BC5-C48B-C34BED293AB7}"/>
          </ac:spMkLst>
        </pc:spChg>
      </pc:sldChg>
      <pc:sldChg chg="addSp modSp add mod modAnim">
        <pc:chgData name="Luísa Ferreira" userId="dad567e2eb153e2a" providerId="LiveId" clId="{99E0EEC4-5698-48A6-A0E7-083AEC00948D}" dt="2023-04-12T13:58:11.082" v="813"/>
        <pc:sldMkLst>
          <pc:docMk/>
          <pc:sldMk cId="21542663" sldId="276"/>
        </pc:sldMkLst>
        <pc:spChg chg="add mod">
          <ac:chgData name="Luísa Ferreira" userId="dad567e2eb153e2a" providerId="LiveId" clId="{99E0EEC4-5698-48A6-A0E7-083AEC00948D}" dt="2023-04-03T16:10:36.822" v="780" actId="113"/>
          <ac:spMkLst>
            <pc:docMk/>
            <pc:sldMk cId="21542663" sldId="276"/>
            <ac:spMk id="3" creationId="{5A09F5F2-EF02-C516-07B4-4A50621A385B}"/>
          </ac:spMkLst>
        </pc:spChg>
        <pc:spChg chg="add mod">
          <ac:chgData name="Luísa Ferreira" userId="dad567e2eb153e2a" providerId="LiveId" clId="{99E0EEC4-5698-48A6-A0E7-083AEC00948D}" dt="2023-04-03T16:04:28.487" v="711" actId="1076"/>
          <ac:spMkLst>
            <pc:docMk/>
            <pc:sldMk cId="21542663" sldId="276"/>
            <ac:spMk id="4" creationId="{0110B4C0-098C-7F9C-5954-42A456078486}"/>
          </ac:spMkLst>
        </pc:spChg>
      </pc:sldChg>
      <pc:sldChg chg="addSp modSp add mod modAnim">
        <pc:chgData name="Luísa Ferreira" userId="dad567e2eb153e2a" providerId="LiveId" clId="{99E0EEC4-5698-48A6-A0E7-083AEC00948D}" dt="2023-04-12T13:58:18.879" v="814"/>
        <pc:sldMkLst>
          <pc:docMk/>
          <pc:sldMk cId="3935254672" sldId="277"/>
        </pc:sldMkLst>
        <pc:spChg chg="add mod">
          <ac:chgData name="Luísa Ferreira" userId="dad567e2eb153e2a" providerId="LiveId" clId="{99E0EEC4-5698-48A6-A0E7-083AEC00948D}" dt="2023-04-03T16:10:40.470" v="781" actId="113"/>
          <ac:spMkLst>
            <pc:docMk/>
            <pc:sldMk cId="3935254672" sldId="277"/>
            <ac:spMk id="3" creationId="{4E0C24B6-2505-C797-93A1-50E7FFD7D8A9}"/>
          </ac:spMkLst>
        </pc:spChg>
        <pc:spChg chg="add mod">
          <ac:chgData name="Luísa Ferreira" userId="dad567e2eb153e2a" providerId="LiveId" clId="{99E0EEC4-5698-48A6-A0E7-083AEC00948D}" dt="2023-04-03T16:04:40.319" v="714" actId="1076"/>
          <ac:spMkLst>
            <pc:docMk/>
            <pc:sldMk cId="3935254672" sldId="277"/>
            <ac:spMk id="4" creationId="{BEF69876-9CAE-452D-DF29-A216F6AC0DD6}"/>
          </ac:spMkLst>
        </pc:spChg>
      </pc:sldChg>
      <pc:sldChg chg="addSp delSp modSp add mod ord delAnim modAnim">
        <pc:chgData name="Luísa Ferreira" userId="dad567e2eb153e2a" providerId="LiveId" clId="{99E0EEC4-5698-48A6-A0E7-083AEC00948D}" dt="2023-04-12T14:11:43.927" v="901" actId="1076"/>
        <pc:sldMkLst>
          <pc:docMk/>
          <pc:sldMk cId="1817737988" sldId="278"/>
        </pc:sldMkLst>
        <pc:spChg chg="add del mod">
          <ac:chgData name="Luísa Ferreira" userId="dad567e2eb153e2a" providerId="LiveId" clId="{99E0EEC4-5698-48A6-A0E7-083AEC00948D}" dt="2023-04-12T14:11:32.691" v="900" actId="478"/>
          <ac:spMkLst>
            <pc:docMk/>
            <pc:sldMk cId="1817737988" sldId="278"/>
            <ac:spMk id="2" creationId="{E9739B7E-1B73-5E71-AEE6-6429375D974B}"/>
          </ac:spMkLst>
        </pc:spChg>
        <pc:spChg chg="add mod">
          <ac:chgData name="Luísa Ferreira" userId="dad567e2eb153e2a" providerId="LiveId" clId="{99E0EEC4-5698-48A6-A0E7-083AEC00948D}" dt="2023-04-03T16:10:47.798" v="783" actId="113"/>
          <ac:spMkLst>
            <pc:docMk/>
            <pc:sldMk cId="1817737988" sldId="278"/>
            <ac:spMk id="3" creationId="{52A70279-D254-3CC0-6A47-E70839038527}"/>
          </ac:spMkLst>
        </pc:spChg>
        <pc:spChg chg="add mod">
          <ac:chgData name="Luísa Ferreira" userId="dad567e2eb153e2a" providerId="LiveId" clId="{99E0EEC4-5698-48A6-A0E7-083AEC00948D}" dt="2023-04-12T14:11:43.927" v="901" actId="1076"/>
          <ac:spMkLst>
            <pc:docMk/>
            <pc:sldMk cId="1817737988" sldId="278"/>
            <ac:spMk id="4" creationId="{CEF78CFD-446C-E571-6BF7-E632AC89491B}"/>
          </ac:spMkLst>
        </pc:spChg>
      </pc:sldChg>
      <pc:sldChg chg="addSp modSp add mod modAnim">
        <pc:chgData name="Luísa Ferreira" userId="dad567e2eb153e2a" providerId="LiveId" clId="{99E0EEC4-5698-48A6-A0E7-083AEC00948D}" dt="2023-04-12T13:58:24.661" v="815"/>
        <pc:sldMkLst>
          <pc:docMk/>
          <pc:sldMk cId="3448948812" sldId="279"/>
        </pc:sldMkLst>
        <pc:spChg chg="add mod">
          <ac:chgData name="Luísa Ferreira" userId="dad567e2eb153e2a" providerId="LiveId" clId="{99E0EEC4-5698-48A6-A0E7-083AEC00948D}" dt="2023-04-03T16:10:44.079" v="782" actId="113"/>
          <ac:spMkLst>
            <pc:docMk/>
            <pc:sldMk cId="3448948812" sldId="279"/>
            <ac:spMk id="3" creationId="{CF2BDCBF-C240-609D-53DB-61868CEB9FE4}"/>
          </ac:spMkLst>
        </pc:spChg>
        <pc:spChg chg="add mod">
          <ac:chgData name="Luísa Ferreira" userId="dad567e2eb153e2a" providerId="LiveId" clId="{99E0EEC4-5698-48A6-A0E7-083AEC00948D}" dt="2023-04-03T16:04:55.248" v="717" actId="1076"/>
          <ac:spMkLst>
            <pc:docMk/>
            <pc:sldMk cId="3448948812" sldId="279"/>
            <ac:spMk id="4" creationId="{1B3430AD-4207-F4BA-2AED-E26CBFDE67FC}"/>
          </ac:spMkLst>
        </pc:spChg>
      </pc:sldChg>
      <pc:sldChg chg="addSp delSp modSp add mod modAnim">
        <pc:chgData name="Luísa Ferreira" userId="dad567e2eb153e2a" providerId="LiveId" clId="{99E0EEC4-5698-48A6-A0E7-083AEC00948D}" dt="2023-04-12T14:18:09.543" v="959" actId="207"/>
        <pc:sldMkLst>
          <pc:docMk/>
          <pc:sldMk cId="3703231097" sldId="280"/>
        </pc:sldMkLst>
        <pc:spChg chg="add mod">
          <ac:chgData name="Luísa Ferreira" userId="dad567e2eb153e2a" providerId="LiveId" clId="{99E0EEC4-5698-48A6-A0E7-083AEC00948D}" dt="2023-04-12T14:03:19.887" v="838" actId="1076"/>
          <ac:spMkLst>
            <pc:docMk/>
            <pc:sldMk cId="3703231097" sldId="280"/>
            <ac:spMk id="2" creationId="{DE6B306B-EA0B-5914-CFAC-427872D4203B}"/>
          </ac:spMkLst>
        </pc:spChg>
        <pc:spChg chg="del mod">
          <ac:chgData name="Luísa Ferreira" userId="dad567e2eb153e2a" providerId="LiveId" clId="{99E0EEC4-5698-48A6-A0E7-083AEC00948D}" dt="2023-04-03T15:19:48.792" v="87" actId="478"/>
          <ac:spMkLst>
            <pc:docMk/>
            <pc:sldMk cId="3703231097" sldId="280"/>
            <ac:spMk id="3" creationId="{52A70279-D254-3CC0-6A47-E70839038527}"/>
          </ac:spMkLst>
        </pc:spChg>
        <pc:spChg chg="add mod">
          <ac:chgData name="Luísa Ferreira" userId="dad567e2eb153e2a" providerId="LiveId" clId="{99E0EEC4-5698-48A6-A0E7-083AEC00948D}" dt="2023-04-12T14:03:35.258" v="840" actId="1076"/>
          <ac:spMkLst>
            <pc:docMk/>
            <pc:sldMk cId="3703231097" sldId="280"/>
            <ac:spMk id="3" creationId="{B4AE005E-A7A5-19EB-93B6-78CD647D564F}"/>
          </ac:spMkLst>
        </pc:spChg>
        <pc:spChg chg="add mod">
          <ac:chgData name="Luísa Ferreira" userId="dad567e2eb153e2a" providerId="LiveId" clId="{99E0EEC4-5698-48A6-A0E7-083AEC00948D}" dt="2023-04-12T14:18:09.543" v="959" actId="207"/>
          <ac:spMkLst>
            <pc:docMk/>
            <pc:sldMk cId="3703231097" sldId="280"/>
            <ac:spMk id="4" creationId="{B5EE70CD-F74A-E2E0-CB66-F94B14CB6356}"/>
          </ac:spMkLst>
        </pc:spChg>
        <pc:spChg chg="add mod">
          <ac:chgData name="Luísa Ferreira" userId="dad567e2eb153e2a" providerId="LiveId" clId="{99E0EEC4-5698-48A6-A0E7-083AEC00948D}" dt="2023-04-12T14:03:48.776" v="842" actId="1076"/>
          <ac:spMkLst>
            <pc:docMk/>
            <pc:sldMk cId="3703231097" sldId="280"/>
            <ac:spMk id="5" creationId="{C515C3A5-EDE3-0825-BDAD-6BEDF7891E7D}"/>
          </ac:spMkLst>
        </pc:spChg>
        <pc:spChg chg="add mod">
          <ac:chgData name="Luísa Ferreira" userId="dad567e2eb153e2a" providerId="LiveId" clId="{99E0EEC4-5698-48A6-A0E7-083AEC00948D}" dt="2023-04-12T14:04:00.160" v="844" actId="1076"/>
          <ac:spMkLst>
            <pc:docMk/>
            <pc:sldMk cId="3703231097" sldId="280"/>
            <ac:spMk id="6" creationId="{531ED3A8-607F-CF3F-4267-A90442DC49E2}"/>
          </ac:spMkLst>
        </pc:spChg>
        <pc:spChg chg="add mod">
          <ac:chgData name="Luísa Ferreira" userId="dad567e2eb153e2a" providerId="LiveId" clId="{99E0EEC4-5698-48A6-A0E7-083AEC00948D}" dt="2023-04-12T14:07:27.826" v="873" actId="1076"/>
          <ac:spMkLst>
            <pc:docMk/>
            <pc:sldMk cId="3703231097" sldId="280"/>
            <ac:spMk id="7" creationId="{01BDFE58-DBD8-88EE-C585-EFC954B721ED}"/>
          </ac:spMkLst>
        </pc:spChg>
      </pc:sldChg>
      <pc:sldChg chg="addSp modSp add mod modAnim">
        <pc:chgData name="Luísa Ferreira" userId="dad567e2eb153e2a" providerId="LiveId" clId="{99E0EEC4-5698-48A6-A0E7-083AEC00948D}" dt="2023-04-12T14:18:01.177" v="957" actId="207"/>
        <pc:sldMkLst>
          <pc:docMk/>
          <pc:sldMk cId="1774680704" sldId="281"/>
        </pc:sldMkLst>
        <pc:spChg chg="add mod">
          <ac:chgData name="Luísa Ferreira" userId="dad567e2eb153e2a" providerId="LiveId" clId="{99E0EEC4-5698-48A6-A0E7-083AEC00948D}" dt="2023-04-12T14:12:03.177" v="903" actId="1076"/>
          <ac:spMkLst>
            <pc:docMk/>
            <pc:sldMk cId="1774680704" sldId="281"/>
            <ac:spMk id="2" creationId="{78076DCE-9F53-F089-63B8-49ADF55EEBF7}"/>
          </ac:spMkLst>
        </pc:spChg>
        <pc:spChg chg="add mod">
          <ac:chgData name="Luísa Ferreira" userId="dad567e2eb153e2a" providerId="LiveId" clId="{99E0EEC4-5698-48A6-A0E7-083AEC00948D}" dt="2023-04-12T14:18:01.177" v="957" actId="207"/>
          <ac:spMkLst>
            <pc:docMk/>
            <pc:sldMk cId="1774680704" sldId="281"/>
            <ac:spMk id="3" creationId="{4FBBA66C-8C59-A816-9E08-930E88BD41A1}"/>
          </ac:spMkLst>
        </pc:spChg>
      </pc:sldChg>
      <pc:sldChg chg="addSp modSp add mod modAnim">
        <pc:chgData name="Luísa Ferreira" userId="dad567e2eb153e2a" providerId="LiveId" clId="{99E0EEC4-5698-48A6-A0E7-083AEC00948D}" dt="2023-04-12T14:17:57.700" v="956" actId="207"/>
        <pc:sldMkLst>
          <pc:docMk/>
          <pc:sldMk cId="1263528545" sldId="282"/>
        </pc:sldMkLst>
        <pc:spChg chg="add mod">
          <ac:chgData name="Luísa Ferreira" userId="dad567e2eb153e2a" providerId="LiveId" clId="{99E0EEC4-5698-48A6-A0E7-083AEC00948D}" dt="2023-04-12T14:04:22.703" v="845"/>
          <ac:spMkLst>
            <pc:docMk/>
            <pc:sldMk cId="1263528545" sldId="282"/>
            <ac:spMk id="2" creationId="{9A258A2D-4131-FFB9-C922-EC0990A406C8}"/>
          </ac:spMkLst>
        </pc:spChg>
        <pc:spChg chg="add mod">
          <ac:chgData name="Luísa Ferreira" userId="dad567e2eb153e2a" providerId="LiveId" clId="{99E0EEC4-5698-48A6-A0E7-083AEC00948D}" dt="2023-04-12T14:17:57.700" v="956" actId="207"/>
          <ac:spMkLst>
            <pc:docMk/>
            <pc:sldMk cId="1263528545" sldId="282"/>
            <ac:spMk id="3" creationId="{67B04A49-7AA0-9C81-BF3D-B3A7B24C03D1}"/>
          </ac:spMkLst>
        </pc:spChg>
        <pc:spChg chg="add mod">
          <ac:chgData name="Luísa Ferreira" userId="dad567e2eb153e2a" providerId="LiveId" clId="{99E0EEC4-5698-48A6-A0E7-083AEC00948D}" dt="2023-04-12T14:04:36.281" v="847" actId="1076"/>
          <ac:spMkLst>
            <pc:docMk/>
            <pc:sldMk cId="1263528545" sldId="282"/>
            <ac:spMk id="4" creationId="{22B11625-51E9-2E2D-85E5-CC162DE62F7D}"/>
          </ac:spMkLst>
        </pc:spChg>
        <pc:spChg chg="add mod">
          <ac:chgData name="Luísa Ferreira" userId="dad567e2eb153e2a" providerId="LiveId" clId="{99E0EEC4-5698-48A6-A0E7-083AEC00948D}" dt="2023-04-12T14:04:44.356" v="849" actId="1076"/>
          <ac:spMkLst>
            <pc:docMk/>
            <pc:sldMk cId="1263528545" sldId="282"/>
            <ac:spMk id="5" creationId="{8DBC84CB-0C0E-51DF-4157-52757B868C65}"/>
          </ac:spMkLst>
        </pc:spChg>
        <pc:spChg chg="add mod">
          <ac:chgData name="Luísa Ferreira" userId="dad567e2eb153e2a" providerId="LiveId" clId="{99E0EEC4-5698-48A6-A0E7-083AEC00948D}" dt="2023-04-12T14:07:54.594" v="877" actId="1076"/>
          <ac:spMkLst>
            <pc:docMk/>
            <pc:sldMk cId="1263528545" sldId="282"/>
            <ac:spMk id="6" creationId="{2C9279F2-06BF-314C-66A7-33293C7441E1}"/>
          </ac:spMkLst>
        </pc:spChg>
        <pc:spChg chg="add mod">
          <ac:chgData name="Luísa Ferreira" userId="dad567e2eb153e2a" providerId="LiveId" clId="{99E0EEC4-5698-48A6-A0E7-083AEC00948D}" dt="2023-04-12T14:08:02.650" v="879" actId="1076"/>
          <ac:spMkLst>
            <pc:docMk/>
            <pc:sldMk cId="1263528545" sldId="282"/>
            <ac:spMk id="7" creationId="{A5430A68-B1FB-9ABF-C066-3782CB73211F}"/>
          </ac:spMkLst>
        </pc:spChg>
      </pc:sldChg>
      <pc:sldChg chg="addSp modSp add mod modAnim">
        <pc:chgData name="Luísa Ferreira" userId="dad567e2eb153e2a" providerId="LiveId" clId="{99E0EEC4-5698-48A6-A0E7-083AEC00948D}" dt="2023-04-12T14:17:48.945" v="954" actId="207"/>
        <pc:sldMkLst>
          <pc:docMk/>
          <pc:sldMk cId="3537988048" sldId="283"/>
        </pc:sldMkLst>
        <pc:spChg chg="add mod">
          <ac:chgData name="Luísa Ferreira" userId="dad567e2eb153e2a" providerId="LiveId" clId="{99E0EEC4-5698-48A6-A0E7-083AEC00948D}" dt="2023-04-12T14:12:24.874" v="905" actId="1076"/>
          <ac:spMkLst>
            <pc:docMk/>
            <pc:sldMk cId="3537988048" sldId="283"/>
            <ac:spMk id="2" creationId="{62B53E84-9FEB-6E5F-1908-FC260D37FD8C}"/>
          </ac:spMkLst>
        </pc:spChg>
        <pc:spChg chg="add mod">
          <ac:chgData name="Luísa Ferreira" userId="dad567e2eb153e2a" providerId="LiveId" clId="{99E0EEC4-5698-48A6-A0E7-083AEC00948D}" dt="2023-04-12T14:17:48.945" v="954" actId="207"/>
          <ac:spMkLst>
            <pc:docMk/>
            <pc:sldMk cId="3537988048" sldId="283"/>
            <ac:spMk id="3" creationId="{9AF5992E-1012-F38A-3496-949D96374C1D}"/>
          </ac:spMkLst>
        </pc:spChg>
      </pc:sldChg>
      <pc:sldChg chg="addSp modSp add mod modAnim">
        <pc:chgData name="Luísa Ferreira" userId="dad567e2eb153e2a" providerId="LiveId" clId="{99E0EEC4-5698-48A6-A0E7-083AEC00948D}" dt="2023-04-12T14:17:37.427" v="952" actId="207"/>
        <pc:sldMkLst>
          <pc:docMk/>
          <pc:sldMk cId="1404341562" sldId="284"/>
        </pc:sldMkLst>
        <pc:spChg chg="add mod">
          <ac:chgData name="Luísa Ferreira" userId="dad567e2eb153e2a" providerId="LiveId" clId="{99E0EEC4-5698-48A6-A0E7-083AEC00948D}" dt="2023-04-12T14:06:27.456" v="865" actId="1076"/>
          <ac:spMkLst>
            <pc:docMk/>
            <pc:sldMk cId="1404341562" sldId="284"/>
            <ac:spMk id="2" creationId="{20A5280D-85AF-A071-27A9-52DA890A07D9}"/>
          </ac:spMkLst>
        </pc:spChg>
        <pc:spChg chg="add mod">
          <ac:chgData name="Luísa Ferreira" userId="dad567e2eb153e2a" providerId="LiveId" clId="{99E0EEC4-5698-48A6-A0E7-083AEC00948D}" dt="2023-04-12T14:17:37.427" v="952" actId="207"/>
          <ac:spMkLst>
            <pc:docMk/>
            <pc:sldMk cId="1404341562" sldId="284"/>
            <ac:spMk id="3" creationId="{62137097-F89F-E454-8F6F-0D91AB1F4462}"/>
          </ac:spMkLst>
        </pc:spChg>
        <pc:spChg chg="add mod">
          <ac:chgData name="Luísa Ferreira" userId="dad567e2eb153e2a" providerId="LiveId" clId="{99E0EEC4-5698-48A6-A0E7-083AEC00948D}" dt="2023-04-12T14:06:33.844" v="867" actId="1076"/>
          <ac:spMkLst>
            <pc:docMk/>
            <pc:sldMk cId="1404341562" sldId="284"/>
            <ac:spMk id="4" creationId="{E9FE3F68-DE59-AD3D-E962-5912B96E0ACD}"/>
          </ac:spMkLst>
        </pc:spChg>
        <pc:spChg chg="add mod">
          <ac:chgData name="Luísa Ferreira" userId="dad567e2eb153e2a" providerId="LiveId" clId="{99E0EEC4-5698-48A6-A0E7-083AEC00948D}" dt="2023-04-12T14:06:41.843" v="869" actId="1076"/>
          <ac:spMkLst>
            <pc:docMk/>
            <pc:sldMk cId="1404341562" sldId="284"/>
            <ac:spMk id="5" creationId="{90794FE9-6710-6F86-600B-F8341B67B9AF}"/>
          </ac:spMkLst>
        </pc:spChg>
        <pc:spChg chg="add mod">
          <ac:chgData name="Luísa Ferreira" userId="dad567e2eb153e2a" providerId="LiveId" clId="{99E0EEC4-5698-48A6-A0E7-083AEC00948D}" dt="2023-04-12T14:06:51.089" v="871" actId="1076"/>
          <ac:spMkLst>
            <pc:docMk/>
            <pc:sldMk cId="1404341562" sldId="284"/>
            <ac:spMk id="6" creationId="{3BAA43C8-84F6-19F2-A16D-553F1735CF9E}"/>
          </ac:spMkLst>
        </pc:spChg>
        <pc:spChg chg="add mod">
          <ac:chgData name="Luísa Ferreira" userId="dad567e2eb153e2a" providerId="LiveId" clId="{99E0EEC4-5698-48A6-A0E7-083AEC00948D}" dt="2023-04-12T14:10:17.518" v="889" actId="1076"/>
          <ac:spMkLst>
            <pc:docMk/>
            <pc:sldMk cId="1404341562" sldId="284"/>
            <ac:spMk id="7" creationId="{C4B64330-E222-36F6-46F0-842F273C1372}"/>
          </ac:spMkLst>
        </pc:spChg>
      </pc:sldChg>
      <pc:sldChg chg="addSp modSp add mod modAnim">
        <pc:chgData name="Luísa Ferreira" userId="dad567e2eb153e2a" providerId="LiveId" clId="{99E0EEC4-5698-48A6-A0E7-083AEC00948D}" dt="2023-04-12T14:17:29.846" v="951" actId="207"/>
        <pc:sldMkLst>
          <pc:docMk/>
          <pc:sldMk cId="1408530190" sldId="285"/>
        </pc:sldMkLst>
        <pc:spChg chg="add mod">
          <ac:chgData name="Luísa Ferreira" userId="dad567e2eb153e2a" providerId="LiveId" clId="{99E0EEC4-5698-48A6-A0E7-083AEC00948D}" dt="2023-04-12T14:17:15.549" v="950" actId="1076"/>
          <ac:spMkLst>
            <pc:docMk/>
            <pc:sldMk cId="1408530190" sldId="285"/>
            <ac:spMk id="2" creationId="{4132DFEC-7C09-CA32-43C6-31A682E06334}"/>
          </ac:spMkLst>
        </pc:spChg>
        <pc:spChg chg="add mod">
          <ac:chgData name="Luísa Ferreira" userId="dad567e2eb153e2a" providerId="LiveId" clId="{99E0EEC4-5698-48A6-A0E7-083AEC00948D}" dt="2023-04-12T14:17:29.846" v="951" actId="207"/>
          <ac:spMkLst>
            <pc:docMk/>
            <pc:sldMk cId="1408530190" sldId="285"/>
            <ac:spMk id="3" creationId="{B71E7FC8-0827-FEF7-BEE0-400FA84B15C1}"/>
          </ac:spMkLst>
        </pc:spChg>
      </pc:sldChg>
      <pc:sldChg chg="addSp delSp modSp add mod modAnim">
        <pc:chgData name="Luísa Ferreira" userId="dad567e2eb153e2a" providerId="LiveId" clId="{99E0EEC4-5698-48A6-A0E7-083AEC00948D}" dt="2023-04-12T14:18:06.679" v="958" actId="207"/>
        <pc:sldMkLst>
          <pc:docMk/>
          <pc:sldMk cId="1142913310" sldId="286"/>
        </pc:sldMkLst>
        <pc:spChg chg="add mod">
          <ac:chgData name="Luísa Ferreira" userId="dad567e2eb153e2a" providerId="LiveId" clId="{99E0EEC4-5698-48A6-A0E7-083AEC00948D}" dt="2023-04-12T14:07:37.491" v="875" actId="1076"/>
          <ac:spMkLst>
            <pc:docMk/>
            <pc:sldMk cId="1142913310" sldId="286"/>
            <ac:spMk id="2" creationId="{15958800-5E12-6ABF-767F-D10F3AE60E1A}"/>
          </ac:spMkLst>
        </pc:spChg>
        <pc:spChg chg="add del">
          <ac:chgData name="Luísa Ferreira" userId="dad567e2eb153e2a" providerId="LiveId" clId="{99E0EEC4-5698-48A6-A0E7-083AEC00948D}" dt="2023-04-03T15:21:19.722" v="96" actId="22"/>
          <ac:spMkLst>
            <pc:docMk/>
            <pc:sldMk cId="1142913310" sldId="286"/>
            <ac:spMk id="3" creationId="{52D0E705-937D-A931-B969-7BE1900CBC87}"/>
          </ac:spMkLst>
        </pc:spChg>
        <pc:spChg chg="add mod">
          <ac:chgData name="Luísa Ferreira" userId="dad567e2eb153e2a" providerId="LiveId" clId="{99E0EEC4-5698-48A6-A0E7-083AEC00948D}" dt="2023-04-12T14:10:45.232" v="891" actId="1076"/>
          <ac:spMkLst>
            <pc:docMk/>
            <pc:sldMk cId="1142913310" sldId="286"/>
            <ac:spMk id="3" creationId="{DBDEE2CB-A026-1233-2FA0-9F47762312DC}"/>
          </ac:spMkLst>
        </pc:spChg>
        <pc:spChg chg="add mod">
          <ac:chgData name="Luísa Ferreira" userId="dad567e2eb153e2a" providerId="LiveId" clId="{99E0EEC4-5698-48A6-A0E7-083AEC00948D}" dt="2023-04-12T14:10:50.891" v="893" actId="1076"/>
          <ac:spMkLst>
            <pc:docMk/>
            <pc:sldMk cId="1142913310" sldId="286"/>
            <ac:spMk id="4" creationId="{4861BD04-3139-2E2A-985B-1C45D2F74012}"/>
          </ac:spMkLst>
        </pc:spChg>
        <pc:spChg chg="add mod">
          <ac:chgData name="Luísa Ferreira" userId="dad567e2eb153e2a" providerId="LiveId" clId="{99E0EEC4-5698-48A6-A0E7-083AEC00948D}" dt="2023-04-12T14:18:06.679" v="958" actId="207"/>
          <ac:spMkLst>
            <pc:docMk/>
            <pc:sldMk cId="1142913310" sldId="286"/>
            <ac:spMk id="5" creationId="{25D07133-163D-1AD5-432E-0AB2EEB6F742}"/>
          </ac:spMkLst>
        </pc:spChg>
        <pc:spChg chg="add mod">
          <ac:chgData name="Luísa Ferreira" userId="dad567e2eb153e2a" providerId="LiveId" clId="{99E0EEC4-5698-48A6-A0E7-083AEC00948D}" dt="2023-04-12T14:10:56.115" v="895" actId="1076"/>
          <ac:spMkLst>
            <pc:docMk/>
            <pc:sldMk cId="1142913310" sldId="286"/>
            <ac:spMk id="6" creationId="{55B7C852-A721-D770-A395-2A7633ED62FB}"/>
          </ac:spMkLst>
        </pc:spChg>
        <pc:spChg chg="add mod">
          <ac:chgData name="Luísa Ferreira" userId="dad567e2eb153e2a" providerId="LiveId" clId="{99E0EEC4-5698-48A6-A0E7-083AEC00948D}" dt="2023-04-12T14:11:05.108" v="897" actId="1076"/>
          <ac:spMkLst>
            <pc:docMk/>
            <pc:sldMk cId="1142913310" sldId="286"/>
            <ac:spMk id="7" creationId="{A19AAD0F-9FBE-358E-9221-CFD32B73D197}"/>
          </ac:spMkLst>
        </pc:spChg>
      </pc:sldChg>
      <pc:sldChg chg="addSp modSp add mod modAnim">
        <pc:chgData name="Luísa Ferreira" userId="dad567e2eb153e2a" providerId="LiveId" clId="{99E0EEC4-5698-48A6-A0E7-083AEC00948D}" dt="2023-04-12T14:17:43.437" v="953" actId="207"/>
        <pc:sldMkLst>
          <pc:docMk/>
          <pc:sldMk cId="922257717" sldId="287"/>
        </pc:sldMkLst>
        <pc:spChg chg="add mod">
          <ac:chgData name="Luísa Ferreira" userId="dad567e2eb153e2a" providerId="LiveId" clId="{99E0EEC4-5698-48A6-A0E7-083AEC00948D}" dt="2023-04-12T14:05:44.422" v="857" actId="1076"/>
          <ac:spMkLst>
            <pc:docMk/>
            <pc:sldMk cId="922257717" sldId="287"/>
            <ac:spMk id="2" creationId="{9C59C09E-54AF-8DAD-D62B-193E31871EB5}"/>
          </ac:spMkLst>
        </pc:spChg>
        <pc:spChg chg="add mod">
          <ac:chgData name="Luísa Ferreira" userId="dad567e2eb153e2a" providerId="LiveId" clId="{99E0EEC4-5698-48A6-A0E7-083AEC00948D}" dt="2023-04-12T14:17:43.437" v="953" actId="207"/>
          <ac:spMkLst>
            <pc:docMk/>
            <pc:sldMk cId="922257717" sldId="287"/>
            <ac:spMk id="3" creationId="{74818EA7-83A4-4B8D-FCAF-33049E6B0831}"/>
          </ac:spMkLst>
        </pc:spChg>
        <pc:spChg chg="add mod">
          <ac:chgData name="Luísa Ferreira" userId="dad567e2eb153e2a" providerId="LiveId" clId="{99E0EEC4-5698-48A6-A0E7-083AEC00948D}" dt="2023-04-12T14:05:52.663" v="859" actId="1076"/>
          <ac:spMkLst>
            <pc:docMk/>
            <pc:sldMk cId="922257717" sldId="287"/>
            <ac:spMk id="4" creationId="{55739637-CB73-7CC3-43A7-F4B9C19CF490}"/>
          </ac:spMkLst>
        </pc:spChg>
        <pc:spChg chg="add mod">
          <ac:chgData name="Luísa Ferreira" userId="dad567e2eb153e2a" providerId="LiveId" clId="{99E0EEC4-5698-48A6-A0E7-083AEC00948D}" dt="2023-04-12T14:06:01.339" v="861" actId="1076"/>
          <ac:spMkLst>
            <pc:docMk/>
            <pc:sldMk cId="922257717" sldId="287"/>
            <ac:spMk id="5" creationId="{7CB9AF1B-6C36-3AF7-2894-97FDF29A1CDA}"/>
          </ac:spMkLst>
        </pc:spChg>
        <pc:spChg chg="add mod">
          <ac:chgData name="Luísa Ferreira" userId="dad567e2eb153e2a" providerId="LiveId" clId="{99E0EEC4-5698-48A6-A0E7-083AEC00948D}" dt="2023-04-12T14:06:14.190" v="863" actId="1076"/>
          <ac:spMkLst>
            <pc:docMk/>
            <pc:sldMk cId="922257717" sldId="287"/>
            <ac:spMk id="6" creationId="{401DCB54-3501-BF25-27D3-09DEBCA8D696}"/>
          </ac:spMkLst>
        </pc:spChg>
        <pc:spChg chg="add mod">
          <ac:chgData name="Luísa Ferreira" userId="dad567e2eb153e2a" providerId="LiveId" clId="{99E0EEC4-5698-48A6-A0E7-083AEC00948D}" dt="2023-04-12T14:10:06.070" v="887" actId="1076"/>
          <ac:spMkLst>
            <pc:docMk/>
            <pc:sldMk cId="922257717" sldId="287"/>
            <ac:spMk id="7" creationId="{0A08736D-05E2-8763-CBD3-F95CB7C6439C}"/>
          </ac:spMkLst>
        </pc:spChg>
      </pc:sldChg>
      <pc:sldChg chg="addSp modSp add mod ord modAnim">
        <pc:chgData name="Luísa Ferreira" userId="dad567e2eb153e2a" providerId="LiveId" clId="{99E0EEC4-5698-48A6-A0E7-083AEC00948D}" dt="2023-04-12T14:17:54.177" v="955" actId="207"/>
        <pc:sldMkLst>
          <pc:docMk/>
          <pc:sldMk cId="1708462262" sldId="288"/>
        </pc:sldMkLst>
        <pc:spChg chg="add mod">
          <ac:chgData name="Luísa Ferreira" userId="dad567e2eb153e2a" providerId="LiveId" clId="{99E0EEC4-5698-48A6-A0E7-083AEC00948D}" dt="2023-04-12T14:04:57.572" v="851" actId="1076"/>
          <ac:spMkLst>
            <pc:docMk/>
            <pc:sldMk cId="1708462262" sldId="288"/>
            <ac:spMk id="2" creationId="{A57CB4CE-E75B-7326-AD37-2AFB68AA13D5}"/>
          </ac:spMkLst>
        </pc:spChg>
        <pc:spChg chg="add mod">
          <ac:chgData name="Luísa Ferreira" userId="dad567e2eb153e2a" providerId="LiveId" clId="{99E0EEC4-5698-48A6-A0E7-083AEC00948D}" dt="2023-04-12T14:17:54.177" v="955" actId="207"/>
          <ac:spMkLst>
            <pc:docMk/>
            <pc:sldMk cId="1708462262" sldId="288"/>
            <ac:spMk id="3" creationId="{63F66DA0-25EC-B237-D66B-CEB16E399785}"/>
          </ac:spMkLst>
        </pc:spChg>
        <pc:spChg chg="add mod">
          <ac:chgData name="Luísa Ferreira" userId="dad567e2eb153e2a" providerId="LiveId" clId="{99E0EEC4-5698-48A6-A0E7-083AEC00948D}" dt="2023-04-12T14:05:08.022" v="853" actId="1076"/>
          <ac:spMkLst>
            <pc:docMk/>
            <pc:sldMk cId="1708462262" sldId="288"/>
            <ac:spMk id="4" creationId="{3493154C-8EC1-127C-9020-C0A531512512}"/>
          </ac:spMkLst>
        </pc:spChg>
        <pc:spChg chg="add mod">
          <ac:chgData name="Luísa Ferreira" userId="dad567e2eb153e2a" providerId="LiveId" clId="{99E0EEC4-5698-48A6-A0E7-083AEC00948D}" dt="2023-04-12T14:05:26.441" v="855" actId="1076"/>
          <ac:spMkLst>
            <pc:docMk/>
            <pc:sldMk cId="1708462262" sldId="288"/>
            <ac:spMk id="5" creationId="{9B261724-735C-AA51-798E-083F1F1BEA05}"/>
          </ac:spMkLst>
        </pc:spChg>
        <pc:spChg chg="add mod">
          <ac:chgData name="Luísa Ferreira" userId="dad567e2eb153e2a" providerId="LiveId" clId="{99E0EEC4-5698-48A6-A0E7-083AEC00948D}" dt="2023-04-12T14:09:18.574" v="882" actId="1076"/>
          <ac:spMkLst>
            <pc:docMk/>
            <pc:sldMk cId="1708462262" sldId="288"/>
            <ac:spMk id="6" creationId="{51870418-E461-139D-60D7-92832F8FAF52}"/>
          </ac:spMkLst>
        </pc:spChg>
        <pc:spChg chg="add mod">
          <ac:chgData name="Luísa Ferreira" userId="dad567e2eb153e2a" providerId="LiveId" clId="{99E0EEC4-5698-48A6-A0E7-083AEC00948D}" dt="2023-04-12T14:09:50.109" v="885" actId="1076"/>
          <ac:spMkLst>
            <pc:docMk/>
            <pc:sldMk cId="1708462262" sldId="288"/>
            <ac:spMk id="7" creationId="{ECFAB333-3C0B-87D7-24BD-45AC51A5AEAA}"/>
          </ac:spMkLst>
        </pc:spChg>
      </pc:sldChg>
      <pc:sldChg chg="addSp modSp add mod modAnim">
        <pc:chgData name="Luísa Ferreira" userId="dad567e2eb153e2a" providerId="LiveId" clId="{99E0EEC4-5698-48A6-A0E7-083AEC00948D}" dt="2023-04-12T13:59:40.449" v="817"/>
        <pc:sldMkLst>
          <pc:docMk/>
          <pc:sldMk cId="3276010647" sldId="289"/>
        </pc:sldMkLst>
        <pc:spChg chg="add mod">
          <ac:chgData name="Luísa Ferreira" userId="dad567e2eb153e2a" providerId="LiveId" clId="{99E0EEC4-5698-48A6-A0E7-083AEC00948D}" dt="2023-04-03T16:10:07.826" v="774" actId="113"/>
          <ac:spMkLst>
            <pc:docMk/>
            <pc:sldMk cId="3276010647" sldId="289"/>
            <ac:spMk id="3" creationId="{362EC88F-66B6-540A-4053-FF6C0BA1F343}"/>
          </ac:spMkLst>
        </pc:spChg>
        <pc:spChg chg="add mod">
          <ac:chgData name="Luísa Ferreira" userId="dad567e2eb153e2a" providerId="LiveId" clId="{99E0EEC4-5698-48A6-A0E7-083AEC00948D}" dt="2023-04-03T16:06:04.398" v="723" actId="1076"/>
          <ac:spMkLst>
            <pc:docMk/>
            <pc:sldMk cId="3276010647" sldId="289"/>
            <ac:spMk id="4" creationId="{6C376F69-1A6F-50E2-7CFE-EA8E5EE64331}"/>
          </ac:spMkLst>
        </pc:spChg>
      </pc:sldChg>
      <pc:sldChg chg="addSp modSp add mod modAnim">
        <pc:chgData name="Luísa Ferreira" userId="dad567e2eb153e2a" providerId="LiveId" clId="{99E0EEC4-5698-48A6-A0E7-083AEC00948D}" dt="2023-04-12T13:59:45.631" v="818"/>
        <pc:sldMkLst>
          <pc:docMk/>
          <pc:sldMk cId="3597947132" sldId="290"/>
        </pc:sldMkLst>
        <pc:spChg chg="add mod">
          <ac:chgData name="Luísa Ferreira" userId="dad567e2eb153e2a" providerId="LiveId" clId="{99E0EEC4-5698-48A6-A0E7-083AEC00948D}" dt="2023-04-03T16:10:03.836" v="773" actId="113"/>
          <ac:spMkLst>
            <pc:docMk/>
            <pc:sldMk cId="3597947132" sldId="290"/>
            <ac:spMk id="3" creationId="{ECEFE688-D19A-4C60-235F-6895C6947966}"/>
          </ac:spMkLst>
        </pc:spChg>
        <pc:spChg chg="add mod">
          <ac:chgData name="Luísa Ferreira" userId="dad567e2eb153e2a" providerId="LiveId" clId="{99E0EEC4-5698-48A6-A0E7-083AEC00948D}" dt="2023-04-03T16:06:20.942" v="726" actId="1076"/>
          <ac:spMkLst>
            <pc:docMk/>
            <pc:sldMk cId="3597947132" sldId="290"/>
            <ac:spMk id="4" creationId="{638AB5B6-05AF-7F03-2F34-A6304413A65A}"/>
          </ac:spMkLst>
        </pc:spChg>
      </pc:sldChg>
      <pc:sldChg chg="addSp delSp modSp add mod modAnim">
        <pc:chgData name="Luísa Ferreira" userId="dad567e2eb153e2a" providerId="LiveId" clId="{99E0EEC4-5698-48A6-A0E7-083AEC00948D}" dt="2023-04-12T13:59:57.228" v="819"/>
        <pc:sldMkLst>
          <pc:docMk/>
          <pc:sldMk cId="815576165" sldId="291"/>
        </pc:sldMkLst>
        <pc:spChg chg="add del">
          <ac:chgData name="Luísa Ferreira" userId="dad567e2eb153e2a" providerId="LiveId" clId="{99E0EEC4-5698-48A6-A0E7-083AEC00948D}" dt="2023-04-03T15:23:36.236" v="117" actId="22"/>
          <ac:spMkLst>
            <pc:docMk/>
            <pc:sldMk cId="815576165" sldId="291"/>
            <ac:spMk id="3" creationId="{FBA1FBD8-DA74-A5AB-AF08-18918C342FD0}"/>
          </ac:spMkLst>
        </pc:spChg>
        <pc:spChg chg="add del">
          <ac:chgData name="Luísa Ferreira" userId="dad567e2eb153e2a" providerId="LiveId" clId="{99E0EEC4-5698-48A6-A0E7-083AEC00948D}" dt="2023-04-03T15:23:42.526" v="119" actId="22"/>
          <ac:spMkLst>
            <pc:docMk/>
            <pc:sldMk cId="815576165" sldId="291"/>
            <ac:spMk id="5" creationId="{E2931564-26F2-5694-0940-5161B50F43E7}"/>
          </ac:spMkLst>
        </pc:spChg>
        <pc:spChg chg="add mod">
          <ac:chgData name="Luísa Ferreira" userId="dad567e2eb153e2a" providerId="LiveId" clId="{99E0EEC4-5698-48A6-A0E7-083AEC00948D}" dt="2023-04-03T16:09:56.803" v="772" actId="113"/>
          <ac:spMkLst>
            <pc:docMk/>
            <pc:sldMk cId="815576165" sldId="291"/>
            <ac:spMk id="7" creationId="{49413C12-5D5F-8536-8AC8-A787A20DA1F9}"/>
          </ac:spMkLst>
        </pc:spChg>
        <pc:spChg chg="add mod">
          <ac:chgData name="Luísa Ferreira" userId="dad567e2eb153e2a" providerId="LiveId" clId="{99E0EEC4-5698-48A6-A0E7-083AEC00948D}" dt="2023-04-03T16:06:41.071" v="730" actId="1076"/>
          <ac:spMkLst>
            <pc:docMk/>
            <pc:sldMk cId="815576165" sldId="291"/>
            <ac:spMk id="8" creationId="{8236D4D7-6E46-2D2E-0E59-B119CD9CD619}"/>
          </ac:spMkLst>
        </pc:spChg>
      </pc:sldChg>
      <pc:sldChg chg="addSp delSp modSp add mod modAnim">
        <pc:chgData name="Luísa Ferreira" userId="dad567e2eb153e2a" providerId="LiveId" clId="{99E0EEC4-5698-48A6-A0E7-083AEC00948D}" dt="2023-04-12T14:00:10.428" v="820"/>
        <pc:sldMkLst>
          <pc:docMk/>
          <pc:sldMk cId="3103394191" sldId="292"/>
        </pc:sldMkLst>
        <pc:spChg chg="add mod">
          <ac:chgData name="Luísa Ferreira" userId="dad567e2eb153e2a" providerId="LiveId" clId="{99E0EEC4-5698-48A6-A0E7-083AEC00948D}" dt="2023-04-03T15:24:57.570" v="131" actId="1076"/>
          <ac:spMkLst>
            <pc:docMk/>
            <pc:sldMk cId="3103394191" sldId="292"/>
            <ac:spMk id="2" creationId="{EC2F8540-DC5D-204D-BA63-154FC1C75468}"/>
          </ac:spMkLst>
        </pc:spChg>
        <pc:spChg chg="add mod">
          <ac:chgData name="Luísa Ferreira" userId="dad567e2eb153e2a" providerId="LiveId" clId="{99E0EEC4-5698-48A6-A0E7-083AEC00948D}" dt="2023-04-03T16:09:51.821" v="771" actId="113"/>
          <ac:spMkLst>
            <pc:docMk/>
            <pc:sldMk cId="3103394191" sldId="292"/>
            <ac:spMk id="3" creationId="{D6D80E94-8CE0-034F-1D06-CA864089CBA4}"/>
          </ac:spMkLst>
        </pc:spChg>
        <pc:spChg chg="add mod">
          <ac:chgData name="Luísa Ferreira" userId="dad567e2eb153e2a" providerId="LiveId" clId="{99E0EEC4-5698-48A6-A0E7-083AEC00948D}" dt="2023-04-03T15:45:31.692" v="354" actId="1076"/>
          <ac:spMkLst>
            <pc:docMk/>
            <pc:sldMk cId="3103394191" sldId="292"/>
            <ac:spMk id="5" creationId="{C6117004-C138-1505-031D-AAB94818BBBC}"/>
          </ac:spMkLst>
        </pc:spChg>
        <pc:spChg chg="add mod">
          <ac:chgData name="Luísa Ferreira" userId="dad567e2eb153e2a" providerId="LiveId" clId="{99E0EEC4-5698-48A6-A0E7-083AEC00948D}" dt="2023-04-03T16:06:53.539" v="733" actId="1076"/>
          <ac:spMkLst>
            <pc:docMk/>
            <pc:sldMk cId="3103394191" sldId="292"/>
            <ac:spMk id="6" creationId="{47C3932B-E9A3-EBCD-0DED-0C913F15D3D6}"/>
          </ac:spMkLst>
        </pc:spChg>
        <pc:spChg chg="del mod">
          <ac:chgData name="Luísa Ferreira" userId="dad567e2eb153e2a" providerId="LiveId" clId="{99E0EEC4-5698-48A6-A0E7-083AEC00948D}" dt="2023-04-03T15:24:14.357" v="126" actId="478"/>
          <ac:spMkLst>
            <pc:docMk/>
            <pc:sldMk cId="3103394191" sldId="292"/>
            <ac:spMk id="7" creationId="{49413C12-5D5F-8536-8AC8-A787A20DA1F9}"/>
          </ac:spMkLst>
        </pc:spChg>
        <pc:picChg chg="add mod">
          <ac:chgData name="Luísa Ferreira" userId="dad567e2eb153e2a" providerId="LiveId" clId="{99E0EEC4-5698-48A6-A0E7-083AEC00948D}" dt="2023-04-03T15:45:26.179" v="353" actId="1076"/>
          <ac:picMkLst>
            <pc:docMk/>
            <pc:sldMk cId="3103394191" sldId="292"/>
            <ac:picMk id="2049" creationId="{705E8C05-8388-F6AC-656A-091773EEF2A8}"/>
          </ac:picMkLst>
        </pc:picChg>
      </pc:sldChg>
      <pc:sldChg chg="addSp delSp modSp add mod modAnim">
        <pc:chgData name="Luísa Ferreira" userId="dad567e2eb153e2a" providerId="LiveId" clId="{99E0EEC4-5698-48A6-A0E7-083AEC00948D}" dt="2023-04-12T14:00:15.659" v="821"/>
        <pc:sldMkLst>
          <pc:docMk/>
          <pc:sldMk cId="722751792" sldId="293"/>
        </pc:sldMkLst>
        <pc:spChg chg="add mod">
          <ac:chgData name="Luísa Ferreira" userId="dad567e2eb153e2a" providerId="LiveId" clId="{99E0EEC4-5698-48A6-A0E7-083AEC00948D}" dt="2023-04-03T15:25:23.174" v="134" actId="1076"/>
          <ac:spMkLst>
            <pc:docMk/>
            <pc:sldMk cId="722751792" sldId="293"/>
            <ac:spMk id="2" creationId="{7F45DBAD-075E-7D77-5C32-44427A1749B9}"/>
          </ac:spMkLst>
        </pc:spChg>
        <pc:spChg chg="add mod">
          <ac:chgData name="Luísa Ferreira" userId="dad567e2eb153e2a" providerId="LiveId" clId="{99E0EEC4-5698-48A6-A0E7-083AEC00948D}" dt="2023-04-03T16:09:45.677" v="769" actId="113"/>
          <ac:spMkLst>
            <pc:docMk/>
            <pc:sldMk cId="722751792" sldId="293"/>
            <ac:spMk id="3" creationId="{C0648D9A-7DFC-7176-126E-25D0A5A2A45C}"/>
          </ac:spMkLst>
        </pc:spChg>
        <pc:spChg chg="add mod">
          <ac:chgData name="Luísa Ferreira" userId="dad567e2eb153e2a" providerId="LiveId" clId="{99E0EEC4-5698-48A6-A0E7-083AEC00948D}" dt="2023-04-03T15:46:20.679" v="366" actId="207"/>
          <ac:spMkLst>
            <pc:docMk/>
            <pc:sldMk cId="722751792" sldId="293"/>
            <ac:spMk id="5" creationId="{E6F16654-6A5B-27EB-5576-29549D971CA5}"/>
          </ac:spMkLst>
        </pc:spChg>
        <pc:spChg chg="add mod">
          <ac:chgData name="Luísa Ferreira" userId="dad567e2eb153e2a" providerId="LiveId" clId="{99E0EEC4-5698-48A6-A0E7-083AEC00948D}" dt="2023-04-03T16:07:13.808" v="737" actId="1076"/>
          <ac:spMkLst>
            <pc:docMk/>
            <pc:sldMk cId="722751792" sldId="293"/>
            <ac:spMk id="6" creationId="{2C41C15E-EDD3-53C0-CE47-364788AEA6A8}"/>
          </ac:spMkLst>
        </pc:spChg>
        <pc:spChg chg="del">
          <ac:chgData name="Luísa Ferreira" userId="dad567e2eb153e2a" providerId="LiveId" clId="{99E0EEC4-5698-48A6-A0E7-083AEC00948D}" dt="2023-04-03T15:24:18.658" v="127" actId="478"/>
          <ac:spMkLst>
            <pc:docMk/>
            <pc:sldMk cId="722751792" sldId="293"/>
            <ac:spMk id="7" creationId="{49413C12-5D5F-8536-8AC8-A787A20DA1F9}"/>
          </ac:spMkLst>
        </pc:spChg>
        <pc:picChg chg="add mod">
          <ac:chgData name="Luísa Ferreira" userId="dad567e2eb153e2a" providerId="LiveId" clId="{99E0EEC4-5698-48A6-A0E7-083AEC00948D}" dt="2023-04-03T15:46:24.179" v="367" actId="1076"/>
          <ac:picMkLst>
            <pc:docMk/>
            <pc:sldMk cId="722751792" sldId="293"/>
            <ac:picMk id="3073" creationId="{1EEB2B01-BDAD-2774-64AD-66FC7A3D8717}"/>
          </ac:picMkLst>
        </pc:picChg>
      </pc:sldChg>
      <pc:sldChg chg="addSp delSp modSp add mod delAnim modAnim">
        <pc:chgData name="Luísa Ferreira" userId="dad567e2eb153e2a" providerId="LiveId" clId="{99E0EEC4-5698-48A6-A0E7-083AEC00948D}" dt="2023-04-12T14:20:11.109" v="961"/>
        <pc:sldMkLst>
          <pc:docMk/>
          <pc:sldMk cId="275375187" sldId="294"/>
        </pc:sldMkLst>
        <pc:spChg chg="add">
          <ac:chgData name="Luísa Ferreira" userId="dad567e2eb153e2a" providerId="LiveId" clId="{99E0EEC4-5698-48A6-A0E7-083AEC00948D}" dt="2023-04-03T15:25:33.572" v="136"/>
          <ac:spMkLst>
            <pc:docMk/>
            <pc:sldMk cId="275375187" sldId="294"/>
            <ac:spMk id="2" creationId="{D6DAE9B6-58FB-EBDE-030C-93E6D0A526D8}"/>
          </ac:spMkLst>
        </pc:spChg>
        <pc:spChg chg="add mod">
          <ac:chgData name="Luísa Ferreira" userId="dad567e2eb153e2a" providerId="LiveId" clId="{99E0EEC4-5698-48A6-A0E7-083AEC00948D}" dt="2023-04-03T16:09:39.606" v="768" actId="113"/>
          <ac:spMkLst>
            <pc:docMk/>
            <pc:sldMk cId="275375187" sldId="294"/>
            <ac:spMk id="3" creationId="{269B3D4D-7E29-E479-93D7-3B5015C10A4E}"/>
          </ac:spMkLst>
        </pc:spChg>
        <pc:spChg chg="add del mod">
          <ac:chgData name="Luísa Ferreira" userId="dad567e2eb153e2a" providerId="LiveId" clId="{99E0EEC4-5698-48A6-A0E7-083AEC00948D}" dt="2023-04-03T15:47:24.404" v="380" actId="478"/>
          <ac:spMkLst>
            <pc:docMk/>
            <pc:sldMk cId="275375187" sldId="294"/>
            <ac:spMk id="5" creationId="{1F6252F6-283D-28C4-895D-29027D6BFC91}"/>
          </ac:spMkLst>
        </pc:spChg>
        <pc:spChg chg="del">
          <ac:chgData name="Luísa Ferreira" userId="dad567e2eb153e2a" providerId="LiveId" clId="{99E0EEC4-5698-48A6-A0E7-083AEC00948D}" dt="2023-04-03T15:24:33.129" v="128" actId="478"/>
          <ac:spMkLst>
            <pc:docMk/>
            <pc:sldMk cId="275375187" sldId="294"/>
            <ac:spMk id="7" creationId="{49413C12-5D5F-8536-8AC8-A787A20DA1F9}"/>
          </ac:spMkLst>
        </pc:spChg>
        <pc:spChg chg="add mod">
          <ac:chgData name="Luísa Ferreira" userId="dad567e2eb153e2a" providerId="LiveId" clId="{99E0EEC4-5698-48A6-A0E7-083AEC00948D}" dt="2023-04-03T16:07:38.827" v="744" actId="1076"/>
          <ac:spMkLst>
            <pc:docMk/>
            <pc:sldMk cId="275375187" sldId="294"/>
            <ac:spMk id="8" creationId="{33CAE2B7-B009-615B-7EB8-7CE014D5ECCC}"/>
          </ac:spMkLst>
        </pc:spChg>
        <pc:spChg chg="add mod">
          <ac:chgData name="Luísa Ferreira" userId="dad567e2eb153e2a" providerId="LiveId" clId="{99E0EEC4-5698-48A6-A0E7-083AEC00948D}" dt="2023-04-03T16:07:35.555" v="743" actId="1076"/>
          <ac:spMkLst>
            <pc:docMk/>
            <pc:sldMk cId="275375187" sldId="294"/>
            <ac:spMk id="9" creationId="{632E5547-CBB3-5936-C9DB-AA29E81EBB9B}"/>
          </ac:spMkLst>
        </pc:spChg>
        <pc:spChg chg="add del mod">
          <ac:chgData name="Luísa Ferreira" userId="dad567e2eb153e2a" providerId="LiveId" clId="{99E0EEC4-5698-48A6-A0E7-083AEC00948D}" dt="2023-04-03T16:07:23.896" v="741" actId="478"/>
          <ac:spMkLst>
            <pc:docMk/>
            <pc:sldMk cId="275375187" sldId="294"/>
            <ac:spMk id="10" creationId="{5BF8E2F7-5B2B-D568-5264-C63983118B46}"/>
          </ac:spMkLst>
        </pc:spChg>
        <pc:picChg chg="add mod">
          <ac:chgData name="Luísa Ferreira" userId="dad567e2eb153e2a" providerId="LiveId" clId="{99E0EEC4-5698-48A6-A0E7-083AEC00948D}" dt="2023-04-03T15:47:40.291" v="388" actId="1076"/>
          <ac:picMkLst>
            <pc:docMk/>
            <pc:sldMk cId="275375187" sldId="294"/>
            <ac:picMk id="4097" creationId="{5844D932-D95D-CDD9-9ECD-EB06668EAE7A}"/>
          </ac:picMkLst>
        </pc:picChg>
      </pc:sldChg>
      <pc:sldChg chg="addSp delSp modSp add mod modAnim">
        <pc:chgData name="Luísa Ferreira" userId="dad567e2eb153e2a" providerId="LiveId" clId="{99E0EEC4-5698-48A6-A0E7-083AEC00948D}" dt="2023-04-12T14:00:45.319" v="829"/>
        <pc:sldMkLst>
          <pc:docMk/>
          <pc:sldMk cId="1736096501" sldId="295"/>
        </pc:sldMkLst>
        <pc:spChg chg="add mod">
          <ac:chgData name="Luísa Ferreira" userId="dad567e2eb153e2a" providerId="LiveId" clId="{99E0EEC4-5698-48A6-A0E7-083AEC00948D}" dt="2023-04-03T15:47:59.851" v="392" actId="255"/>
          <ac:spMkLst>
            <pc:docMk/>
            <pc:sldMk cId="1736096501" sldId="295"/>
            <ac:spMk id="3" creationId="{2A5C6DEE-68A8-5940-4243-2F552CE97F75}"/>
          </ac:spMkLst>
        </pc:spChg>
        <pc:spChg chg="add mod">
          <ac:chgData name="Luísa Ferreira" userId="dad567e2eb153e2a" providerId="LiveId" clId="{99E0EEC4-5698-48A6-A0E7-083AEC00948D}" dt="2023-04-03T15:28:00.485" v="162" actId="1076"/>
          <ac:spMkLst>
            <pc:docMk/>
            <pc:sldMk cId="1736096501" sldId="295"/>
            <ac:spMk id="5" creationId="{FB6FA668-2584-885B-AE2D-C4F5E74971F7}"/>
          </ac:spMkLst>
        </pc:spChg>
        <pc:spChg chg="add mod">
          <ac:chgData name="Luísa Ferreira" userId="dad567e2eb153e2a" providerId="LiveId" clId="{99E0EEC4-5698-48A6-A0E7-083AEC00948D}" dt="2023-04-03T15:27:15.945" v="150"/>
          <ac:spMkLst>
            <pc:docMk/>
            <pc:sldMk cId="1736096501" sldId="295"/>
            <ac:spMk id="6" creationId="{9D0E693A-7F00-7C63-FCD9-EFE521E8E03E}"/>
          </ac:spMkLst>
        </pc:spChg>
        <pc:spChg chg="del">
          <ac:chgData name="Luísa Ferreira" userId="dad567e2eb153e2a" providerId="LiveId" clId="{99E0EEC4-5698-48A6-A0E7-083AEC00948D}" dt="2023-04-03T15:24:36.773" v="129" actId="478"/>
          <ac:spMkLst>
            <pc:docMk/>
            <pc:sldMk cId="1736096501" sldId="295"/>
            <ac:spMk id="7" creationId="{49413C12-5D5F-8536-8AC8-A787A20DA1F9}"/>
          </ac:spMkLst>
        </pc:spChg>
        <pc:graphicFrameChg chg="add del mod modGraphic">
          <ac:chgData name="Luísa Ferreira" userId="dad567e2eb153e2a" providerId="LiveId" clId="{99E0EEC4-5698-48A6-A0E7-083AEC00948D}" dt="2023-04-03T15:27:31.360" v="152" actId="478"/>
          <ac:graphicFrameMkLst>
            <pc:docMk/>
            <pc:sldMk cId="1736096501" sldId="295"/>
            <ac:graphicFrameMk id="4" creationId="{6DC1D298-72ED-02B4-8A73-8D93E8C57AF1}"/>
          </ac:graphicFrameMkLst>
        </pc:graphicFrameChg>
        <pc:picChg chg="add mod">
          <ac:chgData name="Luísa Ferreira" userId="dad567e2eb153e2a" providerId="LiveId" clId="{99E0EEC4-5698-48A6-A0E7-083AEC00948D}" dt="2023-04-03T15:48:21.235" v="400" actId="1076"/>
          <ac:picMkLst>
            <pc:docMk/>
            <pc:sldMk cId="1736096501" sldId="295"/>
            <ac:picMk id="5121" creationId="{D2D86674-F610-DA57-36CA-4DE53F95ED0D}"/>
          </ac:picMkLst>
        </pc:picChg>
        <pc:picChg chg="add mod">
          <ac:chgData name="Luísa Ferreira" userId="dad567e2eb153e2a" providerId="LiveId" clId="{99E0EEC4-5698-48A6-A0E7-083AEC00948D}" dt="2023-04-03T15:48:22.516" v="401" actId="1076"/>
          <ac:picMkLst>
            <pc:docMk/>
            <pc:sldMk cId="1736096501" sldId="295"/>
            <ac:picMk id="5122" creationId="{9A05D390-DD03-9AB3-D40D-DDC0C843DBB4}"/>
          </ac:picMkLst>
        </pc:picChg>
        <pc:picChg chg="add mod">
          <ac:chgData name="Luísa Ferreira" userId="dad567e2eb153e2a" providerId="LiveId" clId="{99E0EEC4-5698-48A6-A0E7-083AEC00948D}" dt="2023-04-03T15:48:14.219" v="396" actId="1076"/>
          <ac:picMkLst>
            <pc:docMk/>
            <pc:sldMk cId="1736096501" sldId="295"/>
            <ac:picMk id="5123" creationId="{B626191B-487E-B04F-07DC-9780DC2FE837}"/>
          </ac:picMkLst>
        </pc:picChg>
        <pc:picChg chg="add mod">
          <ac:chgData name="Luísa Ferreira" userId="dad567e2eb153e2a" providerId="LiveId" clId="{99E0EEC4-5698-48A6-A0E7-083AEC00948D}" dt="2023-04-03T15:48:15.699" v="397" actId="1076"/>
          <ac:picMkLst>
            <pc:docMk/>
            <pc:sldMk cId="1736096501" sldId="295"/>
            <ac:picMk id="5124" creationId="{32224C7A-CA1B-CB29-7B25-986169418E82}"/>
          </ac:picMkLst>
        </pc:picChg>
        <pc:picChg chg="add mod">
          <ac:chgData name="Luísa Ferreira" userId="dad567e2eb153e2a" providerId="LiveId" clId="{99E0EEC4-5698-48A6-A0E7-083AEC00948D}" dt="2023-04-03T15:48:17.044" v="398" actId="1076"/>
          <ac:picMkLst>
            <pc:docMk/>
            <pc:sldMk cId="1736096501" sldId="295"/>
            <ac:picMk id="5125" creationId="{89C3714D-B595-91F5-9021-0B3999C28980}"/>
          </ac:picMkLst>
        </pc:picChg>
      </pc:sldChg>
      <pc:sldChg chg="addSp delSp modSp add mod modAnim">
        <pc:chgData name="Luísa Ferreira" userId="dad567e2eb153e2a" providerId="LiveId" clId="{99E0EEC4-5698-48A6-A0E7-083AEC00948D}" dt="2023-04-12T14:01:03.360" v="831"/>
        <pc:sldMkLst>
          <pc:docMk/>
          <pc:sldMk cId="891949099" sldId="296"/>
        </pc:sldMkLst>
        <pc:spChg chg="add mod">
          <ac:chgData name="Luísa Ferreira" userId="dad567e2eb153e2a" providerId="LiveId" clId="{99E0EEC4-5698-48A6-A0E7-083AEC00948D}" dt="2023-04-03T15:48:41.267" v="405" actId="207"/>
          <ac:spMkLst>
            <pc:docMk/>
            <pc:sldMk cId="891949099" sldId="296"/>
            <ac:spMk id="3" creationId="{F5E6AB64-D3F4-5D00-424C-D6DB5310571C}"/>
          </ac:spMkLst>
        </pc:spChg>
        <pc:spChg chg="add mod">
          <ac:chgData name="Luísa Ferreira" userId="dad567e2eb153e2a" providerId="LiveId" clId="{99E0EEC4-5698-48A6-A0E7-083AEC00948D}" dt="2023-04-03T15:48:49.588" v="409" actId="1076"/>
          <ac:spMkLst>
            <pc:docMk/>
            <pc:sldMk cId="891949099" sldId="296"/>
            <ac:spMk id="5" creationId="{62E6FAA8-A39D-B5C6-7A71-67C59BA1D7B2}"/>
          </ac:spMkLst>
        </pc:spChg>
        <pc:spChg chg="add mod">
          <ac:chgData name="Luísa Ferreira" userId="dad567e2eb153e2a" providerId="LiveId" clId="{99E0EEC4-5698-48A6-A0E7-083AEC00948D}" dt="2023-04-03T15:28:42.790" v="166"/>
          <ac:spMkLst>
            <pc:docMk/>
            <pc:sldMk cId="891949099" sldId="296"/>
            <ac:spMk id="6" creationId="{156F0961-33F5-AC71-9A59-DB882C823908}"/>
          </ac:spMkLst>
        </pc:spChg>
        <pc:graphicFrameChg chg="add del mod">
          <ac:chgData name="Luísa Ferreira" userId="dad567e2eb153e2a" providerId="LiveId" clId="{99E0EEC4-5698-48A6-A0E7-083AEC00948D}" dt="2023-04-03T15:28:49.913" v="167" actId="478"/>
          <ac:graphicFrameMkLst>
            <pc:docMk/>
            <pc:sldMk cId="891949099" sldId="296"/>
            <ac:graphicFrameMk id="4" creationId="{F73EB362-FDF9-A27B-07DE-BFA6C0F5B9AE}"/>
          </ac:graphicFrameMkLst>
        </pc:graphicFrameChg>
        <pc:picChg chg="add mod">
          <ac:chgData name="Luísa Ferreira" userId="dad567e2eb153e2a" providerId="LiveId" clId="{99E0EEC4-5698-48A6-A0E7-083AEC00948D}" dt="2023-04-03T15:48:51.339" v="410" actId="1076"/>
          <ac:picMkLst>
            <pc:docMk/>
            <pc:sldMk cId="891949099" sldId="296"/>
            <ac:picMk id="6145" creationId="{995311B3-1187-577A-89B8-2EC88972FD4F}"/>
          </ac:picMkLst>
        </pc:picChg>
        <pc:picChg chg="add mod">
          <ac:chgData name="Luísa Ferreira" userId="dad567e2eb153e2a" providerId="LiveId" clId="{99E0EEC4-5698-48A6-A0E7-083AEC00948D}" dt="2023-04-03T15:48:53.851" v="411" actId="1076"/>
          <ac:picMkLst>
            <pc:docMk/>
            <pc:sldMk cId="891949099" sldId="296"/>
            <ac:picMk id="6146" creationId="{FFC82E50-3AD4-1ECC-EECB-A8794D0EDBD1}"/>
          </ac:picMkLst>
        </pc:picChg>
        <pc:picChg chg="add mod">
          <ac:chgData name="Luísa Ferreira" userId="dad567e2eb153e2a" providerId="LiveId" clId="{99E0EEC4-5698-48A6-A0E7-083AEC00948D}" dt="2023-04-03T15:48:43.307" v="406" actId="1076"/>
          <ac:picMkLst>
            <pc:docMk/>
            <pc:sldMk cId="891949099" sldId="296"/>
            <ac:picMk id="6147" creationId="{CF56F959-D17B-6D69-BAB3-467F1985E226}"/>
          </ac:picMkLst>
        </pc:picChg>
        <pc:picChg chg="add mod">
          <ac:chgData name="Luísa Ferreira" userId="dad567e2eb153e2a" providerId="LiveId" clId="{99E0EEC4-5698-48A6-A0E7-083AEC00948D}" dt="2023-04-03T15:48:44.363" v="407" actId="1076"/>
          <ac:picMkLst>
            <pc:docMk/>
            <pc:sldMk cId="891949099" sldId="296"/>
            <ac:picMk id="6148" creationId="{252A9A40-0021-DCA5-F379-5ABCAB59569F}"/>
          </ac:picMkLst>
        </pc:picChg>
        <pc:picChg chg="add mod">
          <ac:chgData name="Luísa Ferreira" userId="dad567e2eb153e2a" providerId="LiveId" clId="{99E0EEC4-5698-48A6-A0E7-083AEC00948D}" dt="2023-04-03T15:48:46.283" v="408" actId="1076"/>
          <ac:picMkLst>
            <pc:docMk/>
            <pc:sldMk cId="891949099" sldId="296"/>
            <ac:picMk id="6150" creationId="{B16D1211-660A-4042-96B8-872C6B7EEAD3}"/>
          </ac:picMkLst>
        </pc:picChg>
      </pc:sldChg>
      <pc:sldChg chg="addSp delSp modSp add mod modAnim">
        <pc:chgData name="Luísa Ferreira" userId="dad567e2eb153e2a" providerId="LiveId" clId="{99E0EEC4-5698-48A6-A0E7-083AEC00948D}" dt="2023-04-12T14:01:14.375" v="832"/>
        <pc:sldMkLst>
          <pc:docMk/>
          <pc:sldMk cId="346299200" sldId="297"/>
        </pc:sldMkLst>
        <pc:spChg chg="add mod">
          <ac:chgData name="Luísa Ferreira" userId="dad567e2eb153e2a" providerId="LiveId" clId="{99E0EEC4-5698-48A6-A0E7-083AEC00948D}" dt="2023-04-03T15:49:13.419" v="414" actId="207"/>
          <ac:spMkLst>
            <pc:docMk/>
            <pc:sldMk cId="346299200" sldId="297"/>
            <ac:spMk id="3" creationId="{3308A5E5-0D0E-0656-9B7D-99E492F0A508}"/>
          </ac:spMkLst>
        </pc:spChg>
        <pc:spChg chg="add mod">
          <ac:chgData name="Luísa Ferreira" userId="dad567e2eb153e2a" providerId="LiveId" clId="{99E0EEC4-5698-48A6-A0E7-083AEC00948D}" dt="2023-04-03T16:09:27.643" v="764" actId="207"/>
          <ac:spMkLst>
            <pc:docMk/>
            <pc:sldMk cId="346299200" sldId="297"/>
            <ac:spMk id="5" creationId="{DF615E53-F278-1E29-5452-B09CEA57D0E0}"/>
          </ac:spMkLst>
        </pc:spChg>
        <pc:spChg chg="mod">
          <ac:chgData name="Luísa Ferreira" userId="dad567e2eb153e2a" providerId="LiveId" clId="{99E0EEC4-5698-48A6-A0E7-083AEC00948D}" dt="2023-04-03T15:30:09.709" v="183" actId="1076"/>
          <ac:spMkLst>
            <pc:docMk/>
            <pc:sldMk cId="346299200" sldId="297"/>
            <ac:spMk id="8" creationId="{381C33D6-B60A-1F9A-A019-AFA1C5209592}"/>
          </ac:spMkLst>
        </pc:spChg>
        <pc:spChg chg="add del mod">
          <ac:chgData name="Luísa Ferreira" userId="dad567e2eb153e2a" providerId="LiveId" clId="{99E0EEC4-5698-48A6-A0E7-083AEC00948D}" dt="2023-04-03T15:30:20.583" v="186" actId="478"/>
          <ac:spMkLst>
            <pc:docMk/>
            <pc:sldMk cId="346299200" sldId="297"/>
            <ac:spMk id="9" creationId="{A66877AD-7E90-76DB-0B9B-6019E8607DFC}"/>
          </ac:spMkLst>
        </pc:spChg>
        <pc:spChg chg="add mod">
          <ac:chgData name="Luísa Ferreira" userId="dad567e2eb153e2a" providerId="LiveId" clId="{99E0EEC4-5698-48A6-A0E7-083AEC00948D}" dt="2023-04-03T15:30:09.709" v="183" actId="1076"/>
          <ac:spMkLst>
            <pc:docMk/>
            <pc:sldMk cId="346299200" sldId="297"/>
            <ac:spMk id="10" creationId="{6978CBD0-976F-9920-0A4F-DD3992F9C296}"/>
          </ac:spMkLst>
        </pc:spChg>
        <pc:spChg chg="add mod">
          <ac:chgData name="Luísa Ferreira" userId="dad567e2eb153e2a" providerId="LiveId" clId="{99E0EEC4-5698-48A6-A0E7-083AEC00948D}" dt="2023-04-03T15:30:09.709" v="183" actId="1076"/>
          <ac:spMkLst>
            <pc:docMk/>
            <pc:sldMk cId="346299200" sldId="297"/>
            <ac:spMk id="11" creationId="{63DD08F7-316C-BAB7-B50A-65799B2656B9}"/>
          </ac:spMkLst>
        </pc:spChg>
        <pc:spChg chg="add mod">
          <ac:chgData name="Luísa Ferreira" userId="dad567e2eb153e2a" providerId="LiveId" clId="{99E0EEC4-5698-48A6-A0E7-083AEC00948D}" dt="2023-04-03T16:09:19.493" v="763" actId="1076"/>
          <ac:spMkLst>
            <pc:docMk/>
            <pc:sldMk cId="346299200" sldId="297"/>
            <ac:spMk id="12" creationId="{09FC6BA7-2CAA-814D-E66A-7B4F9B83E6F8}"/>
          </ac:spMkLst>
        </pc:spChg>
        <pc:grpChg chg="add mod">
          <ac:chgData name="Luísa Ferreira" userId="dad567e2eb153e2a" providerId="LiveId" clId="{99E0EEC4-5698-48A6-A0E7-083AEC00948D}" dt="2023-04-03T15:49:16.796" v="415" actId="1076"/>
          <ac:grpSpMkLst>
            <pc:docMk/>
            <pc:sldMk cId="346299200" sldId="297"/>
            <ac:grpSpMk id="6" creationId="{6FE9A865-BCEF-DC0D-B72E-5BD45B5B6540}"/>
          </ac:grpSpMkLst>
        </pc:grpChg>
        <pc:graphicFrameChg chg="add del mod">
          <ac:chgData name="Luísa Ferreira" userId="dad567e2eb153e2a" providerId="LiveId" clId="{99E0EEC4-5698-48A6-A0E7-083AEC00948D}" dt="2023-04-03T15:30:17.007" v="184" actId="478"/>
          <ac:graphicFrameMkLst>
            <pc:docMk/>
            <pc:sldMk cId="346299200" sldId="297"/>
            <ac:graphicFrameMk id="4" creationId="{07938849-97B4-4465-638E-730259AC55ED}"/>
          </ac:graphicFrameMkLst>
        </pc:graphicFrameChg>
        <pc:picChg chg="mod">
          <ac:chgData name="Luísa Ferreira" userId="dad567e2eb153e2a" providerId="LiveId" clId="{99E0EEC4-5698-48A6-A0E7-083AEC00948D}" dt="2023-04-03T15:30:09.709" v="183" actId="1076"/>
          <ac:picMkLst>
            <pc:docMk/>
            <pc:sldMk cId="346299200" sldId="297"/>
            <ac:picMk id="7" creationId="{7E720B3E-27EF-9DE7-F73B-6ED863717EF2}"/>
          </ac:picMkLst>
        </pc:picChg>
        <pc:picChg chg="add mod">
          <ac:chgData name="Luísa Ferreira" userId="dad567e2eb153e2a" providerId="LiveId" clId="{99E0EEC4-5698-48A6-A0E7-083AEC00948D}" dt="2023-04-03T15:49:53.491" v="425" actId="1076"/>
          <ac:picMkLst>
            <pc:docMk/>
            <pc:sldMk cId="346299200" sldId="297"/>
            <ac:picMk id="7170" creationId="{2C6907B2-5CB8-88A4-E06D-5CF69EB89641}"/>
          </ac:picMkLst>
        </pc:picChg>
        <pc:picChg chg="add mod">
          <ac:chgData name="Luísa Ferreira" userId="dad567e2eb153e2a" providerId="LiveId" clId="{99E0EEC4-5698-48A6-A0E7-083AEC00948D}" dt="2023-04-03T15:49:46.763" v="423" actId="1076"/>
          <ac:picMkLst>
            <pc:docMk/>
            <pc:sldMk cId="346299200" sldId="297"/>
            <ac:picMk id="7171" creationId="{F06A2A93-9EEF-175C-4563-E1720368563C}"/>
          </ac:picMkLst>
        </pc:picChg>
        <pc:picChg chg="add mod">
          <ac:chgData name="Luísa Ferreira" userId="dad567e2eb153e2a" providerId="LiveId" clId="{99E0EEC4-5698-48A6-A0E7-083AEC00948D}" dt="2023-04-03T15:49:44.227" v="422" actId="1076"/>
          <ac:picMkLst>
            <pc:docMk/>
            <pc:sldMk cId="346299200" sldId="297"/>
            <ac:picMk id="7172" creationId="{8BC57299-6FA9-E207-4ED3-9F1B41FD45CD}"/>
          </ac:picMkLst>
        </pc:picChg>
        <pc:picChg chg="add mod">
          <ac:chgData name="Luísa Ferreira" userId="dad567e2eb153e2a" providerId="LiveId" clId="{99E0EEC4-5698-48A6-A0E7-083AEC00948D}" dt="2023-04-03T15:49:19.387" v="416" actId="1076"/>
          <ac:picMkLst>
            <pc:docMk/>
            <pc:sldMk cId="346299200" sldId="297"/>
            <ac:picMk id="7176" creationId="{B9E39E7A-FDFC-1E7D-1988-87028CD45F35}"/>
          </ac:picMkLst>
        </pc:picChg>
        <pc:picChg chg="add mod">
          <ac:chgData name="Luísa Ferreira" userId="dad567e2eb153e2a" providerId="LiveId" clId="{99E0EEC4-5698-48A6-A0E7-083AEC00948D}" dt="2023-04-03T15:49:24.267" v="417" actId="1076"/>
          <ac:picMkLst>
            <pc:docMk/>
            <pc:sldMk cId="346299200" sldId="297"/>
            <ac:picMk id="7177" creationId="{0D190A8F-2552-FFDB-C9E9-2DB73085F441}"/>
          </ac:picMkLst>
        </pc:picChg>
      </pc:sldChg>
      <pc:sldChg chg="addSp delSp modSp add mod modAnim">
        <pc:chgData name="Luísa Ferreira" userId="dad567e2eb153e2a" providerId="LiveId" clId="{99E0EEC4-5698-48A6-A0E7-083AEC00948D}" dt="2023-04-12T14:01:20.820" v="833"/>
        <pc:sldMkLst>
          <pc:docMk/>
          <pc:sldMk cId="1602171471" sldId="298"/>
        </pc:sldMkLst>
        <pc:spChg chg="add del">
          <ac:chgData name="Luísa Ferreira" userId="dad567e2eb153e2a" providerId="LiveId" clId="{99E0EEC4-5698-48A6-A0E7-083AEC00948D}" dt="2023-04-03T15:31:21.991" v="203"/>
          <ac:spMkLst>
            <pc:docMk/>
            <pc:sldMk cId="1602171471" sldId="298"/>
            <ac:spMk id="2" creationId="{4D8CBCED-2BAF-7403-5B89-AA910C3A3028}"/>
          </ac:spMkLst>
        </pc:spChg>
        <pc:spChg chg="add del">
          <ac:chgData name="Luísa Ferreira" userId="dad567e2eb153e2a" providerId="LiveId" clId="{99E0EEC4-5698-48A6-A0E7-083AEC00948D}" dt="2023-04-03T15:31:21.991" v="203"/>
          <ac:spMkLst>
            <pc:docMk/>
            <pc:sldMk cId="1602171471" sldId="298"/>
            <ac:spMk id="3" creationId="{C8945F8B-764B-92F6-D3AE-5ADA784DAF89}"/>
          </ac:spMkLst>
        </pc:spChg>
        <pc:spChg chg="add mod">
          <ac:chgData name="Luísa Ferreira" userId="dad567e2eb153e2a" providerId="LiveId" clId="{99E0EEC4-5698-48A6-A0E7-083AEC00948D}" dt="2023-04-03T15:50:36.604" v="437" actId="20577"/>
          <ac:spMkLst>
            <pc:docMk/>
            <pc:sldMk cId="1602171471" sldId="298"/>
            <ac:spMk id="5" creationId="{8D95463F-B08C-7F17-3F90-2FD92C72FD96}"/>
          </ac:spMkLst>
        </pc:spChg>
        <pc:spChg chg="add mod">
          <ac:chgData name="Luísa Ferreira" userId="dad567e2eb153e2a" providerId="LiveId" clId="{99E0EEC4-5698-48A6-A0E7-083AEC00948D}" dt="2023-04-03T16:08:13.013" v="748" actId="207"/>
          <ac:spMkLst>
            <pc:docMk/>
            <pc:sldMk cId="1602171471" sldId="298"/>
            <ac:spMk id="8" creationId="{94B16874-015D-2D34-00B8-F5B96C74CF18}"/>
          </ac:spMkLst>
        </pc:spChg>
        <pc:spChg chg="add mod">
          <ac:chgData name="Luísa Ferreira" userId="dad567e2eb153e2a" providerId="LiveId" clId="{99E0EEC4-5698-48A6-A0E7-083AEC00948D}" dt="2023-04-03T16:08:07.922" v="747" actId="1076"/>
          <ac:spMkLst>
            <pc:docMk/>
            <pc:sldMk cId="1602171471" sldId="298"/>
            <ac:spMk id="9" creationId="{6DC9C995-DA9F-0534-F31D-A6FD04FC254D}"/>
          </ac:spMkLst>
        </pc:spChg>
        <pc:picChg chg="add mod">
          <ac:chgData name="Luísa Ferreira" userId="dad567e2eb153e2a" providerId="LiveId" clId="{99E0EEC4-5698-48A6-A0E7-083AEC00948D}" dt="2023-04-03T15:51:02.420" v="444" actId="1076"/>
          <ac:picMkLst>
            <pc:docMk/>
            <pc:sldMk cId="1602171471" sldId="298"/>
            <ac:picMk id="6" creationId="{BD0618BE-0116-6E82-7A1A-2361175CC1A6}"/>
          </ac:picMkLst>
        </pc:picChg>
        <pc:picChg chg="add del">
          <ac:chgData name="Luísa Ferreira" userId="dad567e2eb153e2a" providerId="LiveId" clId="{99E0EEC4-5698-48A6-A0E7-083AEC00948D}" dt="2023-04-03T15:31:21.991" v="203"/>
          <ac:picMkLst>
            <pc:docMk/>
            <pc:sldMk cId="1602171471" sldId="298"/>
            <ac:picMk id="8193" creationId="{9012ABEA-F868-1C45-B3F3-D231CF324DA9}"/>
          </ac:picMkLst>
        </pc:picChg>
      </pc:sldChg>
      <pc:sldChg chg="addSp modSp add mod modAnim">
        <pc:chgData name="Luísa Ferreira" userId="dad567e2eb153e2a" providerId="LiveId" clId="{99E0EEC4-5698-48A6-A0E7-083AEC00948D}" dt="2023-04-12T14:01:28.592" v="834"/>
        <pc:sldMkLst>
          <pc:docMk/>
          <pc:sldMk cId="2424865322" sldId="299"/>
        </pc:sldMkLst>
        <pc:spChg chg="add mod">
          <ac:chgData name="Luísa Ferreira" userId="dad567e2eb153e2a" providerId="LiveId" clId="{99E0EEC4-5698-48A6-A0E7-083AEC00948D}" dt="2023-04-03T15:51:25.287" v="450" actId="207"/>
          <ac:spMkLst>
            <pc:docMk/>
            <pc:sldMk cId="2424865322" sldId="299"/>
            <ac:spMk id="2" creationId="{EBC1888A-35A1-5EDA-9EA2-0B3081C4094F}"/>
          </ac:spMkLst>
        </pc:spChg>
        <pc:spChg chg="add mod">
          <ac:chgData name="Luísa Ferreira" userId="dad567e2eb153e2a" providerId="LiveId" clId="{99E0EEC4-5698-48A6-A0E7-083AEC00948D}" dt="2023-04-03T16:08:56.630" v="760" actId="113"/>
          <ac:spMkLst>
            <pc:docMk/>
            <pc:sldMk cId="2424865322" sldId="299"/>
            <ac:spMk id="3" creationId="{2E388E85-E3B3-15F1-E730-8C8E57094FD1}"/>
          </ac:spMkLst>
        </pc:spChg>
        <pc:spChg chg="add mod">
          <ac:chgData name="Luísa Ferreira" userId="dad567e2eb153e2a" providerId="LiveId" clId="{99E0EEC4-5698-48A6-A0E7-083AEC00948D}" dt="2023-04-03T16:08:25.916" v="750" actId="1076"/>
          <ac:spMkLst>
            <pc:docMk/>
            <pc:sldMk cId="2424865322" sldId="299"/>
            <ac:spMk id="4" creationId="{49972013-D9EF-A912-2EAD-90EEF9E4D8BA}"/>
          </ac:spMkLst>
        </pc:spChg>
        <pc:picChg chg="add mod">
          <ac:chgData name="Luísa Ferreira" userId="dad567e2eb153e2a" providerId="LiveId" clId="{99E0EEC4-5698-48A6-A0E7-083AEC00948D}" dt="2023-04-03T15:51:48.147" v="455" actId="1076"/>
          <ac:picMkLst>
            <pc:docMk/>
            <pc:sldMk cId="2424865322" sldId="299"/>
            <ac:picMk id="9217" creationId="{67FDFB45-EA61-AD4A-2E62-8D064C03EB9C}"/>
          </ac:picMkLst>
        </pc:picChg>
      </pc:sldChg>
      <pc:sldChg chg="addSp modSp add mod modAnim">
        <pc:chgData name="Luísa Ferreira" userId="dad567e2eb153e2a" providerId="LiveId" clId="{99E0EEC4-5698-48A6-A0E7-083AEC00948D}" dt="2023-04-12T14:01:33.808" v="835"/>
        <pc:sldMkLst>
          <pc:docMk/>
          <pc:sldMk cId="538707925" sldId="300"/>
        </pc:sldMkLst>
        <pc:spChg chg="add mod">
          <ac:chgData name="Luísa Ferreira" userId="dad567e2eb153e2a" providerId="LiveId" clId="{99E0EEC4-5698-48A6-A0E7-083AEC00948D}" dt="2023-04-03T15:32:16.437" v="215" actId="1076"/>
          <ac:spMkLst>
            <pc:docMk/>
            <pc:sldMk cId="538707925" sldId="300"/>
            <ac:spMk id="2" creationId="{C824EDCC-EEA1-9AC3-002F-B02589D9045B}"/>
          </ac:spMkLst>
        </pc:spChg>
        <pc:spChg chg="add mod">
          <ac:chgData name="Luísa Ferreira" userId="dad567e2eb153e2a" providerId="LiveId" clId="{99E0EEC4-5698-48A6-A0E7-083AEC00948D}" dt="2023-04-03T16:08:52.693" v="757" actId="113"/>
          <ac:spMkLst>
            <pc:docMk/>
            <pc:sldMk cId="538707925" sldId="300"/>
            <ac:spMk id="3" creationId="{837ECFC1-5150-A9FD-5E4F-B72991D7CFDA}"/>
          </ac:spMkLst>
        </pc:spChg>
        <pc:spChg chg="add mod">
          <ac:chgData name="Luísa Ferreira" userId="dad567e2eb153e2a" providerId="LiveId" clId="{99E0EEC4-5698-48A6-A0E7-083AEC00948D}" dt="2023-04-03T15:53:17.557" v="475" actId="14100"/>
          <ac:spMkLst>
            <pc:docMk/>
            <pc:sldMk cId="538707925" sldId="300"/>
            <ac:spMk id="5" creationId="{0572FBA9-2EF3-8034-0E41-6075F43F75BD}"/>
          </ac:spMkLst>
        </pc:spChg>
        <pc:spChg chg="add mod">
          <ac:chgData name="Luísa Ferreira" userId="dad567e2eb153e2a" providerId="LiveId" clId="{99E0EEC4-5698-48A6-A0E7-083AEC00948D}" dt="2023-04-03T16:08:39.147" v="753" actId="1076"/>
          <ac:spMkLst>
            <pc:docMk/>
            <pc:sldMk cId="538707925" sldId="300"/>
            <ac:spMk id="6" creationId="{B44590C4-C989-2575-1610-3AC60C13CD31}"/>
          </ac:spMkLst>
        </pc:spChg>
        <pc:picChg chg="add mod">
          <ac:chgData name="Luísa Ferreira" userId="dad567e2eb153e2a" providerId="LiveId" clId="{99E0EEC4-5698-48A6-A0E7-083AEC00948D}" dt="2023-04-03T15:53:08.619" v="471" actId="1076"/>
          <ac:picMkLst>
            <pc:docMk/>
            <pc:sldMk cId="538707925" sldId="300"/>
            <ac:picMk id="10241" creationId="{016B22B5-1691-26D4-E77B-E4A166E53D86}"/>
          </ac:picMkLst>
        </pc:picChg>
      </pc:sldChg>
      <pc:sldChg chg="add del">
        <pc:chgData name="Luísa Ferreira" userId="dad567e2eb153e2a" providerId="LiveId" clId="{99E0EEC4-5698-48A6-A0E7-083AEC00948D}" dt="2023-04-03T15:34:52.161" v="218" actId="47"/>
        <pc:sldMkLst>
          <pc:docMk/>
          <pc:sldMk cId="1383782774" sldId="301"/>
        </pc:sldMkLst>
      </pc:sldChg>
      <pc:sldChg chg="add del">
        <pc:chgData name="Luísa Ferreira" userId="dad567e2eb153e2a" providerId="LiveId" clId="{99E0EEC4-5698-48A6-A0E7-083AEC00948D}" dt="2023-04-03T15:34:54.235" v="219" actId="47"/>
        <pc:sldMkLst>
          <pc:docMk/>
          <pc:sldMk cId="2380803510" sldId="302"/>
        </pc:sldMkLst>
      </pc:sldChg>
      <pc:sldChg chg="add del">
        <pc:chgData name="Luísa Ferreira" userId="dad567e2eb153e2a" providerId="LiveId" clId="{99E0EEC4-5698-48A6-A0E7-083AEC00948D}" dt="2023-04-03T15:34:56.420" v="220" actId="47"/>
        <pc:sldMkLst>
          <pc:docMk/>
          <pc:sldMk cId="3309169803" sldId="303"/>
        </pc:sldMkLst>
      </pc:sldChg>
    </pc:docChg>
  </pc:docChgLst>
  <pc:docChgLst>
    <pc:chgData name="Luísa Ferreira" userId="dad567e2eb153e2a" providerId="LiveId" clId="{9A25CF60-038F-4610-A28A-1CB6DE95B3A7}"/>
    <pc:docChg chg="modSld">
      <pc:chgData name="Luísa Ferreira" userId="dad567e2eb153e2a" providerId="LiveId" clId="{9A25CF60-038F-4610-A28A-1CB6DE95B3A7}" dt="2023-02-22T22:12:31.475" v="3" actId="20577"/>
      <pc:docMkLst>
        <pc:docMk/>
      </pc:docMkLst>
      <pc:sldChg chg="modSp">
        <pc:chgData name="Luísa Ferreira" userId="dad567e2eb153e2a" providerId="LiveId" clId="{9A25CF60-038F-4610-A28A-1CB6DE95B3A7}" dt="2023-02-22T22:12:31.475" v="3" actId="20577"/>
        <pc:sldMkLst>
          <pc:docMk/>
          <pc:sldMk cId="1147860941" sldId="269"/>
        </pc:sldMkLst>
        <pc:spChg chg="mod">
          <ac:chgData name="Luísa Ferreira" userId="dad567e2eb153e2a" providerId="LiveId" clId="{9A25CF60-038F-4610-A28A-1CB6DE95B3A7}" dt="2023-02-22T22:12:31.475" v="3" actId="20577"/>
          <ac:spMkLst>
            <pc:docMk/>
            <pc:sldMk cId="1147860941" sldId="269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5AFF-EAB5-4964-AC79-CA26C7DBB5A9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85800"/>
            <a:ext cx="594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2CE3-547A-42E9-9055-17F7442E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2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71182" cy="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25" y="5877272"/>
            <a:ext cx="1721343" cy="1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2021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259EF4-CAF4-89FB-6803-CC1AC410A0C5}"/>
              </a:ext>
            </a:extLst>
          </p:cNvPr>
          <p:cNvSpPr txBox="1"/>
          <p:nvPr/>
        </p:nvSpPr>
        <p:spPr>
          <a:xfrm>
            <a:off x="838969" y="764704"/>
            <a:ext cx="10225136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 hangingPunct="1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planetas que estão entre a Terra e o Sol não têm luas. Marte tem duas. Quantas luas existem ao redor dos quatro planetas mais próximos ao Sol?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3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0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2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4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01B526A-DC42-C6BF-24F1-1590BE6A0E15}"/>
              </a:ext>
            </a:extLst>
          </p:cNvPr>
          <p:cNvSpPr/>
          <p:nvPr/>
        </p:nvSpPr>
        <p:spPr>
          <a:xfrm>
            <a:off x="1647071" y="2508903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7078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513EBE-52D1-EAB2-FA73-648EB060B227}"/>
              </a:ext>
            </a:extLst>
          </p:cNvPr>
          <p:cNvSpPr txBox="1"/>
          <p:nvPr/>
        </p:nvSpPr>
        <p:spPr>
          <a:xfrm>
            <a:off x="910977" y="548680"/>
            <a:ext cx="10225136" cy="336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10) (1 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é o nome do astro mais brilhante de todo o céu durante o dia?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Sol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Lua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Terra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Buraco Negro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9A7E1D5-E474-176D-ABB8-A6D4E66DEF8C}"/>
              </a:ext>
            </a:extLst>
          </p:cNvPr>
          <p:cNvSpPr/>
          <p:nvPr/>
        </p:nvSpPr>
        <p:spPr>
          <a:xfrm>
            <a:off x="1715310" y="1881106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8505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777F50-3534-E260-2F88-F0A93833C6E5}"/>
              </a:ext>
            </a:extLst>
          </p:cNvPr>
          <p:cNvSpPr txBox="1"/>
          <p:nvPr/>
        </p:nvSpPr>
        <p:spPr>
          <a:xfrm>
            <a:off x="838969" y="620688"/>
            <a:ext cx="10081120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11) (1 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é o nome do astro mais brilhante de todo o céu durante a noite, quando ele está visível?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Lua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Sol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Terra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Buraco Negro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4F40C34-048D-3BC5-C48B-C34BED293AB7}"/>
              </a:ext>
            </a:extLst>
          </p:cNvPr>
          <p:cNvSpPr/>
          <p:nvPr/>
        </p:nvSpPr>
        <p:spPr>
          <a:xfrm>
            <a:off x="1647070" y="235877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5611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A09F5F2-EF02-C516-07B4-4A50621A385B}"/>
              </a:ext>
            </a:extLst>
          </p:cNvPr>
          <p:cNvSpPr txBox="1"/>
          <p:nvPr/>
        </p:nvSpPr>
        <p:spPr>
          <a:xfrm>
            <a:off x="766961" y="620688"/>
            <a:ext cx="10369152" cy="336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12) (1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Qual é o nome do astro que mais reflete a luz do Sol para a Terra?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Lua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Mercúrio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Terra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Buraco Negro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110B4C0-098C-7F9C-5954-42A456078486}"/>
              </a:ext>
            </a:extLst>
          </p:cNvPr>
          <p:cNvSpPr/>
          <p:nvPr/>
        </p:nvSpPr>
        <p:spPr>
          <a:xfrm>
            <a:off x="1565184" y="1962993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154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E0C24B6-2505-C797-93A1-50E7FFD7D8A9}"/>
              </a:ext>
            </a:extLst>
          </p:cNvPr>
          <p:cNvSpPr txBox="1"/>
          <p:nvPr/>
        </p:nvSpPr>
        <p:spPr>
          <a:xfrm>
            <a:off x="838969" y="764704"/>
            <a:ext cx="10153128" cy="3888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13) (1 ponto)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Tudo no Universo se move. O que explica a alternância entre a noite e o dia claro?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endParaRPr lang="pt-BR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 rotação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A rotação do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À noite a Terra entra na sombra da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À noite o Sol não brilha.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À noite um Buraco Negro bloqueia a luz do Sol.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F69876-9CAE-452D-DF29-A216F6AC0DD6}"/>
              </a:ext>
            </a:extLst>
          </p:cNvPr>
          <p:cNvSpPr/>
          <p:nvPr/>
        </p:nvSpPr>
        <p:spPr>
          <a:xfrm>
            <a:off x="1647071" y="249525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9352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F2BDCBF-C240-609D-53DB-61868CEB9FE4}"/>
              </a:ext>
            </a:extLst>
          </p:cNvPr>
          <p:cNvSpPr txBox="1"/>
          <p:nvPr/>
        </p:nvSpPr>
        <p:spPr>
          <a:xfrm>
            <a:off x="838969" y="476672"/>
            <a:ext cx="9937104" cy="3787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14) 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Terra tem movimento de rotação e translação, além de outros.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fenômeno explica a alternância entre a parte noturna e diurna do dia?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 rotação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A translação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À noite a Terra entra na sombra da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À noite o Sol não brilha.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À noite um Buraco Negro bloqueia a luz do Sol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B3430AD-4207-F4BA-2AED-E26CBFDE67FC}"/>
              </a:ext>
            </a:extLst>
          </p:cNvPr>
          <p:cNvSpPr/>
          <p:nvPr/>
        </p:nvSpPr>
        <p:spPr>
          <a:xfrm>
            <a:off x="1647070" y="2208653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4489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A70279-D254-3CC0-6A47-E70839038527}"/>
              </a:ext>
            </a:extLst>
          </p:cNvPr>
          <p:cNvSpPr txBox="1"/>
          <p:nvPr/>
        </p:nvSpPr>
        <p:spPr>
          <a:xfrm>
            <a:off x="910977" y="791354"/>
            <a:ext cx="9937104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15) 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Terra tem movimento de rotação,  de translação, de precessão, além  de outros.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fenômeno explica a alternância entre a parte noturna e diurna do dia?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 rotação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A translação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precessão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À noite o Sol não brilha.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À noite um Buraco Negro bloqueia a luz do Sol.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EF78CFD-446C-E571-6BF7-E632AC89491B}"/>
              </a:ext>
            </a:extLst>
          </p:cNvPr>
          <p:cNvSpPr/>
          <p:nvPr/>
        </p:nvSpPr>
        <p:spPr>
          <a:xfrm>
            <a:off x="1717133" y="254916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8177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5EE70CD-F74A-E2E0-CB66-F94B14CB6356}"/>
              </a:ext>
            </a:extLst>
          </p:cNvPr>
          <p:cNvSpPr txBox="1"/>
          <p:nvPr/>
        </p:nvSpPr>
        <p:spPr>
          <a:xfrm>
            <a:off x="838969" y="620688"/>
            <a:ext cx="9721080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16) (1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(0,20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damos o nome do planeta e uma das suas características.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“F” (se falsa) ou “V” (se verdadeira) na frente de cada afirmação abaixo.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 (   ) Terra: tem oceanos de água.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 (   ) Vênus: é o mais brilhante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 (   ) Júpiter: é o maior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 (   ) Saturno: tem os mais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Marte: tem seres vivos.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6B306B-EA0B-5914-CFAC-427872D4203B}"/>
              </a:ext>
            </a:extLst>
          </p:cNvPr>
          <p:cNvSpPr txBox="1"/>
          <p:nvPr/>
        </p:nvSpPr>
        <p:spPr>
          <a:xfrm>
            <a:off x="1671155" y="237392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AE005E-A7A5-19EB-93B6-78CD647D564F}"/>
              </a:ext>
            </a:extLst>
          </p:cNvPr>
          <p:cNvSpPr txBox="1"/>
          <p:nvPr/>
        </p:nvSpPr>
        <p:spPr>
          <a:xfrm>
            <a:off x="1657087" y="27818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15C3A5-EDE3-0825-BDAD-6BEDF7891E7D}"/>
              </a:ext>
            </a:extLst>
          </p:cNvPr>
          <p:cNvSpPr txBox="1"/>
          <p:nvPr/>
        </p:nvSpPr>
        <p:spPr>
          <a:xfrm>
            <a:off x="1657087" y="318984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1ED3A8-607F-CF3F-4267-A90442DC49E2}"/>
              </a:ext>
            </a:extLst>
          </p:cNvPr>
          <p:cNvSpPr txBox="1"/>
          <p:nvPr/>
        </p:nvSpPr>
        <p:spPr>
          <a:xfrm>
            <a:off x="1671155" y="36118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1BDFE58-DBD8-88EE-C585-EFC954B721ED}"/>
              </a:ext>
            </a:extLst>
          </p:cNvPr>
          <p:cNvSpPr txBox="1"/>
          <p:nvPr/>
        </p:nvSpPr>
        <p:spPr>
          <a:xfrm>
            <a:off x="1671155" y="400344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032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5D07133-163D-1AD5-432E-0AB2EEB6F742}"/>
              </a:ext>
            </a:extLst>
          </p:cNvPr>
          <p:cNvSpPr txBox="1"/>
          <p:nvPr/>
        </p:nvSpPr>
        <p:spPr>
          <a:xfrm>
            <a:off x="874973" y="620688"/>
            <a:ext cx="10153128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PT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16) PROVA IMPRESSA (1 ponto)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Abaixo damos o nome do planeta e uma das suas características.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“F” (se falsa) ou “V” (se verdadeira) na frente de cada afirmação abaixo.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Terra: tem oceanos de água.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Vênus: é o mais brilhante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Júpiter: é o maior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Saturno: tem os mais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Marte: tem seres vivos.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958800-5E12-6ABF-767F-D10F3AE60E1A}"/>
              </a:ext>
            </a:extLst>
          </p:cNvPr>
          <p:cNvSpPr txBox="1"/>
          <p:nvPr/>
        </p:nvSpPr>
        <p:spPr>
          <a:xfrm>
            <a:off x="1080312" y="34688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DEE2CB-A026-1233-2FA0-9F47762312DC}"/>
              </a:ext>
            </a:extLst>
          </p:cNvPr>
          <p:cNvSpPr txBox="1"/>
          <p:nvPr/>
        </p:nvSpPr>
        <p:spPr>
          <a:xfrm>
            <a:off x="1080311" y="22051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61BD04-3139-2E2A-985B-1C45D2F74012}"/>
              </a:ext>
            </a:extLst>
          </p:cNvPr>
          <p:cNvSpPr txBox="1"/>
          <p:nvPr/>
        </p:nvSpPr>
        <p:spPr>
          <a:xfrm>
            <a:off x="1066243" y="25146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B7C852-A721-D770-A395-2A7633ED62FB}"/>
              </a:ext>
            </a:extLst>
          </p:cNvPr>
          <p:cNvSpPr txBox="1"/>
          <p:nvPr/>
        </p:nvSpPr>
        <p:spPr>
          <a:xfrm>
            <a:off x="1080311" y="28522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19AAD0F-9FBE-358E-9221-CFD32B73D197}"/>
              </a:ext>
            </a:extLst>
          </p:cNvPr>
          <p:cNvSpPr txBox="1"/>
          <p:nvPr/>
        </p:nvSpPr>
        <p:spPr>
          <a:xfrm>
            <a:off x="1080311" y="31476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429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FBBA66C-8C59-A816-9E08-930E88BD41A1}"/>
              </a:ext>
            </a:extLst>
          </p:cNvPr>
          <p:cNvSpPr txBox="1"/>
          <p:nvPr/>
        </p:nvSpPr>
        <p:spPr>
          <a:xfrm>
            <a:off x="1127001" y="980728"/>
            <a:ext cx="10009112" cy="2614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que contém a sequência correta de Falso e Verdadeiro das afirmações acima.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 (1) Verdadeira - (2) Verdadeira - (3) Verdadeira - (4) Verdadeira - (5) Falsa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 (1) Verdadeira - (2) Verdadeira - (3) Falsa - (4) Verdadeira - (5) Falsa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 (1) Falsa - (2) Falsa - (3) Verdadeira - (4) Verdadeira - (5) Falsa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 (1) Verdadeira - (2) Verdadeira - (3) Falsa - (4) Falsa - (5) Verdadeira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 (1) Falsa - (2) Falsa - (3) Falsa - (4) Falsa - (5) Verdadeira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076DCE-9F53-F089-63B8-49ADF55EEBF7}"/>
              </a:ext>
            </a:extLst>
          </p:cNvPr>
          <p:cNvSpPr/>
          <p:nvPr/>
        </p:nvSpPr>
        <p:spPr>
          <a:xfrm>
            <a:off x="1126290" y="1972391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7746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38969" y="620688"/>
            <a:ext cx="10513168" cy="473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1) 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Vivemos no planeta Terra. Além dele, existem outros sete girando em torno do Sol, cujos nomes esperamos que já saiba. Então, responda: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Quantos planetas têm somente 5 letras em seu nome?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</a:p>
          <a:p>
            <a:pPr marL="450215" indent="-635" hangingPunct="0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4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0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3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AA932D-D718-4709-E1F6-D772A8029D38}"/>
              </a:ext>
            </a:extLst>
          </p:cNvPr>
          <p:cNvSpPr/>
          <p:nvPr/>
        </p:nvSpPr>
        <p:spPr>
          <a:xfrm>
            <a:off x="1647491" y="289062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493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7B04A49-7AA0-9C81-BF3D-B3A7B24C03D1}"/>
              </a:ext>
            </a:extLst>
          </p:cNvPr>
          <p:cNvSpPr txBox="1"/>
          <p:nvPr/>
        </p:nvSpPr>
        <p:spPr>
          <a:xfrm>
            <a:off x="694953" y="548679"/>
            <a:ext cx="10369152" cy="419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17) (1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(0,20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damos o nome do planeta e uma das suas características.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“F” (se falsa) ou “V” (se verdadeira) na frente de cada afirmação abaixo.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 (   ) Terra: abriga a vida.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 (   ) Saturno: tem os mais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 (   ) Marte: tem coloração vermelha.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 (   ) Vênus: é o maior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 (   ) Júpiter: tem os mais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258A2D-4131-FFB9-C922-EC0990A406C8}"/>
              </a:ext>
            </a:extLst>
          </p:cNvPr>
          <p:cNvSpPr txBox="1"/>
          <p:nvPr/>
        </p:nvSpPr>
        <p:spPr>
          <a:xfrm>
            <a:off x="1516410" y="31054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B11625-51E9-2E2D-85E5-CC162DE62F7D}"/>
              </a:ext>
            </a:extLst>
          </p:cNvPr>
          <p:cNvSpPr txBox="1"/>
          <p:nvPr/>
        </p:nvSpPr>
        <p:spPr>
          <a:xfrm>
            <a:off x="1514066" y="27092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BC84CB-0C0E-51DF-4157-52757B868C65}"/>
              </a:ext>
            </a:extLst>
          </p:cNvPr>
          <p:cNvSpPr txBox="1"/>
          <p:nvPr/>
        </p:nvSpPr>
        <p:spPr>
          <a:xfrm>
            <a:off x="1514065" y="35391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9279F2-06BF-314C-66A7-33293C7441E1}"/>
              </a:ext>
            </a:extLst>
          </p:cNvPr>
          <p:cNvSpPr txBox="1"/>
          <p:nvPr/>
        </p:nvSpPr>
        <p:spPr>
          <a:xfrm>
            <a:off x="1544545" y="39190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430A68-B1FB-9ABF-C066-3782CB73211F}"/>
              </a:ext>
            </a:extLst>
          </p:cNvPr>
          <p:cNvSpPr txBox="1"/>
          <p:nvPr/>
        </p:nvSpPr>
        <p:spPr>
          <a:xfrm>
            <a:off x="1544545" y="43410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635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F66DA0-25EC-B237-D66B-CEB16E399785}"/>
              </a:ext>
            </a:extLst>
          </p:cNvPr>
          <p:cNvSpPr txBox="1"/>
          <p:nvPr/>
        </p:nvSpPr>
        <p:spPr>
          <a:xfrm>
            <a:off x="730957" y="620688"/>
            <a:ext cx="10441160" cy="3712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PT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17) PROVA IMPRESSA (1 ponto)</a:t>
            </a:r>
            <a:r>
              <a:rPr lang="pt-PT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damos o nome do planeta e uma das suas características.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“F” (se falsa) ou “V” (se verdadeira) na frente de cada afirmação abaixo.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Terra: abriga a vida.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Saturno: tem os mais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Marte: tem coloração vermelha.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Vênus: é o maior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Júpiter: tem os mais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57CB4CE-E75B-7326-AD37-2AFB68AA13D5}"/>
              </a:ext>
            </a:extLst>
          </p:cNvPr>
          <p:cNvSpPr txBox="1"/>
          <p:nvPr/>
        </p:nvSpPr>
        <p:spPr>
          <a:xfrm>
            <a:off x="897431" y="22895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93154C-8EC1-127C-9020-C0A531512512}"/>
              </a:ext>
            </a:extLst>
          </p:cNvPr>
          <p:cNvSpPr txBox="1"/>
          <p:nvPr/>
        </p:nvSpPr>
        <p:spPr>
          <a:xfrm>
            <a:off x="911499" y="26974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261724-735C-AA51-798E-083F1F1BEA05}"/>
              </a:ext>
            </a:extLst>
          </p:cNvPr>
          <p:cNvSpPr txBox="1"/>
          <p:nvPr/>
        </p:nvSpPr>
        <p:spPr>
          <a:xfrm>
            <a:off x="925567" y="309137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870418-E461-139D-60D7-92832F8FAF52}"/>
              </a:ext>
            </a:extLst>
          </p:cNvPr>
          <p:cNvSpPr txBox="1"/>
          <p:nvPr/>
        </p:nvSpPr>
        <p:spPr>
          <a:xfrm>
            <a:off x="939635" y="34970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FAB333-3C0B-87D7-24BD-45AC51A5AEAA}"/>
              </a:ext>
            </a:extLst>
          </p:cNvPr>
          <p:cNvSpPr txBox="1"/>
          <p:nvPr/>
        </p:nvSpPr>
        <p:spPr>
          <a:xfrm>
            <a:off x="925566" y="390497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084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AF5992E-1012-F38A-3496-949D96374C1D}"/>
              </a:ext>
            </a:extLst>
          </p:cNvPr>
          <p:cNvSpPr txBox="1"/>
          <p:nvPr/>
        </p:nvSpPr>
        <p:spPr>
          <a:xfrm>
            <a:off x="802965" y="692696"/>
            <a:ext cx="10297144" cy="2614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que contém a sequência correta de Falso e Verdadeiro das afirmações acima.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 (1) Verdadeira - (2) Verdadeira - (3) Verdadeira - (4) Falsa - (5) Falsa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 (1) Verdadeira - (2) Verdadeira - (3) Verdadeira - (4) Verdadeira - (5) Falsa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 (1) Falsa - (2) Verdadeira - (3) Verdadeira - (4) Falsa - (5) Verdadeira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 (1) Verdadeira - (2) Falsa - (3) Falsa - (4) Verdadeira - (5) Falsa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 (1) Falsa - (2) Falsa - (3) Falsa - (4) Verdadeira - (5) Verdadeira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B53E84-9FEB-6E5F-1908-FC260D37FD8C}"/>
              </a:ext>
            </a:extLst>
          </p:cNvPr>
          <p:cNvSpPr/>
          <p:nvPr/>
        </p:nvSpPr>
        <p:spPr>
          <a:xfrm>
            <a:off x="816801" y="167697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5379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4818EA7-83A4-4B8D-FCAF-33049E6B0831}"/>
              </a:ext>
            </a:extLst>
          </p:cNvPr>
          <p:cNvSpPr txBox="1"/>
          <p:nvPr/>
        </p:nvSpPr>
        <p:spPr>
          <a:xfrm>
            <a:off x="874973" y="764704"/>
            <a:ext cx="10153128" cy="336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18) (1 ponto) (0,20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damos o nome do planeta e algumas das suas características.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 (   ) Terra: tem muita água líquida e sólida.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 (   ) Vênus: é o mais quente e brilhante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 (   ) Júpiter: é gasoso e o maior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 (   ) Saturno: é gasoso e tem os mais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 (   ) Marte: tem seres vivos e é muito maior do que 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C59C09E-54AF-8DAD-D62B-193E31871EB5}"/>
              </a:ext>
            </a:extLst>
          </p:cNvPr>
          <p:cNvSpPr txBox="1"/>
          <p:nvPr/>
        </p:nvSpPr>
        <p:spPr>
          <a:xfrm>
            <a:off x="1699290" y="21066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739637-CB73-7CC3-43A7-F4B9C19CF490}"/>
              </a:ext>
            </a:extLst>
          </p:cNvPr>
          <p:cNvSpPr txBox="1"/>
          <p:nvPr/>
        </p:nvSpPr>
        <p:spPr>
          <a:xfrm>
            <a:off x="1699290" y="25286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B9AF1B-6C36-3AF7-2894-97FDF29A1CDA}"/>
              </a:ext>
            </a:extLst>
          </p:cNvPr>
          <p:cNvSpPr txBox="1"/>
          <p:nvPr/>
        </p:nvSpPr>
        <p:spPr>
          <a:xfrm>
            <a:off x="1685223" y="29366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1DCB54-3501-BF25-27D3-09DEBCA8D696}"/>
              </a:ext>
            </a:extLst>
          </p:cNvPr>
          <p:cNvSpPr txBox="1"/>
          <p:nvPr/>
        </p:nvSpPr>
        <p:spPr>
          <a:xfrm>
            <a:off x="1685222" y="33445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8736D-05E2-8763-CBD3-F95CB7C6439C}"/>
              </a:ext>
            </a:extLst>
          </p:cNvPr>
          <p:cNvSpPr txBox="1"/>
          <p:nvPr/>
        </p:nvSpPr>
        <p:spPr>
          <a:xfrm>
            <a:off x="1699290" y="37502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9222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2137097-F89F-E454-8F6F-0D91AB1F4462}"/>
              </a:ext>
            </a:extLst>
          </p:cNvPr>
          <p:cNvSpPr txBox="1"/>
          <p:nvPr/>
        </p:nvSpPr>
        <p:spPr>
          <a:xfrm>
            <a:off x="838969" y="692696"/>
            <a:ext cx="10081120" cy="339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PT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18) PROVA IMPRESSA (1 ponto)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damos o nome do planeta e algumas das suas características.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“F” (se falsa) ou “V” (se verdadeira) na frente de cada afirmação abaixo.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Terra: tem muita água líquida e sólida.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Vênus: é o mais quente e brilhante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Júpiter: é gasoso e o maior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Saturno: é gasoso e tem os mais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Marte: tem seres vivos e é muito maior do que 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0A5280D-85AF-A071-27A9-52DA890A07D9}"/>
              </a:ext>
            </a:extLst>
          </p:cNvPr>
          <p:cNvSpPr txBox="1"/>
          <p:nvPr/>
        </p:nvSpPr>
        <p:spPr>
          <a:xfrm>
            <a:off x="1038108" y="20362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FE3F68-DE59-AD3D-E962-5912B96E0ACD}"/>
              </a:ext>
            </a:extLst>
          </p:cNvPr>
          <p:cNvSpPr txBox="1"/>
          <p:nvPr/>
        </p:nvSpPr>
        <p:spPr>
          <a:xfrm>
            <a:off x="1024041" y="24583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794FE9-6710-6F86-600B-F8341B67B9AF}"/>
              </a:ext>
            </a:extLst>
          </p:cNvPr>
          <p:cNvSpPr txBox="1"/>
          <p:nvPr/>
        </p:nvSpPr>
        <p:spPr>
          <a:xfrm>
            <a:off x="1038108" y="28662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AA43C8-84F6-19F2-A16D-553F1735CF9E}"/>
              </a:ext>
            </a:extLst>
          </p:cNvPr>
          <p:cNvSpPr txBox="1"/>
          <p:nvPr/>
        </p:nvSpPr>
        <p:spPr>
          <a:xfrm>
            <a:off x="1024041" y="3246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B64330-E222-36F6-46F0-842F273C1372}"/>
              </a:ext>
            </a:extLst>
          </p:cNvPr>
          <p:cNvSpPr txBox="1"/>
          <p:nvPr/>
        </p:nvSpPr>
        <p:spPr>
          <a:xfrm>
            <a:off x="1066243" y="36798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043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71E7FC8-0827-FEF7-BEE0-400FA84B15C1}"/>
              </a:ext>
            </a:extLst>
          </p:cNvPr>
          <p:cNvSpPr txBox="1"/>
          <p:nvPr/>
        </p:nvSpPr>
        <p:spPr>
          <a:xfrm>
            <a:off x="694953" y="620688"/>
            <a:ext cx="10153128" cy="2614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que contém a sequência correta de Falso e Verdadeiro das afirmações acima.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 (1) Verdadeira - (2) Verdadeira - (3) Verdadeira - (4) Verdadeira - (5) Falsa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 (1) Falsa - (2) Verdadeira - (3) Verdadeira - (4) Verdadeira - (5) Falsa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 (1) Verdadeira - (2) Falsa - (3) Falsa - (4) Verdadeira - (5) Falsa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 (1) Falsa - (2) Verdadeira - (3) Verdadeira - (4) Falsa - (5) Verdadeira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 (1) Falsa - (2) Falsa - (3) Falsa - (4) Falsa - (5) Verdadeira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132DFEC-7C09-CA32-43C6-31A682E06334}"/>
              </a:ext>
            </a:extLst>
          </p:cNvPr>
          <p:cNvSpPr/>
          <p:nvPr/>
        </p:nvSpPr>
        <p:spPr>
          <a:xfrm>
            <a:off x="690191" y="1578496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4085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2EC88F-66B6-540A-4053-FF6C0BA1F343}"/>
              </a:ext>
            </a:extLst>
          </p:cNvPr>
          <p:cNvSpPr txBox="1"/>
          <p:nvPr/>
        </p:nvSpPr>
        <p:spPr>
          <a:xfrm>
            <a:off x="838969" y="620688"/>
            <a:ext cx="10153128" cy="419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19) 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afirmação que contém os nomes dos astros na ordem correta de distância crescente à Terra, ou seja, o primeiro é o mais próximo, depois o segundo, depois o terceiro mais próximo e o quarto é o mais distante.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Lua, Sol, Estrelas, Galáxias.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Planetas, Lua, Sol, Galáxias.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Sol, Lua, Galáxia, Estrelas.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Lua, Estrelas, Planetas, Galáxias.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Lua, Sol, Galáxias, Estrelas.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C376F69-1A6F-50E2-7CFE-EA8E5EE64331}"/>
              </a:ext>
            </a:extLst>
          </p:cNvPr>
          <p:cNvSpPr/>
          <p:nvPr/>
        </p:nvSpPr>
        <p:spPr>
          <a:xfrm>
            <a:off x="1647071" y="237242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2760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CEFE688-D19A-4C60-235F-6895C6947966}"/>
              </a:ext>
            </a:extLst>
          </p:cNvPr>
          <p:cNvSpPr txBox="1"/>
          <p:nvPr/>
        </p:nvSpPr>
        <p:spPr>
          <a:xfrm>
            <a:off x="838969" y="620688"/>
            <a:ext cx="10081120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20) (1 ponto) Assinale a única afirmação que contém os nomes dos astros na ordem correta de tamanho crescente, ou seja, o primeiro é o menor, o segundo é maior do que o primeiro, o terceiro é maior do que o segundo e o quarto é o maior de todos.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Cometas, Lua, Sol, Galáxias.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Planetas, Lua, Sol, Galáxias.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Sol, Lua, Galáxia, Estrelas.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Lua, Estrelas, Planetas, Cometas.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Lua, Sol, Cometas, Estrelas.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8AB5B6-05AF-7F03-2F34-A6304413A65A}"/>
              </a:ext>
            </a:extLst>
          </p:cNvPr>
          <p:cNvSpPr/>
          <p:nvPr/>
        </p:nvSpPr>
        <p:spPr>
          <a:xfrm>
            <a:off x="1647071" y="235877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5979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9413C12-5D5F-8536-8AC8-A787A20DA1F9}"/>
              </a:ext>
            </a:extLst>
          </p:cNvPr>
          <p:cNvSpPr txBox="1"/>
          <p:nvPr/>
        </p:nvSpPr>
        <p:spPr>
          <a:xfrm>
            <a:off x="766961" y="548680"/>
            <a:ext cx="9865096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21) (1 ponto) Assinale a única afirmação que contém os nomes dos astros na ordem correta de distância crescente à Terra, ou seja, o primeiro é o mais próximo, depois o segundo, depois o terceiro mais próximo e o quarto é o mais distante.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endParaRPr lang="pt-BR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Lua, Planetas, Buraco Negro do Centro da nossa Galáxia, Galáxias.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Planetas, Buraco Negro do Centro da nossa Galáxia, Sol, Galáxias.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Sol, Buraco Negro do Centro da nossa Galáxia, Planetas, Galáxias.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Sol, Planetas, Galáxias, Buraco Negro do Centro da nossa Galáxia.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Planetas, Sol, Galáxias, Buraco Negro do Centro da nossa Galáxia.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236D4D7-6E46-2D2E-0E59-B119CD9CD619}"/>
              </a:ext>
            </a:extLst>
          </p:cNvPr>
          <p:cNvSpPr/>
          <p:nvPr/>
        </p:nvSpPr>
        <p:spPr>
          <a:xfrm>
            <a:off x="1578832" y="2290539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8155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2F8540-DC5D-204D-BA63-154FC1C75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449" y="2539752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35">
            <a:extLst>
              <a:ext uri="{FF2B5EF4-FFF2-40B4-BE49-F238E27FC236}">
                <a16:creationId xmlns:a16="http://schemas.microsoft.com/office/drawing/2014/main" id="{705E8C05-8388-F6AC-656A-091773EE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61" y="1880939"/>
            <a:ext cx="26812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6D80E94-8CE0-034F-1D06-CA864089C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69" y="1891189"/>
            <a:ext cx="422429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(   ) Em órbita ao redor da Terra</a:t>
            </a: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   ) Em órbita ao redor da Lua.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   ) </a:t>
            </a: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Nos Estados Unidos da América.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 (   ) Na Rússia.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e) (   ) Em órbita ao redor do Sol.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117004-C138-1505-031D-AAB94818BBBC}"/>
              </a:ext>
            </a:extLst>
          </p:cNvPr>
          <p:cNvSpPr txBox="1"/>
          <p:nvPr/>
        </p:nvSpPr>
        <p:spPr>
          <a:xfrm>
            <a:off x="838969" y="735348"/>
            <a:ext cx="10632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22) (1 ponto)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2006 o astronauta brasileiro, Marcos Pontes, foi até a Estação Espacial Internacional. Aqui tem um desenho dela. Onde fica a Estação Espacial Internacional?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única alternativa correta.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C3932B-E9A3-EBCD-0DED-0C913F15D3D6}"/>
              </a:ext>
            </a:extLst>
          </p:cNvPr>
          <p:cNvSpPr/>
          <p:nvPr/>
        </p:nvSpPr>
        <p:spPr>
          <a:xfrm>
            <a:off x="1196695" y="219500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1033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F0FC0BC-6674-B964-BEE1-6F3D1140C418}"/>
              </a:ext>
            </a:extLst>
          </p:cNvPr>
          <p:cNvSpPr txBox="1"/>
          <p:nvPr/>
        </p:nvSpPr>
        <p:spPr>
          <a:xfrm>
            <a:off x="766961" y="692696"/>
            <a:ext cx="10009112" cy="4144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Vivemos no planeta Terra. Além dele, existem outros sete girando em torno do Sol, cujos nomes esperamos que já saiba. Então, responda: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pt-BR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Quantos planetas têm somente 7 letras em seu nome?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2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0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3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4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E136803-4351-C2C9-1514-B0D2CB40D356}"/>
              </a:ext>
            </a:extLst>
          </p:cNvPr>
          <p:cNvSpPr/>
          <p:nvPr/>
        </p:nvSpPr>
        <p:spPr>
          <a:xfrm>
            <a:off x="1579252" y="280915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1747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F45DBAD-075E-7D77-5C32-44427A17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329" y="1855787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Imagem 36">
            <a:extLst>
              <a:ext uri="{FF2B5EF4-FFF2-40B4-BE49-F238E27FC236}">
                <a16:creationId xmlns:a16="http://schemas.microsoft.com/office/drawing/2014/main" id="{1EEB2B01-BDAD-2774-64AD-66FC7A3D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745" y="2084387"/>
            <a:ext cx="26812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0648D9A-7DFC-7176-126E-25D0A5A2A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5" y="2238441"/>
            <a:ext cx="42242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(   ) No espaço.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   ) Em órbita ao redor da Lua.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   ) </a:t>
            </a: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Nos Estados Unidos da América.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 (   ) Na Rússia.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e) (   ) Em órbita ao redor do Sol.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F16654-6A5B-27EB-5576-29549D971CA5}"/>
              </a:ext>
            </a:extLst>
          </p:cNvPr>
          <p:cNvSpPr txBox="1"/>
          <p:nvPr/>
        </p:nvSpPr>
        <p:spPr>
          <a:xfrm>
            <a:off x="910977" y="741130"/>
            <a:ext cx="10081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23) (1 ponto)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2006 o astronauta brasileiro, Marcos Pontes, foi até a Estação Espacial Internacional. Aqui tem um desenho dela. Onde fica a Estação Espacial Internacional?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única alternativa correta.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C41C15E-EDD3-53C0-CE47-364788AEA6A8}"/>
              </a:ext>
            </a:extLst>
          </p:cNvPr>
          <p:cNvSpPr/>
          <p:nvPr/>
        </p:nvSpPr>
        <p:spPr>
          <a:xfrm>
            <a:off x="1346820" y="226324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7227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DAE9B6-58FB-EBDE-030C-93E6D0A52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7" name="Imagem 37">
            <a:extLst>
              <a:ext uri="{FF2B5EF4-FFF2-40B4-BE49-F238E27FC236}">
                <a16:creationId xmlns:a16="http://schemas.microsoft.com/office/drawing/2014/main" id="{5844D932-D95D-CDD9-9ECD-EB06668E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90" y="1736923"/>
            <a:ext cx="26812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69B3D4D-7E29-E479-93D7-3B5015C10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62" y="1975772"/>
            <a:ext cx="422429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(   ) Em órbita ao redor da Terra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(   ) Em órbita ao redor da Lua.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   )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Nos Estados Unidos da América.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Em órbita ao redor de Marte.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Na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CAE2B7-B009-615B-7EB8-7CE014D5ECCC}"/>
              </a:ext>
            </a:extLst>
          </p:cNvPr>
          <p:cNvSpPr txBox="1"/>
          <p:nvPr/>
        </p:nvSpPr>
        <p:spPr>
          <a:xfrm>
            <a:off x="718418" y="675781"/>
            <a:ext cx="10466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24) (1 ponto)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2006 o astronauta brasileiro, Marcos Pontes, foi até a Estação Espacial Internacional. Aqui tem um desenho dela. Onde fica a Estação Espacial Internacional?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única alternativa correta.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32E5547-CBB3-5936-C9DB-AA29E81EBB9B}"/>
              </a:ext>
            </a:extLst>
          </p:cNvPr>
          <p:cNvSpPr/>
          <p:nvPr/>
        </p:nvSpPr>
        <p:spPr>
          <a:xfrm>
            <a:off x="1142104" y="200393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753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A5C6DEE-68A8-5940-4243-2F552CE97F75}"/>
              </a:ext>
            </a:extLst>
          </p:cNvPr>
          <p:cNvSpPr txBox="1"/>
          <p:nvPr/>
        </p:nvSpPr>
        <p:spPr>
          <a:xfrm>
            <a:off x="622945" y="291595"/>
            <a:ext cx="10153128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 hangingPunct="1"/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25) (1 ponto)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imagem que mostra corretamente qual foi o tipo de “veículo” que levou o astronauta brasileiro, Marcos Pontes, ao espaço, em 2006.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5" name="Imagem 4">
            <a:extLst>
              <a:ext uri="{FF2B5EF4-FFF2-40B4-BE49-F238E27FC236}">
                <a16:creationId xmlns:a16="http://schemas.microsoft.com/office/drawing/2014/main" id="{89C3714D-B595-91F5-9021-0B3999C2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1"/>
          <a:stretch>
            <a:fillRect/>
          </a:stretch>
        </p:blipFill>
        <p:spPr bwMode="auto">
          <a:xfrm>
            <a:off x="1781094" y="2082800"/>
            <a:ext cx="12763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Imagem 110">
            <a:extLst>
              <a:ext uri="{FF2B5EF4-FFF2-40B4-BE49-F238E27FC236}">
                <a16:creationId xmlns:a16="http://schemas.microsoft.com/office/drawing/2014/main" id="{32224C7A-CA1B-CB29-7B25-986169418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3"/>
          <a:stretch>
            <a:fillRect/>
          </a:stretch>
        </p:blipFill>
        <p:spPr bwMode="auto">
          <a:xfrm>
            <a:off x="3981870" y="2559437"/>
            <a:ext cx="25146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Imagem 111">
            <a:extLst>
              <a:ext uri="{FF2B5EF4-FFF2-40B4-BE49-F238E27FC236}">
                <a16:creationId xmlns:a16="http://schemas.microsoft.com/office/drawing/2014/main" id="{9A05D390-DD03-9AB3-D40D-DDC0C843D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5"/>
          <a:stretch>
            <a:fillRect/>
          </a:stretch>
        </p:blipFill>
        <p:spPr bwMode="auto">
          <a:xfrm>
            <a:off x="3141082" y="4603750"/>
            <a:ext cx="1524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m 112" descr="Veja de dentro do cockpit como é pilotar um caça · AERO Magazine">
            <a:extLst>
              <a:ext uri="{FF2B5EF4-FFF2-40B4-BE49-F238E27FC236}">
                <a16:creationId xmlns:a16="http://schemas.microsoft.com/office/drawing/2014/main" id="{D2D86674-F610-DA57-36CA-4DE53F95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9" y="4603750"/>
            <a:ext cx="20097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agem 9">
            <a:extLst>
              <a:ext uri="{FF2B5EF4-FFF2-40B4-BE49-F238E27FC236}">
                <a16:creationId xmlns:a16="http://schemas.microsoft.com/office/drawing/2014/main" id="{B626191B-487E-B04F-07DC-9780DC2F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37" y="2559437"/>
            <a:ext cx="1881187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 de Texto 1">
            <a:extLst>
              <a:ext uri="{FF2B5EF4-FFF2-40B4-BE49-F238E27FC236}">
                <a16:creationId xmlns:a16="http://schemas.microsoft.com/office/drawing/2014/main" id="{FB6FA668-2584-885B-AE2D-C4F5E74971F7}"/>
              </a:ext>
            </a:extLst>
          </p:cNvPr>
          <p:cNvSpPr txBox="1"/>
          <p:nvPr/>
        </p:nvSpPr>
        <p:spPr>
          <a:xfrm>
            <a:off x="1781094" y="2285176"/>
            <a:ext cx="504825" cy="6207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BR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0E693A-7F00-7C63-FCD9-EFE521E8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162560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9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5E6AB64-D3F4-5D00-424C-D6DB5310571C}"/>
              </a:ext>
            </a:extLst>
          </p:cNvPr>
          <p:cNvSpPr txBox="1"/>
          <p:nvPr/>
        </p:nvSpPr>
        <p:spPr>
          <a:xfrm>
            <a:off x="960947" y="758624"/>
            <a:ext cx="9289032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26) (1 ponto)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que mostra corretamente qual foi o tipo de “veículo” que levou o astronauta brasileiro, Marcos Pontes, ao espaço, em 2006.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Imagem 2">
            <a:extLst>
              <a:ext uri="{FF2B5EF4-FFF2-40B4-BE49-F238E27FC236}">
                <a16:creationId xmlns:a16="http://schemas.microsoft.com/office/drawing/2014/main" id="{B16D1211-660A-4042-96B8-872C6B7E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8" y="2131931"/>
            <a:ext cx="1573213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Imagem 70">
            <a:extLst>
              <a:ext uri="{FF2B5EF4-FFF2-40B4-BE49-F238E27FC236}">
                <a16:creationId xmlns:a16="http://schemas.microsoft.com/office/drawing/2014/main" id="{252A9A40-0021-DCA5-F379-5ABCAB59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3"/>
          <a:stretch>
            <a:fillRect/>
          </a:stretch>
        </p:blipFill>
        <p:spPr bwMode="auto">
          <a:xfrm>
            <a:off x="3795525" y="2334474"/>
            <a:ext cx="25146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em 76">
            <a:extLst>
              <a:ext uri="{FF2B5EF4-FFF2-40B4-BE49-F238E27FC236}">
                <a16:creationId xmlns:a16="http://schemas.microsoft.com/office/drawing/2014/main" id="{FFC82E50-3AD4-1ECC-EECB-A8794D0E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4"/>
          <a:stretch>
            <a:fillRect/>
          </a:stretch>
        </p:blipFill>
        <p:spPr bwMode="auto">
          <a:xfrm>
            <a:off x="4184650" y="4245523"/>
            <a:ext cx="15240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m 78" descr="Veja de dentro do cockpit como é pilotar um caça · AERO Magazine">
            <a:extLst>
              <a:ext uri="{FF2B5EF4-FFF2-40B4-BE49-F238E27FC236}">
                <a16:creationId xmlns:a16="http://schemas.microsoft.com/office/drawing/2014/main" id="{995311B3-1187-577A-89B8-2EC88972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20" y="4231096"/>
            <a:ext cx="20097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Imagem 73" descr="Resultado de imagem para avião azul png">
            <a:extLst>
              <a:ext uri="{FF2B5EF4-FFF2-40B4-BE49-F238E27FC236}">
                <a16:creationId xmlns:a16="http://schemas.microsoft.com/office/drawing/2014/main" id="{CF56F959-D17B-6D69-BAB3-467F1985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81" y="2470149"/>
            <a:ext cx="19669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 de Texto 8">
            <a:extLst>
              <a:ext uri="{FF2B5EF4-FFF2-40B4-BE49-F238E27FC236}">
                <a16:creationId xmlns:a16="http://schemas.microsoft.com/office/drawing/2014/main" id="{62E6FAA8-A39D-B5C6-7A71-67C59BA1D7B2}"/>
              </a:ext>
            </a:extLst>
          </p:cNvPr>
          <p:cNvSpPr txBox="1"/>
          <p:nvPr/>
        </p:nvSpPr>
        <p:spPr>
          <a:xfrm>
            <a:off x="1921668" y="2185738"/>
            <a:ext cx="504825" cy="62071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BR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56F0961-33F5-AC71-9A59-DB882C823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160020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308A5E5-0D0E-0656-9B7D-99E492F0A508}"/>
              </a:ext>
            </a:extLst>
          </p:cNvPr>
          <p:cNvSpPr txBox="1"/>
          <p:nvPr/>
        </p:nvSpPr>
        <p:spPr>
          <a:xfrm>
            <a:off x="694953" y="548680"/>
            <a:ext cx="10297144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27) (1 ponto)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que mostra corretamente qual foi o tipo de “veículo” que levou o astronauta brasileiro, Marcos Pontes, ao espaço, em 2006.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7" name="Imagem 101">
            <a:extLst>
              <a:ext uri="{FF2B5EF4-FFF2-40B4-BE49-F238E27FC236}">
                <a16:creationId xmlns:a16="http://schemas.microsoft.com/office/drawing/2014/main" id="{0D190A8F-2552-FFDB-C9E9-2DB73085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10" y="2577828"/>
            <a:ext cx="1828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Imagem 89">
            <a:extLst>
              <a:ext uri="{FF2B5EF4-FFF2-40B4-BE49-F238E27FC236}">
                <a16:creationId xmlns:a16="http://schemas.microsoft.com/office/drawing/2014/main" id="{B9E39E7A-FDFC-1E7D-1988-87028CD4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33" y="2577828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Imagem 90">
            <a:extLst>
              <a:ext uri="{FF2B5EF4-FFF2-40B4-BE49-F238E27FC236}">
                <a16:creationId xmlns:a16="http://schemas.microsoft.com/office/drawing/2014/main" id="{8BC57299-6FA9-E207-4ED3-9F1B41FD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85" y="4908006"/>
            <a:ext cx="15240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Imagem 14">
            <a:extLst>
              <a:ext uri="{FF2B5EF4-FFF2-40B4-BE49-F238E27FC236}">
                <a16:creationId xmlns:a16="http://schemas.microsoft.com/office/drawing/2014/main" id="{F06A2A93-9EEF-175C-4563-E1720368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57" y="4795816"/>
            <a:ext cx="1885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Imagem 15">
            <a:extLst>
              <a:ext uri="{FF2B5EF4-FFF2-40B4-BE49-F238E27FC236}">
                <a16:creationId xmlns:a16="http://schemas.microsoft.com/office/drawing/2014/main" id="{2C6907B2-5CB8-88A4-E06D-5CF69EB89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47" y="6099635"/>
            <a:ext cx="8286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 de Texto 9">
            <a:extLst>
              <a:ext uri="{FF2B5EF4-FFF2-40B4-BE49-F238E27FC236}">
                <a16:creationId xmlns:a16="http://schemas.microsoft.com/office/drawing/2014/main" id="{DF615E53-F278-1E29-5452-B09CEA57D0E0}"/>
              </a:ext>
            </a:extLst>
          </p:cNvPr>
          <p:cNvSpPr txBox="1"/>
          <p:nvPr/>
        </p:nvSpPr>
        <p:spPr>
          <a:xfrm>
            <a:off x="2589660" y="4339681"/>
            <a:ext cx="825500" cy="3968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(A)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FE9A865-BCEF-DC0D-B72E-5BD45B5B6540}"/>
              </a:ext>
            </a:extLst>
          </p:cNvPr>
          <p:cNvGrpSpPr/>
          <p:nvPr/>
        </p:nvGrpSpPr>
        <p:grpSpPr>
          <a:xfrm>
            <a:off x="8183785" y="2583342"/>
            <a:ext cx="1879600" cy="1916112"/>
            <a:chOff x="0" y="0"/>
            <a:chExt cx="1880235" cy="191611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E720B3E-27EF-9DE7-F73B-6ED86371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880235" cy="1410335"/>
            </a:xfrm>
            <a:prstGeom prst="rect">
              <a:avLst/>
            </a:prstGeom>
          </p:spPr>
        </p:pic>
        <p:sp>
          <p:nvSpPr>
            <p:cNvPr id="8" name="Caixa de Texto 9">
              <a:extLst>
                <a:ext uri="{FF2B5EF4-FFF2-40B4-BE49-F238E27FC236}">
                  <a16:creationId xmlns:a16="http://schemas.microsoft.com/office/drawing/2014/main" id="{381C33D6-B60A-1F9A-A019-AFA1C5209592}"/>
                </a:ext>
              </a:extLst>
            </p:cNvPr>
            <p:cNvSpPr txBox="1"/>
            <p:nvPr/>
          </p:nvSpPr>
          <p:spPr>
            <a:xfrm>
              <a:off x="600075" y="1519237"/>
              <a:ext cx="826717" cy="396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pt-PT" sz="16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(C)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Rectangle 11">
            <a:extLst>
              <a:ext uri="{FF2B5EF4-FFF2-40B4-BE49-F238E27FC236}">
                <a16:creationId xmlns:a16="http://schemas.microsoft.com/office/drawing/2014/main" id="{6978CBD0-976F-9920-0A4F-DD3992F9C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753" y="146685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63DD08F7-316C-BAB7-B50A-65799B265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753" y="146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9FC6BA7-2CAA-814D-E66A-7B4F9B83E6F8}"/>
              </a:ext>
            </a:extLst>
          </p:cNvPr>
          <p:cNvSpPr/>
          <p:nvPr/>
        </p:nvSpPr>
        <p:spPr>
          <a:xfrm>
            <a:off x="2834426" y="432405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462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D95463F-B08C-7F17-3F90-2FD92C72FD96}"/>
              </a:ext>
            </a:extLst>
          </p:cNvPr>
          <p:cNvSpPr txBox="1"/>
          <p:nvPr/>
        </p:nvSpPr>
        <p:spPr>
          <a:xfrm>
            <a:off x="982985" y="548680"/>
            <a:ext cx="102971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 28) (1 ponto)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dia 4 de janeiro de 2004, após uma viagem de 487 milhões de quilômetros, o veículo robotizado “Spirit” (veja sua imagem) pousou dentro da gigantesca Cratera de Gusev.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Assinale o nome do astro ao qual pertence a Cratera de Gusev.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0618BE-0116-6E82-7A1A-2361175CC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97" y="2852936"/>
            <a:ext cx="2397125" cy="179959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4B16874-015D-2D34-00B8-F5B96C74CF18}"/>
              </a:ext>
            </a:extLst>
          </p:cNvPr>
          <p:cNvSpPr txBox="1"/>
          <p:nvPr/>
        </p:nvSpPr>
        <p:spPr>
          <a:xfrm>
            <a:off x="1326029" y="2551837"/>
            <a:ext cx="60318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a) (   ) Marte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b) (   ) Mercúrio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c) (   ) Vênus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d) (   ) Asteroide Ceres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e) (   ) Lua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DC9C995-DA9F-0534-F31D-A6FD04FC254D}"/>
              </a:ext>
            </a:extLst>
          </p:cNvPr>
          <p:cNvSpPr/>
          <p:nvPr/>
        </p:nvSpPr>
        <p:spPr>
          <a:xfrm>
            <a:off x="1688014" y="2836449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6021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BC1888A-35A1-5EDA-9EA2-0B3081C40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53" y="663054"/>
            <a:ext cx="105131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Questão 29) (1 ponto)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 dia 6 de agosto de 2012, o veículo robotizado “Curiosity” (veja sua imagem) pousou dentro da Cratera Gale.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217" name="Imagem 120">
            <a:extLst>
              <a:ext uri="{FF2B5EF4-FFF2-40B4-BE49-F238E27FC236}">
                <a16:creationId xmlns:a16="http://schemas.microsoft.com/office/drawing/2014/main" id="{67FDFB45-EA61-AD4A-2E62-8D064C03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37" y="1916832"/>
            <a:ext cx="2833687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E388E85-E3B3-15F1-E730-8C8E57094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77" y="1770782"/>
            <a:ext cx="62119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Assinale o nome do astro ao qual pertence a Cratera Gale.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(   ) Marte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(   ) Plutão</a:t>
            </a:r>
            <a:endParaRPr kumimoji="0" lang="pt-BR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   )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Cometa Halley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 (   ) Asteroide Ceres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e) (   ) Lua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9972013-D9EF-A912-2EAD-90EEF9E4D8BA}"/>
              </a:ext>
            </a:extLst>
          </p:cNvPr>
          <p:cNvSpPr/>
          <p:nvPr/>
        </p:nvSpPr>
        <p:spPr>
          <a:xfrm>
            <a:off x="1278581" y="2331482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4248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824EDCC-EEA1-9AC3-002F-B02589D9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759" y="1017166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41" name="Imagem 119">
            <a:extLst>
              <a:ext uri="{FF2B5EF4-FFF2-40B4-BE49-F238E27FC236}">
                <a16:creationId xmlns:a16="http://schemas.microsoft.com/office/drawing/2014/main" id="{016B22B5-1691-26D4-E77B-E4A166E5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89" y="1940496"/>
            <a:ext cx="3005137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37ECFC1-5150-A9FD-5E4F-B72991D7C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69" y="1951672"/>
            <a:ext cx="43924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(   ) Marte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(   ) Plutão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   )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Cometa Halley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 (   ) Asteroide Ceres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e) (   ) Lua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72FBA9-2EF3-8034-0E41-6075F43F75BD}"/>
              </a:ext>
            </a:extLst>
          </p:cNvPr>
          <p:cNvSpPr txBox="1"/>
          <p:nvPr/>
        </p:nvSpPr>
        <p:spPr>
          <a:xfrm>
            <a:off x="638389" y="778513"/>
            <a:ext cx="10425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30) (1 ponto)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dia 18 de fevereiro de 2021, o veículo robotizado “Perseverance” (veja sua imagem) pousou dentro da Cratera Jezero.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o nome do astro ao qual pertence a Cratera Jezero.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44590C4-C989-2575-1610-3AC60C13CD31}"/>
              </a:ext>
            </a:extLst>
          </p:cNvPr>
          <p:cNvSpPr/>
          <p:nvPr/>
        </p:nvSpPr>
        <p:spPr>
          <a:xfrm>
            <a:off x="1196694" y="197664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5387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57764"/>
              </p:ext>
            </p:extLst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CDCBFB4-3F26-0633-AB82-0EBD635285BF}"/>
              </a:ext>
            </a:extLst>
          </p:cNvPr>
          <p:cNvSpPr txBox="1"/>
          <p:nvPr/>
        </p:nvSpPr>
        <p:spPr>
          <a:xfrm>
            <a:off x="910977" y="692696"/>
            <a:ext cx="10081120" cy="4144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3) 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Vivemos no planeta Terra. Além dele, existem outros sete girando em torno do Sol, cujos nomes esperamos que já saiba. Então, responda: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pt-BR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Quantos planetas têm somente 8 letras em seu nome?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0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2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3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4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97A9B9D-2DAE-9A45-D215-812423F206F6}"/>
              </a:ext>
            </a:extLst>
          </p:cNvPr>
          <p:cNvSpPr/>
          <p:nvPr/>
        </p:nvSpPr>
        <p:spPr>
          <a:xfrm>
            <a:off x="1715310" y="280915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7471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A80BD76-F18B-1B16-2C9F-6D32953E628B}"/>
              </a:ext>
            </a:extLst>
          </p:cNvPr>
          <p:cNvSpPr txBox="1"/>
          <p:nvPr/>
        </p:nvSpPr>
        <p:spPr>
          <a:xfrm>
            <a:off x="910977" y="908720"/>
            <a:ext cx="10225136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4) 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Vivemos sobre o planeta Terra, mas existem oito girando ao redor do Sol. Quantos estão entre o Sol e a Terra?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2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0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3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4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72A3A3F-AA5C-E7CD-1DF3-8AB6203A3999}"/>
              </a:ext>
            </a:extLst>
          </p:cNvPr>
          <p:cNvSpPr/>
          <p:nvPr/>
        </p:nvSpPr>
        <p:spPr>
          <a:xfrm>
            <a:off x="1715310" y="2659028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6760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D11704D-DAE1-A851-12C8-001EBCA1DA03}"/>
              </a:ext>
            </a:extLst>
          </p:cNvPr>
          <p:cNvSpPr txBox="1"/>
          <p:nvPr/>
        </p:nvSpPr>
        <p:spPr>
          <a:xfrm>
            <a:off x="838969" y="692696"/>
            <a:ext cx="10009112" cy="3787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5) 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Vivemos sobre o planeta Terra, mas existem oito girando ao redor do Sol. Quantos estão mais distantes do Sol do que a Terra?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5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0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3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4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58950B9-B249-2743-0441-706CB554CE03}"/>
              </a:ext>
            </a:extLst>
          </p:cNvPr>
          <p:cNvSpPr/>
          <p:nvPr/>
        </p:nvSpPr>
        <p:spPr>
          <a:xfrm>
            <a:off x="1633423" y="244066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676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A009950-3FED-89A2-6CC8-8F792076A519}"/>
              </a:ext>
            </a:extLst>
          </p:cNvPr>
          <p:cNvSpPr txBox="1"/>
          <p:nvPr/>
        </p:nvSpPr>
        <p:spPr>
          <a:xfrm>
            <a:off x="982985" y="692696"/>
            <a:ext cx="9937104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Vivemos sobre o planeta Terra. Sem contar a Terra, quantos outros planetas existem no Sistema Solar?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7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5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6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8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9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E14AF07-531D-FE41-7D7D-328416D4AE85}"/>
              </a:ext>
            </a:extLst>
          </p:cNvPr>
          <p:cNvSpPr/>
          <p:nvPr/>
        </p:nvSpPr>
        <p:spPr>
          <a:xfrm>
            <a:off x="1783549" y="244066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0440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EA1C71-4FFF-E6D8-2EA1-B268FF2AC5A3}"/>
              </a:ext>
            </a:extLst>
          </p:cNvPr>
          <p:cNvSpPr txBox="1"/>
          <p:nvPr/>
        </p:nvSpPr>
        <p:spPr>
          <a:xfrm>
            <a:off x="910977" y="548680"/>
            <a:ext cx="9793088" cy="415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dois planetas mais próximos ao Sol não têm luas. Marte tem duas pequeninas, chamadas Fobos 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Deimos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Quantas luas existem ao redor dos quatro planetas mais próximos ao Sol?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3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0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2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4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304A82E-6935-228F-EC7F-6B4CE6A3A987}"/>
              </a:ext>
            </a:extLst>
          </p:cNvPr>
          <p:cNvSpPr/>
          <p:nvPr/>
        </p:nvSpPr>
        <p:spPr>
          <a:xfrm>
            <a:off x="1715310" y="2672676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5347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7F2334-2391-4DB5-3F40-7A7B0C38EDAE}"/>
              </a:ext>
            </a:extLst>
          </p:cNvPr>
          <p:cNvSpPr txBox="1"/>
          <p:nvPr/>
        </p:nvSpPr>
        <p:spPr>
          <a:xfrm>
            <a:off x="982985" y="620688"/>
            <a:ext cx="9721080" cy="419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Mercúrio e Vênus não têm luas. Marte tem duas pequeninas, chamadas Fobos 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Deimos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Quantas luas existem ao redor dos quatro planetas mais próximos ao Sol?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3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0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2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4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0A31BE-BB70-BA30-241A-02574535231F}"/>
              </a:ext>
            </a:extLst>
          </p:cNvPr>
          <p:cNvSpPr/>
          <p:nvPr/>
        </p:nvSpPr>
        <p:spPr>
          <a:xfrm>
            <a:off x="1783548" y="276821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8247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3241</Words>
  <Application>Microsoft Office PowerPoint</Application>
  <PresentationFormat>Personalizar</PresentationFormat>
  <Paragraphs>347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Luísa Ferreira</cp:lastModifiedBy>
  <cp:revision>25</cp:revision>
  <dcterms:created xsi:type="dcterms:W3CDTF">2020-08-01T16:25:14Z</dcterms:created>
  <dcterms:modified xsi:type="dcterms:W3CDTF">2023-04-12T14:20:21Z</dcterms:modified>
</cp:coreProperties>
</file>