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8" r:id="rId10"/>
    <p:sldId id="265" r:id="rId11"/>
    <p:sldId id="287" r:id="rId12"/>
    <p:sldId id="266" r:id="rId13"/>
    <p:sldId id="267" r:id="rId14"/>
    <p:sldId id="271" r:id="rId15"/>
    <p:sldId id="281" r:id="rId16"/>
    <p:sldId id="272" r:id="rId17"/>
    <p:sldId id="282" r:id="rId18"/>
    <p:sldId id="273" r:id="rId19"/>
    <p:sldId id="274" r:id="rId20"/>
    <p:sldId id="275" r:id="rId21"/>
    <p:sldId id="283" r:id="rId22"/>
    <p:sldId id="276" r:id="rId23"/>
    <p:sldId id="284" r:id="rId24"/>
    <p:sldId id="277" r:id="rId25"/>
    <p:sldId id="285" r:id="rId26"/>
    <p:sldId id="278" r:id="rId27"/>
    <p:sldId id="286" r:id="rId28"/>
    <p:sldId id="280" r:id="rId29"/>
    <p:sldId id="279" r:id="rId30"/>
    <p:sldId id="270" r:id="rId31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EB"/>
    <a:srgbClr val="CADCD8"/>
    <a:srgbClr val="B0CAC4"/>
    <a:srgbClr val="C0B892"/>
    <a:srgbClr val="AEA472"/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C6B0D-A0E8-4B4C-9F22-75ABC1F6261E}" v="4" dt="2023-03-29T14:28:08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58" y="6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225C6B0D-A0E8-4B4C-9F22-75ABC1F6261E}"/>
    <pc:docChg chg="modSld">
      <pc:chgData name="Luísa Ferreira" userId="dad567e2eb153e2a" providerId="LiveId" clId="{225C6B0D-A0E8-4B4C-9F22-75ABC1F6261E}" dt="2023-03-29T18:20:54.332" v="35" actId="207"/>
      <pc:docMkLst>
        <pc:docMk/>
      </pc:docMkLst>
      <pc:sldChg chg="modSp mod">
        <pc:chgData name="Luísa Ferreira" userId="dad567e2eb153e2a" providerId="LiveId" clId="{225C6B0D-A0E8-4B4C-9F22-75ABC1F6261E}" dt="2023-03-29T18:19:04.477" v="16" actId="113"/>
        <pc:sldMkLst>
          <pc:docMk/>
          <pc:sldMk cId="3493578261" sldId="258"/>
        </pc:sldMkLst>
        <pc:spChg chg="mod">
          <ac:chgData name="Luísa Ferreira" userId="dad567e2eb153e2a" providerId="LiveId" clId="{225C6B0D-A0E8-4B4C-9F22-75ABC1F6261E}" dt="2023-03-29T18:19:04.477" v="16" actId="113"/>
          <ac:spMkLst>
            <pc:docMk/>
            <pc:sldMk cId="3493578261" sldId="258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09.110" v="17" actId="207"/>
        <pc:sldMkLst>
          <pc:docMk/>
          <pc:sldMk cId="2174751085" sldId="259"/>
        </pc:sldMkLst>
        <pc:spChg chg="mod">
          <ac:chgData name="Luísa Ferreira" userId="dad567e2eb153e2a" providerId="LiveId" clId="{225C6B0D-A0E8-4B4C-9F22-75ABC1F6261E}" dt="2023-03-29T18:19:09.110" v="17" actId="207"/>
          <ac:spMkLst>
            <pc:docMk/>
            <pc:sldMk cId="2174751085" sldId="259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15.906" v="18" actId="207"/>
        <pc:sldMkLst>
          <pc:docMk/>
          <pc:sldMk cId="3747119755" sldId="260"/>
        </pc:sldMkLst>
        <pc:spChg chg="mod">
          <ac:chgData name="Luísa Ferreira" userId="dad567e2eb153e2a" providerId="LiveId" clId="{225C6B0D-A0E8-4B4C-9F22-75ABC1F6261E}" dt="2023-03-29T18:19:15.906" v="18" actId="207"/>
          <ac:spMkLst>
            <pc:docMk/>
            <pc:sldMk cId="3747119755" sldId="260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20.639" v="19" actId="207"/>
        <pc:sldMkLst>
          <pc:docMk/>
          <pc:sldMk cId="367620049" sldId="261"/>
        </pc:sldMkLst>
        <pc:spChg chg="mod">
          <ac:chgData name="Luísa Ferreira" userId="dad567e2eb153e2a" providerId="LiveId" clId="{225C6B0D-A0E8-4B4C-9F22-75ABC1F6261E}" dt="2023-03-29T18:19:20.639" v="19" actId="207"/>
          <ac:spMkLst>
            <pc:docMk/>
            <pc:sldMk cId="367620049" sldId="261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25.814" v="20" actId="207"/>
        <pc:sldMkLst>
          <pc:docMk/>
          <pc:sldMk cId="1676075929" sldId="262"/>
        </pc:sldMkLst>
        <pc:spChg chg="mod">
          <ac:chgData name="Luísa Ferreira" userId="dad567e2eb153e2a" providerId="LiveId" clId="{225C6B0D-A0E8-4B4C-9F22-75ABC1F6261E}" dt="2023-03-29T18:19:25.814" v="20" actId="207"/>
          <ac:spMkLst>
            <pc:docMk/>
            <pc:sldMk cId="1676075929" sldId="262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30.224" v="21" actId="207"/>
        <pc:sldMkLst>
          <pc:docMk/>
          <pc:sldMk cId="2208719657" sldId="263"/>
        </pc:sldMkLst>
        <pc:spChg chg="mod">
          <ac:chgData name="Luísa Ferreira" userId="dad567e2eb153e2a" providerId="LiveId" clId="{225C6B0D-A0E8-4B4C-9F22-75ABC1F6261E}" dt="2023-03-29T18:19:30.224" v="21" actId="207"/>
          <ac:spMkLst>
            <pc:docMk/>
            <pc:sldMk cId="2208719657" sldId="263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35.363" v="22" actId="207"/>
        <pc:sldMkLst>
          <pc:docMk/>
          <pc:sldMk cId="2044035725" sldId="264"/>
        </pc:sldMkLst>
        <pc:spChg chg="mod">
          <ac:chgData name="Luísa Ferreira" userId="dad567e2eb153e2a" providerId="LiveId" clId="{225C6B0D-A0E8-4B4C-9F22-75ABC1F6261E}" dt="2023-03-29T18:19:35.363" v="22" actId="207"/>
          <ac:spMkLst>
            <pc:docMk/>
            <pc:sldMk cId="2044035725" sldId="264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41.799" v="23" actId="207"/>
        <pc:sldMkLst>
          <pc:docMk/>
          <pc:sldMk cId="2138048424" sldId="265"/>
        </pc:sldMkLst>
        <pc:spChg chg="mod">
          <ac:chgData name="Luísa Ferreira" userId="dad567e2eb153e2a" providerId="LiveId" clId="{225C6B0D-A0E8-4B4C-9F22-75ABC1F6261E}" dt="2023-03-29T18:19:41.799" v="23" actId="207"/>
          <ac:spMkLst>
            <pc:docMk/>
            <pc:sldMk cId="2138048424" sldId="265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47.173" v="24" actId="207"/>
        <pc:sldMkLst>
          <pc:docMk/>
          <pc:sldMk cId="1108302110" sldId="266"/>
        </pc:sldMkLst>
        <pc:spChg chg="mod">
          <ac:chgData name="Luísa Ferreira" userId="dad567e2eb153e2a" providerId="LiveId" clId="{225C6B0D-A0E8-4B4C-9F22-75ABC1F6261E}" dt="2023-03-29T18:19:47.173" v="24" actId="207"/>
          <ac:spMkLst>
            <pc:docMk/>
            <pc:sldMk cId="1108302110" sldId="266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52.668" v="25" actId="207"/>
        <pc:sldMkLst>
          <pc:docMk/>
          <pc:sldMk cId="4177953587" sldId="267"/>
        </pc:sldMkLst>
        <pc:spChg chg="mod">
          <ac:chgData name="Luísa Ferreira" userId="dad567e2eb153e2a" providerId="LiveId" clId="{225C6B0D-A0E8-4B4C-9F22-75ABC1F6261E}" dt="2023-03-29T18:19:52.668" v="25" actId="207"/>
          <ac:spMkLst>
            <pc:docMk/>
            <pc:sldMk cId="4177953587" sldId="267"/>
            <ac:spMk id="3" creationId="{00000000-0000-0000-0000-000000000000}"/>
          </ac:spMkLst>
        </pc:spChg>
      </pc:sldChg>
      <pc:sldChg chg="modSp">
        <pc:chgData name="Luísa Ferreira" userId="dad567e2eb153e2a" providerId="LiveId" clId="{225C6B0D-A0E8-4B4C-9F22-75ABC1F6261E}" dt="2023-03-29T14:28:08.545" v="3" actId="20577"/>
        <pc:sldMkLst>
          <pc:docMk/>
          <pc:sldMk cId="1147860941" sldId="269"/>
        </pc:sldMkLst>
        <pc:spChg chg="mod">
          <ac:chgData name="Luísa Ferreira" userId="dad567e2eb153e2a" providerId="LiveId" clId="{225C6B0D-A0E8-4B4C-9F22-75ABC1F6261E}" dt="2023-03-29T14:28:08.545" v="3" actId="20577"/>
          <ac:spMkLst>
            <pc:docMk/>
            <pc:sldMk cId="1147860941" sldId="269"/>
            <ac:spMk id="6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19:58.510" v="26" actId="207"/>
        <pc:sldMkLst>
          <pc:docMk/>
          <pc:sldMk cId="2681726767" sldId="271"/>
        </pc:sldMkLst>
        <pc:spChg chg="mod">
          <ac:chgData name="Luísa Ferreira" userId="dad567e2eb153e2a" providerId="LiveId" clId="{225C6B0D-A0E8-4B4C-9F22-75ABC1F6261E}" dt="2023-03-29T18:19:58.510" v="26" actId="207"/>
          <ac:spMkLst>
            <pc:docMk/>
            <pc:sldMk cId="2681726767" sldId="271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04.181" v="27" actId="207"/>
        <pc:sldMkLst>
          <pc:docMk/>
          <pc:sldMk cId="1863707950" sldId="272"/>
        </pc:sldMkLst>
        <pc:spChg chg="mod">
          <ac:chgData name="Luísa Ferreira" userId="dad567e2eb153e2a" providerId="LiveId" clId="{225C6B0D-A0E8-4B4C-9F22-75ABC1F6261E}" dt="2023-03-29T18:20:04.181" v="27" actId="207"/>
          <ac:spMkLst>
            <pc:docMk/>
            <pc:sldMk cId="1863707950" sldId="272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11.151" v="28" actId="207"/>
        <pc:sldMkLst>
          <pc:docMk/>
          <pc:sldMk cId="4042042164" sldId="273"/>
        </pc:sldMkLst>
        <pc:spChg chg="mod">
          <ac:chgData name="Luísa Ferreira" userId="dad567e2eb153e2a" providerId="LiveId" clId="{225C6B0D-A0E8-4B4C-9F22-75ABC1F6261E}" dt="2023-03-29T18:20:11.151" v="28" actId="207"/>
          <ac:spMkLst>
            <pc:docMk/>
            <pc:sldMk cId="4042042164" sldId="273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16.088" v="29" actId="207"/>
        <pc:sldMkLst>
          <pc:docMk/>
          <pc:sldMk cId="3320921531" sldId="274"/>
        </pc:sldMkLst>
        <pc:spChg chg="mod">
          <ac:chgData name="Luísa Ferreira" userId="dad567e2eb153e2a" providerId="LiveId" clId="{225C6B0D-A0E8-4B4C-9F22-75ABC1F6261E}" dt="2023-03-29T18:20:16.088" v="29" actId="207"/>
          <ac:spMkLst>
            <pc:docMk/>
            <pc:sldMk cId="3320921531" sldId="274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23.930" v="30" actId="207"/>
        <pc:sldMkLst>
          <pc:docMk/>
          <pc:sldMk cId="4219719591" sldId="275"/>
        </pc:sldMkLst>
        <pc:spChg chg="mod">
          <ac:chgData name="Luísa Ferreira" userId="dad567e2eb153e2a" providerId="LiveId" clId="{225C6B0D-A0E8-4B4C-9F22-75ABC1F6261E}" dt="2023-03-29T18:20:23.930" v="30" actId="207"/>
          <ac:spMkLst>
            <pc:docMk/>
            <pc:sldMk cId="4219719591" sldId="275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30.959" v="31" actId="207"/>
        <pc:sldMkLst>
          <pc:docMk/>
          <pc:sldMk cId="1071199827" sldId="276"/>
        </pc:sldMkLst>
        <pc:spChg chg="mod">
          <ac:chgData name="Luísa Ferreira" userId="dad567e2eb153e2a" providerId="LiveId" clId="{225C6B0D-A0E8-4B4C-9F22-75ABC1F6261E}" dt="2023-03-29T18:20:30.959" v="31" actId="207"/>
          <ac:spMkLst>
            <pc:docMk/>
            <pc:sldMk cId="1071199827" sldId="276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37.602" v="32" actId="207"/>
        <pc:sldMkLst>
          <pc:docMk/>
          <pc:sldMk cId="202384001" sldId="277"/>
        </pc:sldMkLst>
        <pc:spChg chg="mod">
          <ac:chgData name="Luísa Ferreira" userId="dad567e2eb153e2a" providerId="LiveId" clId="{225C6B0D-A0E8-4B4C-9F22-75ABC1F6261E}" dt="2023-03-29T18:20:37.602" v="32" actId="207"/>
          <ac:spMkLst>
            <pc:docMk/>
            <pc:sldMk cId="202384001" sldId="277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43.131" v="33" actId="207"/>
        <pc:sldMkLst>
          <pc:docMk/>
          <pc:sldMk cId="746688010" sldId="278"/>
        </pc:sldMkLst>
        <pc:spChg chg="mod">
          <ac:chgData name="Luísa Ferreira" userId="dad567e2eb153e2a" providerId="LiveId" clId="{225C6B0D-A0E8-4B4C-9F22-75ABC1F6261E}" dt="2023-03-29T18:20:43.131" v="33" actId="207"/>
          <ac:spMkLst>
            <pc:docMk/>
            <pc:sldMk cId="746688010" sldId="278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54.332" v="35" actId="207"/>
        <pc:sldMkLst>
          <pc:docMk/>
          <pc:sldMk cId="1976525953" sldId="279"/>
        </pc:sldMkLst>
        <pc:spChg chg="mod">
          <ac:chgData name="Luísa Ferreira" userId="dad567e2eb153e2a" providerId="LiveId" clId="{225C6B0D-A0E8-4B4C-9F22-75ABC1F6261E}" dt="2023-03-29T18:20:54.332" v="35" actId="207"/>
          <ac:spMkLst>
            <pc:docMk/>
            <pc:sldMk cId="1976525953" sldId="279"/>
            <ac:spMk id="3" creationId="{00000000-0000-0000-0000-000000000000}"/>
          </ac:spMkLst>
        </pc:spChg>
      </pc:sldChg>
      <pc:sldChg chg="modSp mod">
        <pc:chgData name="Luísa Ferreira" userId="dad567e2eb153e2a" providerId="LiveId" clId="{225C6B0D-A0E8-4B4C-9F22-75ABC1F6261E}" dt="2023-03-29T18:20:49.048" v="34" actId="207"/>
        <pc:sldMkLst>
          <pc:docMk/>
          <pc:sldMk cId="1583631156" sldId="280"/>
        </pc:sldMkLst>
        <pc:spChg chg="mod">
          <ac:chgData name="Luísa Ferreira" userId="dad567e2eb153e2a" providerId="LiveId" clId="{225C6B0D-A0E8-4B4C-9F22-75ABC1F6261E}" dt="2023-03-29T18:20:49.048" v="34" actId="207"/>
          <ac:spMkLst>
            <pc:docMk/>
            <pc:sldMk cId="1583631156" sldId="280"/>
            <ac:spMk id="3" creationId="{00000000-0000-0000-0000-000000000000}"/>
          </ac:spMkLst>
        </pc:spChg>
      </pc:sldChg>
    </pc:docChg>
  </pc:docChgLst>
  <pc:docChgLst>
    <pc:chgData name="Luísa Ferreira" userId="dad567e2eb153e2a" providerId="LiveId" clId="{9A25CF60-038F-4610-A28A-1CB6DE95B3A7}"/>
    <pc:docChg chg="undo custSel addSld modSld sldOrd">
      <pc:chgData name="Luísa Ferreira" userId="dad567e2eb153e2a" providerId="LiveId" clId="{9A25CF60-038F-4610-A28A-1CB6DE95B3A7}" dt="2023-02-23T00:07:16.190" v="1266"/>
      <pc:docMkLst>
        <pc:docMk/>
      </pc:docMkLst>
      <pc:sldChg chg="addSp delSp modSp mod delAnim modAnim">
        <pc:chgData name="Luísa Ferreira" userId="dad567e2eb153e2a" providerId="LiveId" clId="{9A25CF60-038F-4610-A28A-1CB6DE95B3A7}" dt="2023-02-22T23:46:44.072" v="1053"/>
        <pc:sldMkLst>
          <pc:docMk/>
          <pc:sldMk cId="3493578261" sldId="258"/>
        </pc:sldMkLst>
        <pc:spChg chg="add mod">
          <ac:chgData name="Luísa Ferreira" userId="dad567e2eb153e2a" providerId="LiveId" clId="{9A25CF60-038F-4610-A28A-1CB6DE95B3A7}" dt="2023-02-22T23:46:01.321" v="1046" actId="113"/>
          <ac:spMkLst>
            <pc:docMk/>
            <pc:sldMk cId="3493578261" sldId="258"/>
            <ac:spMk id="2" creationId="{F70D2EBC-4FF5-1DF4-5CA7-F559CDB80772}"/>
          </ac:spMkLst>
        </pc:spChg>
        <pc:spChg chg="mod">
          <ac:chgData name="Luísa Ferreira" userId="dad567e2eb153e2a" providerId="LiveId" clId="{9A25CF60-038F-4610-A28A-1CB6DE95B3A7}" dt="2023-02-22T22:20:51.812" v="96" actId="1076"/>
          <ac:spMkLst>
            <pc:docMk/>
            <pc:sldMk cId="3493578261" sldId="258"/>
            <ac:spMk id="3" creationId="{00000000-0000-0000-0000-000000000000}"/>
          </ac:spMkLst>
        </pc:spChg>
        <pc:spChg chg="add del mod">
          <ac:chgData name="Luísa Ferreira" userId="dad567e2eb153e2a" providerId="LiveId" clId="{9A25CF60-038F-4610-A28A-1CB6DE95B3A7}" dt="2023-02-22T23:35:28.102" v="956" actId="478"/>
          <ac:spMkLst>
            <pc:docMk/>
            <pc:sldMk cId="3493578261" sldId="258"/>
            <ac:spMk id="4" creationId="{569966FE-5381-8F45-0D70-4E32B451608D}"/>
          </ac:spMkLst>
        </pc:spChg>
        <pc:spChg chg="del">
          <ac:chgData name="Luísa Ferreira" userId="dad567e2eb153e2a" providerId="LiveId" clId="{9A25CF60-038F-4610-A28A-1CB6DE95B3A7}" dt="2023-02-22T22:15:15.431" v="5" actId="478"/>
          <ac:spMkLst>
            <pc:docMk/>
            <pc:sldMk cId="3493578261" sldId="258"/>
            <ac:spMk id="5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38:41.770" v="979" actId="1076"/>
          <ac:spMkLst>
            <pc:docMk/>
            <pc:sldMk cId="3493578261" sldId="258"/>
            <ac:spMk id="5" creationId="{B35803D7-1BCF-992F-349C-CACBF9636513}"/>
          </ac:spMkLst>
        </pc:spChg>
        <pc:spChg chg="del">
          <ac:chgData name="Luísa Ferreira" userId="dad567e2eb153e2a" providerId="LiveId" clId="{9A25CF60-038F-4610-A28A-1CB6DE95B3A7}" dt="2023-02-22T22:15:20.148" v="6" actId="478"/>
          <ac:spMkLst>
            <pc:docMk/>
            <pc:sldMk cId="3493578261" sldId="258"/>
            <ac:spMk id="6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15:23.429" v="8" actId="478"/>
          <ac:spMkLst>
            <pc:docMk/>
            <pc:sldMk cId="3493578261" sldId="258"/>
            <ac:spMk id="7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15:28.789" v="11" actId="478"/>
          <ac:spMkLst>
            <pc:docMk/>
            <pc:sldMk cId="3493578261" sldId="258"/>
            <ac:spMk id="8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15:32.958" v="29" actId="478"/>
          <ac:spMkLst>
            <pc:docMk/>
            <pc:sldMk cId="3493578261" sldId="258"/>
            <ac:spMk id="9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15:40.871" v="55"/>
          <ac:spMkLst>
            <pc:docMk/>
            <pc:sldMk cId="3493578261" sldId="258"/>
            <ac:spMk id="10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15:37.204" v="42" actId="478"/>
          <ac:spMkLst>
            <pc:docMk/>
            <pc:sldMk cId="3493578261" sldId="258"/>
            <ac:spMk id="11" creationId="{00000000-0000-0000-0000-000000000000}"/>
          </ac:spMkLst>
        </pc:spChg>
      </pc:sldChg>
      <pc:sldChg chg="addSp delSp modSp mod delAnim modAnim">
        <pc:chgData name="Luísa Ferreira" userId="dad567e2eb153e2a" providerId="LiveId" clId="{9A25CF60-038F-4610-A28A-1CB6DE95B3A7}" dt="2023-02-22T23:46:33.225" v="1051"/>
        <pc:sldMkLst>
          <pc:docMk/>
          <pc:sldMk cId="2174751085" sldId="259"/>
        </pc:sldMkLst>
        <pc:spChg chg="add mod">
          <ac:chgData name="Luísa Ferreira" userId="dad567e2eb153e2a" providerId="LiveId" clId="{9A25CF60-038F-4610-A28A-1CB6DE95B3A7}" dt="2023-02-22T23:38:25.107" v="977" actId="1076"/>
          <ac:spMkLst>
            <pc:docMk/>
            <pc:sldMk cId="2174751085" sldId="259"/>
            <ac:spMk id="2" creationId="{6CAE79E5-1F9F-59F9-334E-48769794436F}"/>
          </ac:spMkLst>
        </pc:spChg>
        <pc:spChg chg="mod">
          <ac:chgData name="Luísa Ferreira" userId="dad567e2eb153e2a" providerId="LiveId" clId="{9A25CF60-038F-4610-A28A-1CB6DE95B3A7}" dt="2023-02-22T23:16:30.462" v="881" actId="14100"/>
          <ac:spMkLst>
            <pc:docMk/>
            <pc:sldMk cId="2174751085" sldId="259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6:38.438" v="65" actId="478"/>
          <ac:spMkLst>
            <pc:docMk/>
            <pc:sldMk cId="2174751085" sldId="259"/>
            <ac:spMk id="4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6:39.703" v="66" actId="478"/>
          <ac:spMkLst>
            <pc:docMk/>
            <pc:sldMk cId="2174751085" sldId="259"/>
            <ac:spMk id="6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6:34.813" v="62" actId="478"/>
          <ac:spMkLst>
            <pc:docMk/>
            <pc:sldMk cId="2174751085" sldId="259"/>
            <ac:spMk id="7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16:36.469" v="64" actId="478"/>
          <ac:spMkLst>
            <pc:docMk/>
            <pc:sldMk cId="2174751085" sldId="259"/>
            <ac:spMk id="8" creationId="{00000000-0000-0000-0000-000000000000}"/>
          </ac:spMkLst>
        </pc:spChg>
        <pc:spChg chg="add del">
          <ac:chgData name="Luísa Ferreira" userId="dad567e2eb153e2a" providerId="LiveId" clId="{9A25CF60-038F-4610-A28A-1CB6DE95B3A7}" dt="2023-02-22T22:17:16.576" v="68" actId="22"/>
          <ac:spMkLst>
            <pc:docMk/>
            <pc:sldMk cId="2174751085" sldId="259"/>
            <ac:spMk id="9" creationId="{C26F1822-1B41-C1CD-A1CA-9E34B5D97E9C}"/>
          </ac:spMkLst>
        </pc:spChg>
        <pc:spChg chg="add mod">
          <ac:chgData name="Luísa Ferreira" userId="dad567e2eb153e2a" providerId="LiveId" clId="{9A25CF60-038F-4610-A28A-1CB6DE95B3A7}" dt="2023-02-22T23:46:10.522" v="1048" actId="207"/>
          <ac:spMkLst>
            <pc:docMk/>
            <pc:sldMk cId="2174751085" sldId="259"/>
            <ac:spMk id="11" creationId="{59B63A4A-AC0D-59E2-BED2-D8D594056505}"/>
          </ac:spMkLst>
        </pc:spChg>
        <pc:graphicFrameChg chg="del">
          <ac:chgData name="Luísa Ferreira" userId="dad567e2eb153e2a" providerId="LiveId" clId="{9A25CF60-038F-4610-A28A-1CB6DE95B3A7}" dt="2023-02-22T22:16:30.049" v="61" actId="478"/>
          <ac:graphicFrameMkLst>
            <pc:docMk/>
            <pc:sldMk cId="2174751085" sldId="259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2T23:59:17.743" v="1178" actId="207"/>
        <pc:sldMkLst>
          <pc:docMk/>
          <pc:sldMk cId="3747119755" sldId="260"/>
        </pc:sldMkLst>
        <pc:spChg chg="add del mod">
          <ac:chgData name="Luísa Ferreira" userId="dad567e2eb153e2a" providerId="LiveId" clId="{9A25CF60-038F-4610-A28A-1CB6DE95B3A7}" dt="2023-02-22T23:38:52.015" v="981" actId="21"/>
          <ac:spMkLst>
            <pc:docMk/>
            <pc:sldMk cId="3747119755" sldId="260"/>
            <ac:spMk id="2" creationId="{4C22D28D-5A9A-E7B9-8BE8-4E9DC85B9E1F}"/>
          </ac:spMkLst>
        </pc:spChg>
        <pc:spChg chg="mod">
          <ac:chgData name="Luísa Ferreira" userId="dad567e2eb153e2a" providerId="LiveId" clId="{9A25CF60-038F-4610-A28A-1CB6DE95B3A7}" dt="2023-02-22T23:16:12.591" v="877" actId="20577"/>
          <ac:spMkLst>
            <pc:docMk/>
            <pc:sldMk cId="3747119755" sldId="260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8:51.094" v="84" actId="478"/>
          <ac:spMkLst>
            <pc:docMk/>
            <pc:sldMk cId="3747119755" sldId="260"/>
            <ac:spMk id="5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8:49.251" v="83" actId="478"/>
          <ac:spMkLst>
            <pc:docMk/>
            <pc:sldMk cId="3747119755" sldId="260"/>
            <ac:spMk id="6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8:47.840" v="82" actId="478"/>
          <ac:spMkLst>
            <pc:docMk/>
            <pc:sldMk cId="3747119755" sldId="260"/>
            <ac:spMk id="7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18:46.262" v="81" actId="478"/>
          <ac:spMkLst>
            <pc:docMk/>
            <pc:sldMk cId="3747119755" sldId="260"/>
            <ac:spMk id="8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9:17.743" v="1178" actId="207"/>
          <ac:spMkLst>
            <pc:docMk/>
            <pc:sldMk cId="3747119755" sldId="260"/>
            <ac:spMk id="9" creationId="{5B7598F9-03D2-4B43-B0FC-613B46C7F17C}"/>
          </ac:spMkLst>
        </pc:spChg>
        <pc:graphicFrameChg chg="del">
          <ac:chgData name="Luísa Ferreira" userId="dad567e2eb153e2a" providerId="LiveId" clId="{9A25CF60-038F-4610-A28A-1CB6DE95B3A7}" dt="2023-02-22T22:18:43.857" v="80" actId="478"/>
          <ac:graphicFrameMkLst>
            <pc:docMk/>
            <pc:sldMk cId="3747119755" sldId="260"/>
            <ac:graphicFrameMk id="4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2T23:59:39.418" v="1183" actId="1076"/>
        <pc:sldMkLst>
          <pc:docMk/>
          <pc:sldMk cId="367620049" sldId="261"/>
        </pc:sldMkLst>
        <pc:spChg chg="add mod">
          <ac:chgData name="Luísa Ferreira" userId="dad567e2eb153e2a" providerId="LiveId" clId="{9A25CF60-038F-4610-A28A-1CB6DE95B3A7}" dt="2023-02-22T23:59:39.418" v="1183" actId="1076"/>
          <ac:spMkLst>
            <pc:docMk/>
            <pc:sldMk cId="367620049" sldId="261"/>
            <ac:spMk id="2" creationId="{DF07946B-F76C-9D5C-3DC9-CA8586078A84}"/>
          </ac:spMkLst>
        </pc:spChg>
        <pc:spChg chg="mod">
          <ac:chgData name="Luísa Ferreira" userId="dad567e2eb153e2a" providerId="LiveId" clId="{9A25CF60-038F-4610-A28A-1CB6DE95B3A7}" dt="2023-02-22T23:16:01.109" v="875" actId="113"/>
          <ac:spMkLst>
            <pc:docMk/>
            <pc:sldMk cId="367620049" sldId="261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2:25.352" v="112" actId="478"/>
          <ac:spMkLst>
            <pc:docMk/>
            <pc:sldMk cId="367620049" sldId="261"/>
            <ac:spMk id="4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2:23.962" v="111" actId="478"/>
          <ac:spMkLst>
            <pc:docMk/>
            <pc:sldMk cId="367620049" sldId="261"/>
            <ac:spMk id="6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2:21.915" v="110" actId="478"/>
          <ac:spMkLst>
            <pc:docMk/>
            <pc:sldMk cId="367620049" sldId="261"/>
            <ac:spMk id="7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2:20.775" v="109" actId="478"/>
          <ac:spMkLst>
            <pc:docMk/>
            <pc:sldMk cId="367620049" sldId="261"/>
            <ac:spMk id="8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9:27.881" v="1182" actId="113"/>
          <ac:spMkLst>
            <pc:docMk/>
            <pc:sldMk cId="367620049" sldId="261"/>
            <ac:spMk id="9" creationId="{D736A4C7-176C-B64E-64B7-0284DA32D864}"/>
          </ac:spMkLst>
        </pc:spChg>
        <pc:graphicFrameChg chg="del">
          <ac:chgData name="Luísa Ferreira" userId="dad567e2eb153e2a" providerId="LiveId" clId="{9A25CF60-038F-4610-A28A-1CB6DE95B3A7}" dt="2023-02-22T22:22:17.385" v="108" actId="478"/>
          <ac:graphicFrameMkLst>
            <pc:docMk/>
            <pc:sldMk cId="367620049" sldId="261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2T23:59:50.384" v="1185" actId="113"/>
        <pc:sldMkLst>
          <pc:docMk/>
          <pc:sldMk cId="1676075929" sldId="262"/>
        </pc:sldMkLst>
        <pc:spChg chg="add mod">
          <ac:chgData name="Luísa Ferreira" userId="dad567e2eb153e2a" providerId="LiveId" clId="{9A25CF60-038F-4610-A28A-1CB6DE95B3A7}" dt="2023-02-22T23:39:15.139" v="985" actId="1076"/>
          <ac:spMkLst>
            <pc:docMk/>
            <pc:sldMk cId="1676075929" sldId="262"/>
            <ac:spMk id="2" creationId="{0E2CF503-DDD5-331D-FD48-A96035BD1BD8}"/>
          </ac:spMkLst>
        </pc:spChg>
        <pc:spChg chg="mod">
          <ac:chgData name="Luísa Ferreira" userId="dad567e2eb153e2a" providerId="LiveId" clId="{9A25CF60-038F-4610-A28A-1CB6DE95B3A7}" dt="2023-02-22T22:29:33.854" v="166" actId="14100"/>
          <ac:spMkLst>
            <pc:docMk/>
            <pc:sldMk cId="1676075929" sldId="262"/>
            <ac:spMk id="3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24:15.593" v="126" actId="478"/>
          <ac:spMkLst>
            <pc:docMk/>
            <pc:sldMk cId="1676075929" sldId="262"/>
            <ac:spMk id="4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4:16.389" v="127" actId="478"/>
          <ac:spMkLst>
            <pc:docMk/>
            <pc:sldMk cId="1676075929" sldId="262"/>
            <ac:spMk id="6" creationId="{00000000-0000-0000-0000-000000000000}"/>
          </ac:spMkLst>
        </pc:spChg>
        <pc:spChg chg="del mod">
          <ac:chgData name="Luísa Ferreira" userId="dad567e2eb153e2a" providerId="LiveId" clId="{9A25CF60-038F-4610-A28A-1CB6DE95B3A7}" dt="2023-02-22T22:24:18.436" v="129" actId="478"/>
          <ac:spMkLst>
            <pc:docMk/>
            <pc:sldMk cId="1676075929" sldId="262"/>
            <ac:spMk id="7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4:19.545" v="130" actId="478"/>
          <ac:spMkLst>
            <pc:docMk/>
            <pc:sldMk cId="1676075929" sldId="262"/>
            <ac:spMk id="8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4:20.560" v="131" actId="478"/>
          <ac:spMkLst>
            <pc:docMk/>
            <pc:sldMk cId="1676075929" sldId="262"/>
            <ac:spMk id="9" creationId="{00000000-0000-0000-0000-000000000000}"/>
          </ac:spMkLst>
        </pc:spChg>
        <pc:spChg chg="add del mod">
          <ac:chgData name="Luísa Ferreira" userId="dad567e2eb153e2a" providerId="LiveId" clId="{9A25CF60-038F-4610-A28A-1CB6DE95B3A7}" dt="2023-02-22T22:24:50.818" v="135" actId="478"/>
          <ac:spMkLst>
            <pc:docMk/>
            <pc:sldMk cId="1676075929" sldId="262"/>
            <ac:spMk id="10" creationId="{5AC270AE-C75C-7F1D-4588-375D056F1010}"/>
          </ac:spMkLst>
        </pc:spChg>
        <pc:spChg chg="add mod">
          <ac:chgData name="Luísa Ferreira" userId="dad567e2eb153e2a" providerId="LiveId" clId="{9A25CF60-038F-4610-A28A-1CB6DE95B3A7}" dt="2023-02-22T23:59:50.384" v="1185" actId="113"/>
          <ac:spMkLst>
            <pc:docMk/>
            <pc:sldMk cId="1676075929" sldId="262"/>
            <ac:spMk id="12" creationId="{4477B56F-5E8D-B8F1-2917-36635E06C541}"/>
          </ac:spMkLst>
        </pc:spChg>
        <pc:graphicFrameChg chg="del modGraphic">
          <ac:chgData name="Luísa Ferreira" userId="dad567e2eb153e2a" providerId="LiveId" clId="{9A25CF60-038F-4610-A28A-1CB6DE95B3A7}" dt="2023-02-22T22:24:10.531" v="124" actId="478"/>
          <ac:graphicFrameMkLst>
            <pc:docMk/>
            <pc:sldMk cId="1676075929" sldId="262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3T00:00:11.210" v="1189" actId="113"/>
        <pc:sldMkLst>
          <pc:docMk/>
          <pc:sldMk cId="2208719657" sldId="263"/>
        </pc:sldMkLst>
        <pc:spChg chg="add mod">
          <ac:chgData name="Luísa Ferreira" userId="dad567e2eb153e2a" providerId="LiveId" clId="{9A25CF60-038F-4610-A28A-1CB6DE95B3A7}" dt="2023-02-22T23:39:23.746" v="987" actId="1076"/>
          <ac:spMkLst>
            <pc:docMk/>
            <pc:sldMk cId="2208719657" sldId="263"/>
            <ac:spMk id="2" creationId="{D962EFE9-631F-47B5-0DDC-2C2D4F95B993}"/>
          </ac:spMkLst>
        </pc:spChg>
        <pc:spChg chg="mod">
          <ac:chgData name="Luísa Ferreira" userId="dad567e2eb153e2a" providerId="LiveId" clId="{9A25CF60-038F-4610-A28A-1CB6DE95B3A7}" dt="2023-02-22T22:27:19.589" v="157" actId="1076"/>
          <ac:spMkLst>
            <pc:docMk/>
            <pc:sldMk cId="2208719657" sldId="263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6:28.663" v="148" actId="478"/>
          <ac:spMkLst>
            <pc:docMk/>
            <pc:sldMk cId="2208719657" sldId="263"/>
            <ac:spMk id="4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6:29.491" v="149" actId="478"/>
          <ac:spMkLst>
            <pc:docMk/>
            <pc:sldMk cId="2208719657" sldId="263"/>
            <ac:spMk id="6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6:31.413" v="150" actId="478"/>
          <ac:spMkLst>
            <pc:docMk/>
            <pc:sldMk cId="2208719657" sldId="263"/>
            <ac:spMk id="7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26:33.303" v="151" actId="478"/>
          <ac:spMkLst>
            <pc:docMk/>
            <pc:sldMk cId="2208719657" sldId="263"/>
            <ac:spMk id="8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0:11.210" v="1189" actId="113"/>
          <ac:spMkLst>
            <pc:docMk/>
            <pc:sldMk cId="2208719657" sldId="263"/>
            <ac:spMk id="9" creationId="{2548D531-46FB-36CF-FAAC-9285985D6AF7}"/>
          </ac:spMkLst>
        </pc:spChg>
        <pc:graphicFrameChg chg="del">
          <ac:chgData name="Luísa Ferreira" userId="dad567e2eb153e2a" providerId="LiveId" clId="{9A25CF60-038F-4610-A28A-1CB6DE95B3A7}" dt="2023-02-22T22:26:26.008" v="147" actId="478"/>
          <ac:graphicFrameMkLst>
            <pc:docMk/>
            <pc:sldMk cId="2208719657" sldId="263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3T00:07:16.190" v="1266"/>
        <pc:sldMkLst>
          <pc:docMk/>
          <pc:sldMk cId="2044035725" sldId="264"/>
        </pc:sldMkLst>
        <pc:spChg chg="add del mod">
          <ac:chgData name="Luísa Ferreira" userId="dad567e2eb153e2a" providerId="LiveId" clId="{9A25CF60-038F-4610-A28A-1CB6DE95B3A7}" dt="2023-02-22T23:52:02.527" v="1087"/>
          <ac:spMkLst>
            <pc:docMk/>
            <pc:sldMk cId="2044035725" sldId="264"/>
            <ac:spMk id="2" creationId="{FC0977A4-2914-878B-0223-46648C59EB20}"/>
          </ac:spMkLst>
        </pc:spChg>
        <pc:spChg chg="mod">
          <ac:chgData name="Luísa Ferreira" userId="dad567e2eb153e2a" providerId="LiveId" clId="{9A25CF60-038F-4610-A28A-1CB6DE95B3A7}" dt="2023-02-22T22:37:44.460" v="302" actId="14100"/>
          <ac:spMkLst>
            <pc:docMk/>
            <pc:sldMk cId="2044035725" sldId="264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30:01.378" v="170" actId="478"/>
          <ac:spMkLst>
            <pc:docMk/>
            <pc:sldMk cId="2044035725" sldId="264"/>
            <ac:spMk id="4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2:30.240" v="1095" actId="1076"/>
          <ac:spMkLst>
            <pc:docMk/>
            <pc:sldMk cId="2044035725" sldId="264"/>
            <ac:spMk id="4" creationId="{21485EE0-E3C6-F1EA-FC5F-065A020677D7}"/>
          </ac:spMkLst>
        </pc:spChg>
        <pc:spChg chg="add mod">
          <ac:chgData name="Luísa Ferreira" userId="dad567e2eb153e2a" providerId="LiveId" clId="{9A25CF60-038F-4610-A28A-1CB6DE95B3A7}" dt="2023-02-22T23:52:40.930" v="1097" actId="1076"/>
          <ac:spMkLst>
            <pc:docMk/>
            <pc:sldMk cId="2044035725" sldId="264"/>
            <ac:spMk id="5" creationId="{888D6483-0496-D663-AF20-A3F605ED14A0}"/>
          </ac:spMkLst>
        </pc:spChg>
        <pc:spChg chg="del">
          <ac:chgData name="Luísa Ferreira" userId="dad567e2eb153e2a" providerId="LiveId" clId="{9A25CF60-038F-4610-A28A-1CB6DE95B3A7}" dt="2023-02-22T22:30:00.176" v="169" actId="478"/>
          <ac:spMkLst>
            <pc:docMk/>
            <pc:sldMk cId="2044035725" sldId="264"/>
            <ac:spMk id="6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2:50.287" v="1099" actId="1076"/>
          <ac:spMkLst>
            <pc:docMk/>
            <pc:sldMk cId="2044035725" sldId="264"/>
            <ac:spMk id="6" creationId="{70D2B6C9-9D0A-F0B3-5BAE-FF02326E76DE}"/>
          </ac:spMkLst>
        </pc:spChg>
        <pc:spChg chg="del">
          <ac:chgData name="Luísa Ferreira" userId="dad567e2eb153e2a" providerId="LiveId" clId="{9A25CF60-038F-4610-A28A-1CB6DE95B3A7}" dt="2023-02-22T22:29:59.441" v="168" actId="478"/>
          <ac:spMkLst>
            <pc:docMk/>
            <pc:sldMk cId="2044035725" sldId="264"/>
            <ac:spMk id="7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3:03.341" v="1101" actId="1076"/>
          <ac:spMkLst>
            <pc:docMk/>
            <pc:sldMk cId="2044035725" sldId="264"/>
            <ac:spMk id="7" creationId="{22AC99FC-3396-45AA-54E0-34A6989C9A39}"/>
          </ac:spMkLst>
        </pc:spChg>
        <pc:spChg chg="del mod">
          <ac:chgData name="Luísa Ferreira" userId="dad567e2eb153e2a" providerId="LiveId" clId="{9A25CF60-038F-4610-A28A-1CB6DE95B3A7}" dt="2023-02-22T22:30:04.253" v="172" actId="478"/>
          <ac:spMkLst>
            <pc:docMk/>
            <pc:sldMk cId="2044035725" sldId="264"/>
            <ac:spMk id="8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9:01.353" v="1176" actId="1076"/>
          <ac:spMkLst>
            <pc:docMk/>
            <pc:sldMk cId="2044035725" sldId="264"/>
            <ac:spMk id="8" creationId="{D31D2CAF-4103-825F-8D22-88E377F02B6F}"/>
          </ac:spMkLst>
        </pc:spChg>
        <pc:spChg chg="add mod">
          <ac:chgData name="Luísa Ferreira" userId="dad567e2eb153e2a" providerId="LiveId" clId="{9A25CF60-038F-4610-A28A-1CB6DE95B3A7}" dt="2023-02-23T00:00:18.130" v="1190" actId="207"/>
          <ac:spMkLst>
            <pc:docMk/>
            <pc:sldMk cId="2044035725" sldId="264"/>
            <ac:spMk id="9" creationId="{7A9799D4-61FC-6987-0EE9-16DCFFA5B9B9}"/>
          </ac:spMkLst>
        </pc:spChg>
        <pc:spChg chg="add del mod">
          <ac:chgData name="Luísa Ferreira" userId="dad567e2eb153e2a" providerId="LiveId" clId="{9A25CF60-038F-4610-A28A-1CB6DE95B3A7}" dt="2023-02-22T23:15:38.302" v="871" actId="478"/>
          <ac:spMkLst>
            <pc:docMk/>
            <pc:sldMk cId="2044035725" sldId="264"/>
            <ac:spMk id="11" creationId="{9D89CF6F-EF03-1ADA-7C7A-B127966B83DE}"/>
          </ac:spMkLst>
        </pc:spChg>
        <pc:graphicFrameChg chg="del">
          <ac:chgData name="Luísa Ferreira" userId="dad567e2eb153e2a" providerId="LiveId" clId="{9A25CF60-038F-4610-A28A-1CB6DE95B3A7}" dt="2023-02-22T22:29:56.411" v="167" actId="478"/>
          <ac:graphicFrameMkLst>
            <pc:docMk/>
            <pc:sldMk cId="2044035725" sldId="264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3T00:06:56.028" v="1261"/>
        <pc:sldMkLst>
          <pc:docMk/>
          <pc:sldMk cId="2138048424" sldId="265"/>
        </pc:sldMkLst>
        <pc:spChg chg="add mod">
          <ac:chgData name="Luísa Ferreira" userId="dad567e2eb153e2a" providerId="LiveId" clId="{9A25CF60-038F-4610-A28A-1CB6DE95B3A7}" dt="2023-02-22T23:53:20.200" v="1103" actId="1076"/>
          <ac:spMkLst>
            <pc:docMk/>
            <pc:sldMk cId="2138048424" sldId="265"/>
            <ac:spMk id="2" creationId="{B6707F39-515B-46A3-CE01-8689F4B0F641}"/>
          </ac:spMkLst>
        </pc:spChg>
        <pc:spChg chg="mod">
          <ac:chgData name="Luísa Ferreira" userId="dad567e2eb153e2a" providerId="LiveId" clId="{9A25CF60-038F-4610-A28A-1CB6DE95B3A7}" dt="2023-02-22T22:38:45.228" v="307" actId="1076"/>
          <ac:spMkLst>
            <pc:docMk/>
            <pc:sldMk cId="2138048424" sldId="265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3:33.036" v="1105" actId="1076"/>
          <ac:spMkLst>
            <pc:docMk/>
            <pc:sldMk cId="2138048424" sldId="265"/>
            <ac:spMk id="4" creationId="{DD6947DA-FF92-675A-0867-0EDAA4432AD2}"/>
          </ac:spMkLst>
        </pc:spChg>
        <pc:spChg chg="del">
          <ac:chgData name="Luísa Ferreira" userId="dad567e2eb153e2a" providerId="LiveId" clId="{9A25CF60-038F-4610-A28A-1CB6DE95B3A7}" dt="2023-02-22T22:35:35.425" v="291" actId="478"/>
          <ac:spMkLst>
            <pc:docMk/>
            <pc:sldMk cId="2138048424" sldId="265"/>
            <ac:spMk id="5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3:40.749" v="1107" actId="1076"/>
          <ac:spMkLst>
            <pc:docMk/>
            <pc:sldMk cId="2138048424" sldId="265"/>
            <ac:spMk id="5" creationId="{4290FE89-8587-F1F8-13C3-6A12F7C52847}"/>
          </ac:spMkLst>
        </pc:spChg>
        <pc:spChg chg="del">
          <ac:chgData name="Luísa Ferreira" userId="dad567e2eb153e2a" providerId="LiveId" clId="{9A25CF60-038F-4610-A28A-1CB6DE95B3A7}" dt="2023-02-22T22:35:37.112" v="292" actId="478"/>
          <ac:spMkLst>
            <pc:docMk/>
            <pc:sldMk cId="2138048424" sldId="265"/>
            <ac:spMk id="6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3:50.841" v="1109" actId="1076"/>
          <ac:spMkLst>
            <pc:docMk/>
            <pc:sldMk cId="2138048424" sldId="265"/>
            <ac:spMk id="6" creationId="{02108269-A227-F379-02B4-9B380BB732AD}"/>
          </ac:spMkLst>
        </pc:spChg>
        <pc:spChg chg="del">
          <ac:chgData name="Luísa Ferreira" userId="dad567e2eb153e2a" providerId="LiveId" clId="{9A25CF60-038F-4610-A28A-1CB6DE95B3A7}" dt="2023-02-22T22:35:33.956" v="290" actId="478"/>
          <ac:spMkLst>
            <pc:docMk/>
            <pc:sldMk cId="2138048424" sldId="265"/>
            <ac:spMk id="7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2T23:58:49.442" v="1174" actId="1076"/>
          <ac:spMkLst>
            <pc:docMk/>
            <pc:sldMk cId="2138048424" sldId="265"/>
            <ac:spMk id="7" creationId="{4DBF6482-443D-5AE0-4A29-51AE1195B25D}"/>
          </ac:spMkLst>
        </pc:spChg>
        <pc:spChg chg="del mod">
          <ac:chgData name="Luísa Ferreira" userId="dad567e2eb153e2a" providerId="LiveId" clId="{9A25CF60-038F-4610-A28A-1CB6DE95B3A7}" dt="2023-02-22T22:35:39.814" v="294" actId="478"/>
          <ac:spMkLst>
            <pc:docMk/>
            <pc:sldMk cId="2138048424" sldId="265"/>
            <ac:spMk id="8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0:43.261" v="1193" actId="207"/>
          <ac:spMkLst>
            <pc:docMk/>
            <pc:sldMk cId="2138048424" sldId="265"/>
            <ac:spMk id="9" creationId="{9BA0CE99-44C9-6BC0-7B6E-2EAEFA6E2C90}"/>
          </ac:spMkLst>
        </pc:spChg>
        <pc:spChg chg="add del mod">
          <ac:chgData name="Luísa Ferreira" userId="dad567e2eb153e2a" providerId="LiveId" clId="{9A25CF60-038F-4610-A28A-1CB6DE95B3A7}" dt="2023-02-22T23:14:49.579" v="862" actId="478"/>
          <ac:spMkLst>
            <pc:docMk/>
            <pc:sldMk cId="2138048424" sldId="265"/>
            <ac:spMk id="11" creationId="{B45FCB00-D210-2BF6-176D-F376EC6858E8}"/>
          </ac:spMkLst>
        </pc:spChg>
        <pc:graphicFrameChg chg="del">
          <ac:chgData name="Luísa Ferreira" userId="dad567e2eb153e2a" providerId="LiveId" clId="{9A25CF60-038F-4610-A28A-1CB6DE95B3A7}" dt="2023-02-22T22:35:30.848" v="289" actId="478"/>
          <ac:graphicFrameMkLst>
            <pc:docMk/>
            <pc:sldMk cId="2138048424" sldId="265"/>
            <ac:graphicFrameMk id="4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3T00:01:55.773" v="1205" actId="207"/>
        <pc:sldMkLst>
          <pc:docMk/>
          <pc:sldMk cId="1108302110" sldId="266"/>
        </pc:sldMkLst>
        <pc:spChg chg="add mod">
          <ac:chgData name="Luísa Ferreira" userId="dad567e2eb153e2a" providerId="LiveId" clId="{9A25CF60-038F-4610-A28A-1CB6DE95B3A7}" dt="2023-02-22T23:40:25.026" v="1002" actId="1076"/>
          <ac:spMkLst>
            <pc:docMk/>
            <pc:sldMk cId="1108302110" sldId="266"/>
            <ac:spMk id="2" creationId="{DB02DE70-FC1D-51D0-6A57-F1DF5FBBCFCC}"/>
          </ac:spMkLst>
        </pc:spChg>
        <pc:spChg chg="mod">
          <ac:chgData name="Luísa Ferreira" userId="dad567e2eb153e2a" providerId="LiveId" clId="{9A25CF60-038F-4610-A28A-1CB6DE95B3A7}" dt="2023-02-22T22:45:23.523" v="442" actId="1076"/>
          <ac:spMkLst>
            <pc:docMk/>
            <pc:sldMk cId="1108302110" sldId="266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3:54.231" v="425" actId="478"/>
          <ac:spMkLst>
            <pc:docMk/>
            <pc:sldMk cId="1108302110" sldId="266"/>
            <ac:spMk id="4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3:58.746" v="428" actId="478"/>
          <ac:spMkLst>
            <pc:docMk/>
            <pc:sldMk cId="1108302110" sldId="266"/>
            <ac:spMk id="6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3:57.465" v="427" actId="478"/>
          <ac:spMkLst>
            <pc:docMk/>
            <pc:sldMk cId="1108302110" sldId="266"/>
            <ac:spMk id="7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3:56.418" v="426" actId="478"/>
          <ac:spMkLst>
            <pc:docMk/>
            <pc:sldMk cId="1108302110" sldId="266"/>
            <ac:spMk id="8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3:59.714" v="429" actId="478"/>
          <ac:spMkLst>
            <pc:docMk/>
            <pc:sldMk cId="1108302110" sldId="266"/>
            <ac:spMk id="9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1:55.773" v="1205" actId="207"/>
          <ac:spMkLst>
            <pc:docMk/>
            <pc:sldMk cId="1108302110" sldId="266"/>
            <ac:spMk id="10" creationId="{752764E1-F77F-9B5D-7465-64AEA3FDFE28}"/>
          </ac:spMkLst>
        </pc:spChg>
        <pc:graphicFrameChg chg="del">
          <ac:chgData name="Luísa Ferreira" userId="dad567e2eb153e2a" providerId="LiveId" clId="{9A25CF60-038F-4610-A28A-1CB6DE95B3A7}" dt="2023-02-22T22:43:51.591" v="424" actId="478"/>
          <ac:graphicFrameMkLst>
            <pc:docMk/>
            <pc:sldMk cId="1108302110" sldId="266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A25CF60-038F-4610-A28A-1CB6DE95B3A7}" dt="2023-02-23T00:02:05.574" v="1207" actId="207"/>
        <pc:sldMkLst>
          <pc:docMk/>
          <pc:sldMk cId="4177953587" sldId="267"/>
        </pc:sldMkLst>
        <pc:spChg chg="add mod">
          <ac:chgData name="Luísa Ferreira" userId="dad567e2eb153e2a" providerId="LiveId" clId="{9A25CF60-038F-4610-A28A-1CB6DE95B3A7}" dt="2023-02-22T23:40:34.607" v="1004" actId="1076"/>
          <ac:spMkLst>
            <pc:docMk/>
            <pc:sldMk cId="4177953587" sldId="267"/>
            <ac:spMk id="2" creationId="{C17F9D9E-0D7D-D47B-A167-38F360ADB286}"/>
          </ac:spMkLst>
        </pc:spChg>
        <pc:spChg chg="mod">
          <ac:chgData name="Luísa Ferreira" userId="dad567e2eb153e2a" providerId="LiveId" clId="{9A25CF60-038F-4610-A28A-1CB6DE95B3A7}" dt="2023-02-22T22:47:17.064" v="459" actId="1076"/>
          <ac:spMkLst>
            <pc:docMk/>
            <pc:sldMk cId="4177953587" sldId="267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6:18.109" v="445" actId="478"/>
          <ac:spMkLst>
            <pc:docMk/>
            <pc:sldMk cId="4177953587" sldId="267"/>
            <ac:spMk id="4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6:32.903" v="449" actId="478"/>
          <ac:spMkLst>
            <pc:docMk/>
            <pc:sldMk cId="4177953587" sldId="267"/>
            <ac:spMk id="5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2:05.574" v="1207" actId="207"/>
          <ac:spMkLst>
            <pc:docMk/>
            <pc:sldMk cId="4177953587" sldId="267"/>
            <ac:spMk id="6" creationId="{9A07699E-F6A0-24D6-6C11-76959361FBB4}"/>
          </ac:spMkLst>
        </pc:spChg>
        <pc:spChg chg="del mod">
          <ac:chgData name="Luísa Ferreira" userId="dad567e2eb153e2a" providerId="LiveId" clId="{9A25CF60-038F-4610-A28A-1CB6DE95B3A7}" dt="2023-02-22T22:46:34.668" v="451" actId="478"/>
          <ac:spMkLst>
            <pc:docMk/>
            <pc:sldMk cId="4177953587" sldId="267"/>
            <ac:spMk id="10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6:37.651" v="454" actId="478"/>
          <ac:spMkLst>
            <pc:docMk/>
            <pc:sldMk cId="4177953587" sldId="267"/>
            <ac:spMk id="11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6:35.730" v="452" actId="478"/>
          <ac:spMkLst>
            <pc:docMk/>
            <pc:sldMk cId="4177953587" sldId="267"/>
            <ac:spMk id="12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46:36.651" v="453" actId="478"/>
          <ac:spMkLst>
            <pc:docMk/>
            <pc:sldMk cId="4177953587" sldId="267"/>
            <ac:spMk id="13" creationId="{00000000-0000-0000-0000-000000000000}"/>
          </ac:spMkLst>
        </pc:spChg>
      </pc:sldChg>
      <pc:sldChg chg="modSp">
        <pc:chgData name="Luísa Ferreira" userId="dad567e2eb153e2a" providerId="LiveId" clId="{9A25CF60-038F-4610-A28A-1CB6DE95B3A7}" dt="2023-02-22T22:16:22.807" v="60" actId="20577"/>
        <pc:sldMkLst>
          <pc:docMk/>
          <pc:sldMk cId="1147860941" sldId="269"/>
        </pc:sldMkLst>
        <pc:spChg chg="mod">
          <ac:chgData name="Luísa Ferreira" userId="dad567e2eb153e2a" providerId="LiveId" clId="{9A25CF60-038F-4610-A28A-1CB6DE95B3A7}" dt="2023-02-22T22:16:22.807" v="60" actId="20577"/>
          <ac:spMkLst>
            <pc:docMk/>
            <pc:sldMk cId="1147860941" sldId="269"/>
            <ac:spMk id="6" creationId="{00000000-0000-0000-0000-000000000000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6:34.680" v="1256"/>
        <pc:sldMkLst>
          <pc:docMk/>
          <pc:sldMk cId="2681726767" sldId="271"/>
        </pc:sldMkLst>
        <pc:spChg chg="add mod">
          <ac:chgData name="Luísa Ferreira" userId="dad567e2eb153e2a" providerId="LiveId" clId="{9A25CF60-038F-4610-A28A-1CB6DE95B3A7}" dt="2023-02-22T23:54:05.776" v="1111" actId="1076"/>
          <ac:spMkLst>
            <pc:docMk/>
            <pc:sldMk cId="2681726767" sldId="271"/>
            <ac:spMk id="2" creationId="{06896308-767E-2FAB-4F76-AEF3BD2BD7EE}"/>
          </ac:spMkLst>
        </pc:spChg>
        <pc:spChg chg="mod">
          <ac:chgData name="Luísa Ferreira" userId="dad567e2eb153e2a" providerId="LiveId" clId="{9A25CF60-038F-4610-A28A-1CB6DE95B3A7}" dt="2023-02-22T22:51:05.603" v="496"/>
          <ac:spMkLst>
            <pc:docMk/>
            <pc:sldMk cId="2681726767" sldId="271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2:13.087" v="1208" actId="207"/>
          <ac:spMkLst>
            <pc:docMk/>
            <pc:sldMk cId="2681726767" sldId="271"/>
            <ac:spMk id="4" creationId="{52622F0D-9B38-3F69-3B17-A7BA13F4E677}"/>
          </ac:spMkLst>
        </pc:spChg>
        <pc:spChg chg="add mod">
          <ac:chgData name="Luísa Ferreira" userId="dad567e2eb153e2a" providerId="LiveId" clId="{9A25CF60-038F-4610-A28A-1CB6DE95B3A7}" dt="2023-02-22T23:54:12.318" v="1113" actId="1076"/>
          <ac:spMkLst>
            <pc:docMk/>
            <pc:sldMk cId="2681726767" sldId="271"/>
            <ac:spMk id="5" creationId="{5533617C-4293-8B52-C569-7D4DAC325EB4}"/>
          </ac:spMkLst>
        </pc:spChg>
        <pc:spChg chg="add mod">
          <ac:chgData name="Luísa Ferreira" userId="dad567e2eb153e2a" providerId="LiveId" clId="{9A25CF60-038F-4610-A28A-1CB6DE95B3A7}" dt="2023-02-22T23:54:16.864" v="1115" actId="1076"/>
          <ac:spMkLst>
            <pc:docMk/>
            <pc:sldMk cId="2681726767" sldId="271"/>
            <ac:spMk id="6" creationId="{5AB908DE-7CA8-334F-B0B4-301543737918}"/>
          </ac:spMkLst>
        </pc:spChg>
        <pc:spChg chg="del">
          <ac:chgData name="Luísa Ferreira" userId="dad567e2eb153e2a" providerId="LiveId" clId="{9A25CF60-038F-4610-A28A-1CB6DE95B3A7}" dt="2023-02-22T22:51:08.118" v="497" actId="478"/>
          <ac:spMkLst>
            <pc:docMk/>
            <pc:sldMk cId="2681726767" sldId="271"/>
            <ac:spMk id="6" creationId="{9A07699E-F6A0-24D6-6C11-76959361FBB4}"/>
          </ac:spMkLst>
        </pc:spChg>
        <pc:spChg chg="add mod">
          <ac:chgData name="Luísa Ferreira" userId="dad567e2eb153e2a" providerId="LiveId" clId="{9A25CF60-038F-4610-A28A-1CB6DE95B3A7}" dt="2023-02-22T23:54:23.081" v="1117" actId="1076"/>
          <ac:spMkLst>
            <pc:docMk/>
            <pc:sldMk cId="2681726767" sldId="271"/>
            <ac:spMk id="7" creationId="{E71BF7C9-4E51-A08C-8639-49C64CA413FF}"/>
          </ac:spMkLst>
        </pc:spChg>
        <pc:spChg chg="add mod">
          <ac:chgData name="Luísa Ferreira" userId="dad567e2eb153e2a" providerId="LiveId" clId="{9A25CF60-038F-4610-A28A-1CB6DE95B3A7}" dt="2023-02-22T23:58:34.646" v="1172" actId="1076"/>
          <ac:spMkLst>
            <pc:docMk/>
            <pc:sldMk cId="2681726767" sldId="271"/>
            <ac:spMk id="8" creationId="{5ACA5147-7F10-1897-8735-B51C2D97C17A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6:10.730" v="1251"/>
        <pc:sldMkLst>
          <pc:docMk/>
          <pc:sldMk cId="1863707950" sldId="272"/>
        </pc:sldMkLst>
        <pc:spChg chg="add mod">
          <ac:chgData name="Luísa Ferreira" userId="dad567e2eb153e2a" providerId="LiveId" clId="{9A25CF60-038F-4610-A28A-1CB6DE95B3A7}" dt="2023-02-22T23:54:33.673" v="1119" actId="1076"/>
          <ac:spMkLst>
            <pc:docMk/>
            <pc:sldMk cId="1863707950" sldId="272"/>
            <ac:spMk id="2" creationId="{B1DB6A08-8B63-9974-1288-0E833D685DDA}"/>
          </ac:spMkLst>
        </pc:spChg>
        <pc:spChg chg="mod">
          <ac:chgData name="Luísa Ferreira" userId="dad567e2eb153e2a" providerId="LiveId" clId="{9A25CF60-038F-4610-A28A-1CB6DE95B3A7}" dt="2023-02-22T22:54:00.689" v="578"/>
          <ac:spMkLst>
            <pc:docMk/>
            <pc:sldMk cId="1863707950" sldId="272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2:28.478" v="1210" actId="207"/>
          <ac:spMkLst>
            <pc:docMk/>
            <pc:sldMk cId="1863707950" sldId="272"/>
            <ac:spMk id="4" creationId="{D2BB8F82-C069-B55D-9B60-4BE92155343C}"/>
          </ac:spMkLst>
        </pc:spChg>
        <pc:spChg chg="add mod">
          <ac:chgData name="Luísa Ferreira" userId="dad567e2eb153e2a" providerId="LiveId" clId="{9A25CF60-038F-4610-A28A-1CB6DE95B3A7}" dt="2023-02-22T23:54:39.267" v="1121" actId="1076"/>
          <ac:spMkLst>
            <pc:docMk/>
            <pc:sldMk cId="1863707950" sldId="272"/>
            <ac:spMk id="5" creationId="{0188798D-B798-BD8E-4235-F12022CACB96}"/>
          </ac:spMkLst>
        </pc:spChg>
        <pc:spChg chg="del">
          <ac:chgData name="Luísa Ferreira" userId="dad567e2eb153e2a" providerId="LiveId" clId="{9A25CF60-038F-4610-A28A-1CB6DE95B3A7}" dt="2023-02-22T22:54:04.189" v="579" actId="478"/>
          <ac:spMkLst>
            <pc:docMk/>
            <pc:sldMk cId="1863707950" sldId="272"/>
            <ac:spMk id="6" creationId="{9A07699E-F6A0-24D6-6C11-76959361FBB4}"/>
          </ac:spMkLst>
        </pc:spChg>
        <pc:spChg chg="add mod">
          <ac:chgData name="Luísa Ferreira" userId="dad567e2eb153e2a" providerId="LiveId" clId="{9A25CF60-038F-4610-A28A-1CB6DE95B3A7}" dt="2023-02-22T23:54:44.437" v="1123" actId="1076"/>
          <ac:spMkLst>
            <pc:docMk/>
            <pc:sldMk cId="1863707950" sldId="272"/>
            <ac:spMk id="6" creationId="{D5CA9249-B8B8-0A58-9924-D44F8880B810}"/>
          </ac:spMkLst>
        </pc:spChg>
        <pc:spChg chg="add mod">
          <ac:chgData name="Luísa Ferreira" userId="dad567e2eb153e2a" providerId="LiveId" clId="{9A25CF60-038F-4610-A28A-1CB6DE95B3A7}" dt="2023-02-22T23:54:52.356" v="1125" actId="1076"/>
          <ac:spMkLst>
            <pc:docMk/>
            <pc:sldMk cId="1863707950" sldId="272"/>
            <ac:spMk id="7" creationId="{CA6A3A2A-78D6-527F-6F05-74900C13D80D}"/>
          </ac:spMkLst>
        </pc:spChg>
        <pc:spChg chg="add mod">
          <ac:chgData name="Luísa Ferreira" userId="dad567e2eb153e2a" providerId="LiveId" clId="{9A25CF60-038F-4610-A28A-1CB6DE95B3A7}" dt="2023-02-22T23:58:18.420" v="1170" actId="1076"/>
          <ac:spMkLst>
            <pc:docMk/>
            <pc:sldMk cId="1863707950" sldId="272"/>
            <ac:spMk id="8" creationId="{F0989D5B-C296-4E13-74EE-CC2723DB2428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2:42.213" v="1212" actId="207"/>
        <pc:sldMkLst>
          <pc:docMk/>
          <pc:sldMk cId="4042042164" sldId="273"/>
        </pc:sldMkLst>
        <pc:spChg chg="add mod">
          <ac:chgData name="Luísa Ferreira" userId="dad567e2eb153e2a" providerId="LiveId" clId="{9A25CF60-038F-4610-A28A-1CB6DE95B3A7}" dt="2023-02-22T23:41:17.436" v="1014" actId="1076"/>
          <ac:spMkLst>
            <pc:docMk/>
            <pc:sldMk cId="4042042164" sldId="273"/>
            <ac:spMk id="2" creationId="{F121E5F0-822F-A315-B143-F36B7F7FA88A}"/>
          </ac:spMkLst>
        </pc:spChg>
        <pc:spChg chg="mod">
          <ac:chgData name="Luísa Ferreira" userId="dad567e2eb153e2a" providerId="LiveId" clId="{9A25CF60-038F-4610-A28A-1CB6DE95B3A7}" dt="2023-02-22T23:20:54.742" v="950" actId="20577"/>
          <ac:spMkLst>
            <pc:docMk/>
            <pc:sldMk cId="4042042164" sldId="273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2:42.213" v="1212" actId="207"/>
          <ac:spMkLst>
            <pc:docMk/>
            <pc:sldMk cId="4042042164" sldId="273"/>
            <ac:spMk id="4" creationId="{D7F3727F-B4AB-972E-00C6-02EFA4CC9750}"/>
          </ac:spMkLst>
        </pc:spChg>
        <pc:spChg chg="del">
          <ac:chgData name="Luísa Ferreira" userId="dad567e2eb153e2a" providerId="LiveId" clId="{9A25CF60-038F-4610-A28A-1CB6DE95B3A7}" dt="2023-02-22T22:57:10.098" v="666" actId="478"/>
          <ac:spMkLst>
            <pc:docMk/>
            <pc:sldMk cId="4042042164" sldId="273"/>
            <ac:spMk id="6" creationId="{9A07699E-F6A0-24D6-6C11-76959361FBB4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2:54.796" v="1213" actId="207"/>
        <pc:sldMkLst>
          <pc:docMk/>
          <pc:sldMk cId="3320921531" sldId="274"/>
        </pc:sldMkLst>
        <pc:spChg chg="add mod">
          <ac:chgData name="Luísa Ferreira" userId="dad567e2eb153e2a" providerId="LiveId" clId="{9A25CF60-038F-4610-A28A-1CB6DE95B3A7}" dt="2023-02-22T23:41:29.433" v="1016" actId="1076"/>
          <ac:spMkLst>
            <pc:docMk/>
            <pc:sldMk cId="3320921531" sldId="274"/>
            <ac:spMk id="2" creationId="{E925CAAE-6F85-8454-AA05-A8BE1529723F}"/>
          </ac:spMkLst>
        </pc:spChg>
        <pc:spChg chg="mod">
          <ac:chgData name="Luísa Ferreira" userId="dad567e2eb153e2a" providerId="LiveId" clId="{9A25CF60-038F-4610-A28A-1CB6DE95B3A7}" dt="2023-02-22T22:57:54.181" v="669"/>
          <ac:spMkLst>
            <pc:docMk/>
            <pc:sldMk cId="3320921531" sldId="274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2:54.796" v="1213" actId="207"/>
          <ac:spMkLst>
            <pc:docMk/>
            <pc:sldMk cId="3320921531" sldId="274"/>
            <ac:spMk id="4" creationId="{6CB20443-EF38-0D21-A5B6-89823D72BD5F}"/>
          </ac:spMkLst>
        </pc:spChg>
        <pc:spChg chg="del">
          <ac:chgData name="Luísa Ferreira" userId="dad567e2eb153e2a" providerId="LiveId" clId="{9A25CF60-038F-4610-A28A-1CB6DE95B3A7}" dt="2023-02-22T22:57:57.790" v="670" actId="478"/>
          <ac:spMkLst>
            <pc:docMk/>
            <pc:sldMk cId="3320921531" sldId="274"/>
            <ac:spMk id="6" creationId="{9A07699E-F6A0-24D6-6C11-76959361FBB4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5:51.564" v="1246"/>
        <pc:sldMkLst>
          <pc:docMk/>
          <pc:sldMk cId="4219719591" sldId="275"/>
        </pc:sldMkLst>
        <pc:spChg chg="add mod">
          <ac:chgData name="Luísa Ferreira" userId="dad567e2eb153e2a" providerId="LiveId" clId="{9A25CF60-038F-4610-A28A-1CB6DE95B3A7}" dt="2023-02-22T23:55:07.200" v="1127" actId="1076"/>
          <ac:spMkLst>
            <pc:docMk/>
            <pc:sldMk cId="4219719591" sldId="275"/>
            <ac:spMk id="2" creationId="{4DD103C7-8484-69AF-244D-AAC686743BE3}"/>
          </ac:spMkLst>
        </pc:spChg>
        <pc:spChg chg="mod">
          <ac:chgData name="Luísa Ferreira" userId="dad567e2eb153e2a" providerId="LiveId" clId="{9A25CF60-038F-4610-A28A-1CB6DE95B3A7}" dt="2023-02-22T23:13:09.306" v="848" actId="1076"/>
          <ac:spMkLst>
            <pc:docMk/>
            <pc:sldMk cId="4219719591" sldId="275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3:01.549" v="1214" actId="207"/>
          <ac:spMkLst>
            <pc:docMk/>
            <pc:sldMk cId="4219719591" sldId="275"/>
            <ac:spMk id="4" creationId="{F6B151ED-6522-BD94-B063-F80BE4102487}"/>
          </ac:spMkLst>
        </pc:spChg>
        <pc:spChg chg="del">
          <ac:chgData name="Luísa Ferreira" userId="dad567e2eb153e2a" providerId="LiveId" clId="{9A25CF60-038F-4610-A28A-1CB6DE95B3A7}" dt="2023-02-22T22:58:38.956" v="674" actId="478"/>
          <ac:spMkLst>
            <pc:docMk/>
            <pc:sldMk cId="4219719591" sldId="275"/>
            <ac:spMk id="6" creationId="{9A07699E-F6A0-24D6-6C11-76959361FBB4}"/>
          </ac:spMkLst>
        </pc:spChg>
        <pc:spChg chg="add mod">
          <ac:chgData name="Luísa Ferreira" userId="dad567e2eb153e2a" providerId="LiveId" clId="{9A25CF60-038F-4610-A28A-1CB6DE95B3A7}" dt="2023-02-22T23:55:14.726" v="1129" actId="1076"/>
          <ac:spMkLst>
            <pc:docMk/>
            <pc:sldMk cId="4219719591" sldId="275"/>
            <ac:spMk id="6" creationId="{DFE2E5F5-D96D-B41F-75F3-86E0C7ED1765}"/>
          </ac:spMkLst>
        </pc:spChg>
        <pc:spChg chg="add mod">
          <ac:chgData name="Luísa Ferreira" userId="dad567e2eb153e2a" providerId="LiveId" clId="{9A25CF60-038F-4610-A28A-1CB6DE95B3A7}" dt="2023-02-22T23:13:14.086" v="849" actId="14100"/>
          <ac:spMkLst>
            <pc:docMk/>
            <pc:sldMk cId="4219719591" sldId="275"/>
            <ac:spMk id="7" creationId="{3146AF9A-7376-22E1-2D13-A977A57D3513}"/>
          </ac:spMkLst>
        </pc:spChg>
        <pc:spChg chg="add mod">
          <ac:chgData name="Luísa Ferreira" userId="dad567e2eb153e2a" providerId="LiveId" clId="{9A25CF60-038F-4610-A28A-1CB6DE95B3A7}" dt="2023-02-22T23:55:20.506" v="1131" actId="1076"/>
          <ac:spMkLst>
            <pc:docMk/>
            <pc:sldMk cId="4219719591" sldId="275"/>
            <ac:spMk id="8" creationId="{32232E4E-7243-1472-5C33-EE204721C057}"/>
          </ac:spMkLst>
        </pc:spChg>
        <pc:spChg chg="add mod">
          <ac:chgData name="Luísa Ferreira" userId="dad567e2eb153e2a" providerId="LiveId" clId="{9A25CF60-038F-4610-A28A-1CB6DE95B3A7}" dt="2023-02-22T23:57:48.876" v="1166" actId="1076"/>
          <ac:spMkLst>
            <pc:docMk/>
            <pc:sldMk cId="4219719591" sldId="275"/>
            <ac:spMk id="9" creationId="{FABF0E9F-CEA3-3513-69AB-356FDEF3C8FE}"/>
          </ac:spMkLst>
        </pc:spChg>
        <pc:spChg chg="add mod">
          <ac:chgData name="Luísa Ferreira" userId="dad567e2eb153e2a" providerId="LiveId" clId="{9A25CF60-038F-4610-A28A-1CB6DE95B3A7}" dt="2023-02-22T23:57:56.731" v="1168" actId="1076"/>
          <ac:spMkLst>
            <pc:docMk/>
            <pc:sldMk cId="4219719591" sldId="275"/>
            <ac:spMk id="10" creationId="{58E65A99-0BEB-CF9E-661A-D264A0BB2CEA}"/>
          </ac:spMkLst>
        </pc:spChg>
        <pc:picChg chg="add mod">
          <ac:chgData name="Luísa Ferreira" userId="dad567e2eb153e2a" providerId="LiveId" clId="{9A25CF60-038F-4610-A28A-1CB6DE95B3A7}" dt="2023-02-22T23:12:33.361" v="842" actId="1076"/>
          <ac:picMkLst>
            <pc:docMk/>
            <pc:sldMk cId="4219719591" sldId="275"/>
            <ac:picMk id="5" creationId="{19709622-71FF-F754-F66B-E682EF40C681}"/>
          </ac:picMkLst>
        </pc:picChg>
      </pc:sldChg>
      <pc:sldChg chg="addSp delSp modSp add mod modAnim">
        <pc:chgData name="Luísa Ferreira" userId="dad567e2eb153e2a" providerId="LiveId" clId="{9A25CF60-038F-4610-A28A-1CB6DE95B3A7}" dt="2023-02-23T00:05:34.454" v="1241"/>
        <pc:sldMkLst>
          <pc:docMk/>
          <pc:sldMk cId="1071199827" sldId="276"/>
        </pc:sldMkLst>
        <pc:spChg chg="add mod">
          <ac:chgData name="Luísa Ferreira" userId="dad567e2eb153e2a" providerId="LiveId" clId="{9A25CF60-038F-4610-A28A-1CB6DE95B3A7}" dt="2023-02-22T23:55:30.679" v="1133" actId="1076"/>
          <ac:spMkLst>
            <pc:docMk/>
            <pc:sldMk cId="1071199827" sldId="276"/>
            <ac:spMk id="2" creationId="{C32A4824-E984-1D37-F63B-B44C7F24A928}"/>
          </ac:spMkLst>
        </pc:spChg>
        <pc:spChg chg="mod">
          <ac:chgData name="Luísa Ferreira" userId="dad567e2eb153e2a" providerId="LiveId" clId="{9A25CF60-038F-4610-A28A-1CB6DE95B3A7}" dt="2023-02-22T23:13:28.333" v="851" actId="1076"/>
          <ac:spMkLst>
            <pc:docMk/>
            <pc:sldMk cId="1071199827" sldId="276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3:12.109" v="1216" actId="207"/>
          <ac:spMkLst>
            <pc:docMk/>
            <pc:sldMk cId="1071199827" sldId="276"/>
            <ac:spMk id="4" creationId="{49421DD3-F514-D39E-16CB-DF64EA24492F}"/>
          </ac:spMkLst>
        </pc:spChg>
        <pc:spChg chg="del">
          <ac:chgData name="Luísa Ferreira" userId="dad567e2eb153e2a" providerId="LiveId" clId="{9A25CF60-038F-4610-A28A-1CB6DE95B3A7}" dt="2023-02-22T23:02:47.793" v="744" actId="478"/>
          <ac:spMkLst>
            <pc:docMk/>
            <pc:sldMk cId="1071199827" sldId="276"/>
            <ac:spMk id="6" creationId="{9A07699E-F6A0-24D6-6C11-76959361FBB4}"/>
          </ac:spMkLst>
        </pc:spChg>
        <pc:spChg chg="add mod">
          <ac:chgData name="Luísa Ferreira" userId="dad567e2eb153e2a" providerId="LiveId" clId="{9A25CF60-038F-4610-A28A-1CB6DE95B3A7}" dt="2023-02-22T23:55:36.009" v="1135" actId="1076"/>
          <ac:spMkLst>
            <pc:docMk/>
            <pc:sldMk cId="1071199827" sldId="276"/>
            <ac:spMk id="6" creationId="{E708D135-0258-EFA5-DF38-535E585B301B}"/>
          </ac:spMkLst>
        </pc:spChg>
        <pc:spChg chg="add mod">
          <ac:chgData name="Luísa Ferreira" userId="dad567e2eb153e2a" providerId="LiveId" clId="{9A25CF60-038F-4610-A28A-1CB6DE95B3A7}" dt="2023-02-22T23:13:34.285" v="852" actId="1076"/>
          <ac:spMkLst>
            <pc:docMk/>
            <pc:sldMk cId="1071199827" sldId="276"/>
            <ac:spMk id="7" creationId="{C858E59D-341E-09EC-1596-770C1551EA38}"/>
          </ac:spMkLst>
        </pc:spChg>
        <pc:spChg chg="add mod">
          <ac:chgData name="Luísa Ferreira" userId="dad567e2eb153e2a" providerId="LiveId" clId="{9A25CF60-038F-4610-A28A-1CB6DE95B3A7}" dt="2023-02-22T23:55:40.094" v="1137" actId="1076"/>
          <ac:spMkLst>
            <pc:docMk/>
            <pc:sldMk cId="1071199827" sldId="276"/>
            <ac:spMk id="8" creationId="{DC77C244-3239-327C-2DD6-5BBF4EFD89DB}"/>
          </ac:spMkLst>
        </pc:spChg>
        <pc:spChg chg="add mod">
          <ac:chgData name="Luísa Ferreira" userId="dad567e2eb153e2a" providerId="LiveId" clId="{9A25CF60-038F-4610-A28A-1CB6DE95B3A7}" dt="2023-02-22T23:55:44.507" v="1139" actId="1076"/>
          <ac:spMkLst>
            <pc:docMk/>
            <pc:sldMk cId="1071199827" sldId="276"/>
            <ac:spMk id="9" creationId="{B2DBD719-7420-9A05-16B6-68746B394875}"/>
          </ac:spMkLst>
        </pc:spChg>
        <pc:spChg chg="add mod">
          <ac:chgData name="Luísa Ferreira" userId="dad567e2eb153e2a" providerId="LiveId" clId="{9A25CF60-038F-4610-A28A-1CB6DE95B3A7}" dt="2023-02-22T23:57:33.715" v="1164" actId="1076"/>
          <ac:spMkLst>
            <pc:docMk/>
            <pc:sldMk cId="1071199827" sldId="276"/>
            <ac:spMk id="10" creationId="{BCC0F889-6CA4-BDC0-3D67-34EAA9E0ABBD}"/>
          </ac:spMkLst>
        </pc:spChg>
        <pc:picChg chg="add mod">
          <ac:chgData name="Luísa Ferreira" userId="dad567e2eb153e2a" providerId="LiveId" clId="{9A25CF60-038F-4610-A28A-1CB6DE95B3A7}" dt="2023-02-22T23:07:36.547" v="794" actId="1076"/>
          <ac:picMkLst>
            <pc:docMk/>
            <pc:sldMk cId="1071199827" sldId="276"/>
            <ac:picMk id="5" creationId="{6A40448B-20BE-3975-16D5-6A62AF2F3436}"/>
          </ac:picMkLst>
        </pc:picChg>
      </pc:sldChg>
      <pc:sldChg chg="addSp delSp modSp add mod modAnim">
        <pc:chgData name="Luísa Ferreira" userId="dad567e2eb153e2a" providerId="LiveId" clId="{9A25CF60-038F-4610-A28A-1CB6DE95B3A7}" dt="2023-02-23T00:05:15.643" v="1236"/>
        <pc:sldMkLst>
          <pc:docMk/>
          <pc:sldMk cId="202384001" sldId="277"/>
        </pc:sldMkLst>
        <pc:spChg chg="add mod">
          <ac:chgData name="Luísa Ferreira" userId="dad567e2eb153e2a" providerId="LiveId" clId="{9A25CF60-038F-4610-A28A-1CB6DE95B3A7}" dt="2023-02-22T23:55:52.284" v="1141" actId="1076"/>
          <ac:spMkLst>
            <pc:docMk/>
            <pc:sldMk cId="202384001" sldId="277"/>
            <ac:spMk id="2" creationId="{9B9AB808-3632-62A3-D099-4807F4E5F859}"/>
          </ac:spMkLst>
        </pc:spChg>
        <pc:spChg chg="mod">
          <ac:chgData name="Luísa Ferreira" userId="dad567e2eb153e2a" providerId="LiveId" clId="{9A25CF60-038F-4610-A28A-1CB6DE95B3A7}" dt="2023-02-22T23:06:21.393" v="777"/>
          <ac:spMkLst>
            <pc:docMk/>
            <pc:sldMk cId="202384001" sldId="277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3:24.200" v="1218" actId="207"/>
          <ac:spMkLst>
            <pc:docMk/>
            <pc:sldMk cId="202384001" sldId="277"/>
            <ac:spMk id="4" creationId="{612B8D04-518D-B1F0-9899-83F828A15C52}"/>
          </ac:spMkLst>
        </pc:spChg>
        <pc:spChg chg="add mod">
          <ac:chgData name="Luísa Ferreira" userId="dad567e2eb153e2a" providerId="LiveId" clId="{9A25CF60-038F-4610-A28A-1CB6DE95B3A7}" dt="2023-02-22T23:55:56.040" v="1143" actId="1076"/>
          <ac:spMkLst>
            <pc:docMk/>
            <pc:sldMk cId="202384001" sldId="277"/>
            <ac:spMk id="5" creationId="{F8890471-CA47-A07A-2DD8-6055605CA8A3}"/>
          </ac:spMkLst>
        </pc:spChg>
        <pc:spChg chg="del">
          <ac:chgData name="Luísa Ferreira" userId="dad567e2eb153e2a" providerId="LiveId" clId="{9A25CF60-038F-4610-A28A-1CB6DE95B3A7}" dt="2023-02-22T23:06:24.111" v="778" actId="478"/>
          <ac:spMkLst>
            <pc:docMk/>
            <pc:sldMk cId="202384001" sldId="277"/>
            <ac:spMk id="6" creationId="{9A07699E-F6A0-24D6-6C11-76959361FBB4}"/>
          </ac:spMkLst>
        </pc:spChg>
        <pc:spChg chg="add mod">
          <ac:chgData name="Luísa Ferreira" userId="dad567e2eb153e2a" providerId="LiveId" clId="{9A25CF60-038F-4610-A28A-1CB6DE95B3A7}" dt="2023-02-22T23:56:00.718" v="1145" actId="1076"/>
          <ac:spMkLst>
            <pc:docMk/>
            <pc:sldMk cId="202384001" sldId="277"/>
            <ac:spMk id="6" creationId="{DD043364-796D-4488-DC1A-C8D762F40DDD}"/>
          </ac:spMkLst>
        </pc:spChg>
        <pc:spChg chg="add mod">
          <ac:chgData name="Luísa Ferreira" userId="dad567e2eb153e2a" providerId="LiveId" clId="{9A25CF60-038F-4610-A28A-1CB6DE95B3A7}" dt="2023-02-22T23:56:06.092" v="1147" actId="1076"/>
          <ac:spMkLst>
            <pc:docMk/>
            <pc:sldMk cId="202384001" sldId="277"/>
            <ac:spMk id="7" creationId="{F20428BA-203D-5F8C-2A9C-DD4694BA0268}"/>
          </ac:spMkLst>
        </pc:spChg>
        <pc:spChg chg="add mod">
          <ac:chgData name="Luísa Ferreira" userId="dad567e2eb153e2a" providerId="LiveId" clId="{9A25CF60-038F-4610-A28A-1CB6DE95B3A7}" dt="2023-02-22T23:57:21.015" v="1162" actId="1076"/>
          <ac:spMkLst>
            <pc:docMk/>
            <pc:sldMk cId="202384001" sldId="277"/>
            <ac:spMk id="8" creationId="{00FB72BD-CCFE-0831-4A0D-671BCA06D6A5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4:51.957" v="1231"/>
        <pc:sldMkLst>
          <pc:docMk/>
          <pc:sldMk cId="746688010" sldId="278"/>
        </pc:sldMkLst>
        <pc:spChg chg="add mod">
          <ac:chgData name="Luísa Ferreira" userId="dad567e2eb153e2a" providerId="LiveId" clId="{9A25CF60-038F-4610-A28A-1CB6DE95B3A7}" dt="2023-02-22T23:56:15.040" v="1149" actId="1076"/>
          <ac:spMkLst>
            <pc:docMk/>
            <pc:sldMk cId="746688010" sldId="278"/>
            <ac:spMk id="2" creationId="{73E33E05-7111-8966-941F-1CFD5D9CB28D}"/>
          </ac:spMkLst>
        </pc:spChg>
        <pc:spChg chg="mod">
          <ac:chgData name="Luísa Ferreira" userId="dad567e2eb153e2a" providerId="LiveId" clId="{9A25CF60-038F-4610-A28A-1CB6DE95B3A7}" dt="2023-02-22T23:08:43.937" v="805"/>
          <ac:spMkLst>
            <pc:docMk/>
            <pc:sldMk cId="746688010" sldId="278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3:37.704" v="1220" actId="207"/>
          <ac:spMkLst>
            <pc:docMk/>
            <pc:sldMk cId="746688010" sldId="278"/>
            <ac:spMk id="4" creationId="{A1023835-CFAF-38FB-6A97-B0492FEEDABF}"/>
          </ac:spMkLst>
        </pc:spChg>
        <pc:spChg chg="add mod">
          <ac:chgData name="Luísa Ferreira" userId="dad567e2eb153e2a" providerId="LiveId" clId="{9A25CF60-038F-4610-A28A-1CB6DE95B3A7}" dt="2023-02-22T23:56:18.274" v="1151" actId="1076"/>
          <ac:spMkLst>
            <pc:docMk/>
            <pc:sldMk cId="746688010" sldId="278"/>
            <ac:spMk id="5" creationId="{EDF7B207-F34E-1717-A6B1-872A0FD3D009}"/>
          </ac:spMkLst>
        </pc:spChg>
        <pc:spChg chg="del">
          <ac:chgData name="Luísa Ferreira" userId="dad567e2eb153e2a" providerId="LiveId" clId="{9A25CF60-038F-4610-A28A-1CB6DE95B3A7}" dt="2023-02-22T23:08:48.249" v="806" actId="478"/>
          <ac:spMkLst>
            <pc:docMk/>
            <pc:sldMk cId="746688010" sldId="278"/>
            <ac:spMk id="6" creationId="{9A07699E-F6A0-24D6-6C11-76959361FBB4}"/>
          </ac:spMkLst>
        </pc:spChg>
        <pc:spChg chg="add mod">
          <ac:chgData name="Luísa Ferreira" userId="dad567e2eb153e2a" providerId="LiveId" clId="{9A25CF60-038F-4610-A28A-1CB6DE95B3A7}" dt="2023-02-22T23:56:22.820" v="1153" actId="1076"/>
          <ac:spMkLst>
            <pc:docMk/>
            <pc:sldMk cId="746688010" sldId="278"/>
            <ac:spMk id="6" creationId="{F9993318-2114-F0CE-57C5-DB468F69CC5F}"/>
          </ac:spMkLst>
        </pc:spChg>
        <pc:spChg chg="add mod">
          <ac:chgData name="Luísa Ferreira" userId="dad567e2eb153e2a" providerId="LiveId" clId="{9A25CF60-038F-4610-A28A-1CB6DE95B3A7}" dt="2023-02-22T23:56:26.428" v="1155" actId="1076"/>
          <ac:spMkLst>
            <pc:docMk/>
            <pc:sldMk cId="746688010" sldId="278"/>
            <ac:spMk id="7" creationId="{A12A0BA5-3BE8-AF1D-A83D-4345996386FE}"/>
          </ac:spMkLst>
        </pc:spChg>
        <pc:spChg chg="add mod">
          <ac:chgData name="Luísa Ferreira" userId="dad567e2eb153e2a" providerId="LiveId" clId="{9A25CF60-038F-4610-A28A-1CB6DE95B3A7}" dt="2023-02-22T23:57:02.185" v="1160" actId="1076"/>
          <ac:spMkLst>
            <pc:docMk/>
            <pc:sldMk cId="746688010" sldId="278"/>
            <ac:spMk id="8" creationId="{1C31C40F-318D-461E-E70E-AD2416D138B5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3:57.950" v="1224" actId="113"/>
        <pc:sldMkLst>
          <pc:docMk/>
          <pc:sldMk cId="1976525953" sldId="279"/>
        </pc:sldMkLst>
        <pc:spChg chg="add mod">
          <ac:chgData name="Luísa Ferreira" userId="dad567e2eb153e2a" providerId="LiveId" clId="{9A25CF60-038F-4610-A28A-1CB6DE95B3A7}" dt="2023-02-22T23:43:12.207" v="1032" actId="1076"/>
          <ac:spMkLst>
            <pc:docMk/>
            <pc:sldMk cId="1976525953" sldId="279"/>
            <ac:spMk id="2" creationId="{1200A5FB-E500-E6DA-B10A-39FE0780A550}"/>
          </ac:spMkLst>
        </pc:spChg>
        <pc:spChg chg="mod">
          <ac:chgData name="Luísa Ferreira" userId="dad567e2eb153e2a" providerId="LiveId" clId="{9A25CF60-038F-4610-A28A-1CB6DE95B3A7}" dt="2023-02-22T23:43:42.474" v="1037"/>
          <ac:spMkLst>
            <pc:docMk/>
            <pc:sldMk cId="1976525953" sldId="279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3:57.950" v="1224" actId="113"/>
          <ac:spMkLst>
            <pc:docMk/>
            <pc:sldMk cId="1976525953" sldId="279"/>
            <ac:spMk id="4" creationId="{DD6E92C2-A965-FF69-B4D8-541DEE082431}"/>
          </ac:spMkLst>
        </pc:spChg>
        <pc:spChg chg="del">
          <ac:chgData name="Luísa Ferreira" userId="dad567e2eb153e2a" providerId="LiveId" clId="{9A25CF60-038F-4610-A28A-1CB6DE95B3A7}" dt="2023-02-22T23:11:15.114" v="827" actId="478"/>
          <ac:spMkLst>
            <pc:docMk/>
            <pc:sldMk cId="1976525953" sldId="279"/>
            <ac:spMk id="6" creationId="{9A07699E-F6A0-24D6-6C11-76959361FBB4}"/>
          </ac:spMkLst>
        </pc:spChg>
        <pc:picChg chg="add mod">
          <ac:chgData name="Luísa Ferreira" userId="dad567e2eb153e2a" providerId="LiveId" clId="{9A25CF60-038F-4610-A28A-1CB6DE95B3A7}" dt="2023-02-22T23:12:07.430" v="837" actId="1076"/>
          <ac:picMkLst>
            <pc:docMk/>
            <pc:sldMk cId="1976525953" sldId="279"/>
            <ac:picMk id="5" creationId="{9B67F1B6-211E-53B1-B065-2CC0C3715665}"/>
          </ac:picMkLst>
        </pc:picChg>
      </pc:sldChg>
      <pc:sldChg chg="addSp delSp modSp add mod modAnim">
        <pc:chgData name="Luísa Ferreira" userId="dad567e2eb153e2a" providerId="LiveId" clId="{9A25CF60-038F-4610-A28A-1CB6DE95B3A7}" dt="2023-02-23T00:04:01.402" v="1225" actId="113"/>
        <pc:sldMkLst>
          <pc:docMk/>
          <pc:sldMk cId="1583631156" sldId="280"/>
        </pc:sldMkLst>
        <pc:spChg chg="add mod">
          <ac:chgData name="Luísa Ferreira" userId="dad567e2eb153e2a" providerId="LiveId" clId="{9A25CF60-038F-4610-A28A-1CB6DE95B3A7}" dt="2023-02-22T23:50:36.144" v="1080" actId="1076"/>
          <ac:spMkLst>
            <pc:docMk/>
            <pc:sldMk cId="1583631156" sldId="280"/>
            <ac:spMk id="2" creationId="{BBF4742B-C4AE-7C48-3F8E-628A0990A40B}"/>
          </ac:spMkLst>
        </pc:spChg>
        <pc:spChg chg="mod">
          <ac:chgData name="Luísa Ferreira" userId="dad567e2eb153e2a" providerId="LiveId" clId="{9A25CF60-038F-4610-A28A-1CB6DE95B3A7}" dt="2023-02-22T23:10:07.510" v="818"/>
          <ac:spMkLst>
            <pc:docMk/>
            <pc:sldMk cId="1583631156" sldId="280"/>
            <ac:spMk id="3" creationId="{00000000-0000-0000-0000-000000000000}"/>
          </ac:spMkLst>
        </pc:spChg>
        <pc:spChg chg="add mod">
          <ac:chgData name="Luísa Ferreira" userId="dad567e2eb153e2a" providerId="LiveId" clId="{9A25CF60-038F-4610-A28A-1CB6DE95B3A7}" dt="2023-02-23T00:04:01.402" v="1225" actId="113"/>
          <ac:spMkLst>
            <pc:docMk/>
            <pc:sldMk cId="1583631156" sldId="280"/>
            <ac:spMk id="4" creationId="{77DB3D22-7A1A-DDF2-ADF9-8CF9EEEB781A}"/>
          </ac:spMkLst>
        </pc:spChg>
        <pc:spChg chg="del">
          <ac:chgData name="Luísa Ferreira" userId="dad567e2eb153e2a" providerId="LiveId" clId="{9A25CF60-038F-4610-A28A-1CB6DE95B3A7}" dt="2023-02-22T23:10:10.775" v="819" actId="478"/>
          <ac:spMkLst>
            <pc:docMk/>
            <pc:sldMk cId="1583631156" sldId="280"/>
            <ac:spMk id="6" creationId="{9A07699E-F6A0-24D6-6C11-76959361FBB4}"/>
          </ac:spMkLst>
        </pc:spChg>
        <pc:picChg chg="add mod">
          <ac:chgData name="Luísa Ferreira" userId="dad567e2eb153e2a" providerId="LiveId" clId="{9A25CF60-038F-4610-A28A-1CB6DE95B3A7}" dt="2023-02-22T23:10:55.572" v="825" actId="1076"/>
          <ac:picMkLst>
            <pc:docMk/>
            <pc:sldMk cId="1583631156" sldId="280"/>
            <ac:picMk id="5" creationId="{E56722C1-112E-2BE7-7249-934B89984AC8}"/>
          </ac:picMkLst>
        </pc:picChg>
      </pc:sldChg>
      <pc:sldChg chg="addSp delSp modSp add mod modAnim">
        <pc:chgData name="Luísa Ferreira" userId="dad567e2eb153e2a" providerId="LiveId" clId="{9A25CF60-038F-4610-A28A-1CB6DE95B3A7}" dt="2023-02-23T00:02:19.805" v="1209" actId="207"/>
        <pc:sldMkLst>
          <pc:docMk/>
          <pc:sldMk cId="3432778796" sldId="281"/>
        </pc:sldMkLst>
        <pc:spChg chg="add mod">
          <ac:chgData name="Luísa Ferreira" userId="dad567e2eb153e2a" providerId="LiveId" clId="{9A25CF60-038F-4610-A28A-1CB6DE95B3A7}" dt="2023-02-22T23:40:47.703" v="1006" actId="1076"/>
          <ac:spMkLst>
            <pc:docMk/>
            <pc:sldMk cId="3432778796" sldId="281"/>
            <ac:spMk id="2" creationId="{5CF54293-CB70-C456-A819-B9258E99219C}"/>
          </ac:spMkLst>
        </pc:spChg>
        <pc:spChg chg="del mod">
          <ac:chgData name="Luísa Ferreira" userId="dad567e2eb153e2a" providerId="LiveId" clId="{9A25CF60-038F-4610-A28A-1CB6DE95B3A7}" dt="2023-02-22T22:52:30.685" v="507" actId="478"/>
          <ac:spMkLst>
            <pc:docMk/>
            <pc:sldMk cId="3432778796" sldId="281"/>
            <ac:spMk id="3" creationId="{00000000-0000-0000-0000-000000000000}"/>
          </ac:spMkLst>
        </pc:spChg>
        <pc:spChg chg="del">
          <ac:chgData name="Luísa Ferreira" userId="dad567e2eb153e2a" providerId="LiveId" clId="{9A25CF60-038F-4610-A28A-1CB6DE95B3A7}" dt="2023-02-22T22:52:32.419" v="508" actId="478"/>
          <ac:spMkLst>
            <pc:docMk/>
            <pc:sldMk cId="3432778796" sldId="281"/>
            <ac:spMk id="4" creationId="{52622F0D-9B38-3F69-3B17-A7BA13F4E677}"/>
          </ac:spMkLst>
        </pc:spChg>
        <pc:spChg chg="add mod">
          <ac:chgData name="Luísa Ferreira" userId="dad567e2eb153e2a" providerId="LiveId" clId="{9A25CF60-038F-4610-A28A-1CB6DE95B3A7}" dt="2023-02-23T00:02:19.805" v="1209" actId="207"/>
          <ac:spMkLst>
            <pc:docMk/>
            <pc:sldMk cId="3432778796" sldId="281"/>
            <ac:spMk id="5" creationId="{905E2B3D-3CC9-3E13-37F2-2555E8C55FE7}"/>
          </ac:spMkLst>
        </pc:spChg>
      </pc:sldChg>
      <pc:sldChg chg="addSp modSp add mod ord modAnim">
        <pc:chgData name="Luísa Ferreira" userId="dad567e2eb153e2a" providerId="LiveId" clId="{9A25CF60-038F-4610-A28A-1CB6DE95B3A7}" dt="2023-02-23T00:02:36.698" v="1211" actId="207"/>
        <pc:sldMkLst>
          <pc:docMk/>
          <pc:sldMk cId="164028900" sldId="282"/>
        </pc:sldMkLst>
        <pc:spChg chg="add mod">
          <ac:chgData name="Luísa Ferreira" userId="dad567e2eb153e2a" providerId="LiveId" clId="{9A25CF60-038F-4610-A28A-1CB6DE95B3A7}" dt="2023-02-22T23:41:00.318" v="1008" actId="1076"/>
          <ac:spMkLst>
            <pc:docMk/>
            <pc:sldMk cId="164028900" sldId="282"/>
            <ac:spMk id="2" creationId="{623353C6-E3B7-DAA9-3DF0-7B675594A64D}"/>
          </ac:spMkLst>
        </pc:spChg>
        <pc:spChg chg="add mod">
          <ac:chgData name="Luísa Ferreira" userId="dad567e2eb153e2a" providerId="LiveId" clId="{9A25CF60-038F-4610-A28A-1CB6DE95B3A7}" dt="2023-02-23T00:02:36.698" v="1211" actId="207"/>
          <ac:spMkLst>
            <pc:docMk/>
            <pc:sldMk cId="164028900" sldId="282"/>
            <ac:spMk id="3" creationId="{BD69A2DE-21C6-24B4-EF40-1321C8C4EAE6}"/>
          </ac:spMkLst>
        </pc:spChg>
        <pc:spChg chg="mod">
          <ac:chgData name="Luísa Ferreira" userId="dad567e2eb153e2a" providerId="LiveId" clId="{9A25CF60-038F-4610-A28A-1CB6DE95B3A7}" dt="2023-02-22T22:55:44.962" v="640" actId="20577"/>
          <ac:spMkLst>
            <pc:docMk/>
            <pc:sldMk cId="164028900" sldId="282"/>
            <ac:spMk id="5" creationId="{905E2B3D-3CC9-3E13-37F2-2555E8C55FE7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3:06.875" v="1215" actId="207"/>
        <pc:sldMkLst>
          <pc:docMk/>
          <pc:sldMk cId="2461484248" sldId="283"/>
        </pc:sldMkLst>
        <pc:spChg chg="add mod">
          <ac:chgData name="Luísa Ferreira" userId="dad567e2eb153e2a" providerId="LiveId" clId="{9A25CF60-038F-4610-A28A-1CB6DE95B3A7}" dt="2023-02-22T23:41:42.270" v="1018" actId="1076"/>
          <ac:spMkLst>
            <pc:docMk/>
            <pc:sldMk cId="2461484248" sldId="283"/>
            <ac:spMk id="2" creationId="{7EC2065B-761D-51BB-A3EC-45208D091E0C}"/>
          </ac:spMkLst>
        </pc:spChg>
        <pc:spChg chg="del">
          <ac:chgData name="Luísa Ferreira" userId="dad567e2eb153e2a" providerId="LiveId" clId="{9A25CF60-038F-4610-A28A-1CB6DE95B3A7}" dt="2023-02-22T23:00:35.086" v="689" actId="478"/>
          <ac:spMkLst>
            <pc:docMk/>
            <pc:sldMk cId="2461484248" sldId="283"/>
            <ac:spMk id="3" creationId="{BD69A2DE-21C6-24B4-EF40-1321C8C4EAE6}"/>
          </ac:spMkLst>
        </pc:spChg>
        <pc:spChg chg="add mod">
          <ac:chgData name="Luísa Ferreira" userId="dad567e2eb153e2a" providerId="LiveId" clId="{9A25CF60-038F-4610-A28A-1CB6DE95B3A7}" dt="2023-02-23T00:03:06.875" v="1215" actId="207"/>
          <ac:spMkLst>
            <pc:docMk/>
            <pc:sldMk cId="2461484248" sldId="283"/>
            <ac:spMk id="4" creationId="{761E17A3-9AFE-B9D6-6E71-8A575BF7E2D0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3:17.810" v="1217" actId="207"/>
        <pc:sldMkLst>
          <pc:docMk/>
          <pc:sldMk cId="3005400351" sldId="284"/>
        </pc:sldMkLst>
        <pc:spChg chg="add mod">
          <ac:chgData name="Luísa Ferreira" userId="dad567e2eb153e2a" providerId="LiveId" clId="{9A25CF60-038F-4610-A28A-1CB6DE95B3A7}" dt="2023-02-22T23:41:55.664" v="1020" actId="1076"/>
          <ac:spMkLst>
            <pc:docMk/>
            <pc:sldMk cId="3005400351" sldId="284"/>
            <ac:spMk id="2" creationId="{62E3D16D-D64B-4DC3-5D91-42A58C0EB0DD}"/>
          </ac:spMkLst>
        </pc:spChg>
        <pc:spChg chg="add mod">
          <ac:chgData name="Luísa Ferreira" userId="dad567e2eb153e2a" providerId="LiveId" clId="{9A25CF60-038F-4610-A28A-1CB6DE95B3A7}" dt="2023-02-23T00:03:17.810" v="1217" actId="207"/>
          <ac:spMkLst>
            <pc:docMk/>
            <pc:sldMk cId="3005400351" sldId="284"/>
            <ac:spMk id="3" creationId="{9AB2F92D-DA63-DD93-7C0A-44F87AE12CA1}"/>
          </ac:spMkLst>
        </pc:spChg>
        <pc:spChg chg="del">
          <ac:chgData name="Luísa Ferreira" userId="dad567e2eb153e2a" providerId="LiveId" clId="{9A25CF60-038F-4610-A28A-1CB6DE95B3A7}" dt="2023-02-22T23:05:11.694" v="767" actId="478"/>
          <ac:spMkLst>
            <pc:docMk/>
            <pc:sldMk cId="3005400351" sldId="284"/>
            <ac:spMk id="4" creationId="{761E17A3-9AFE-B9D6-6E71-8A575BF7E2D0}"/>
          </ac:spMkLst>
        </pc:spChg>
        <pc:spChg chg="del">
          <ac:chgData name="Luísa Ferreira" userId="dad567e2eb153e2a" providerId="LiveId" clId="{9A25CF60-038F-4610-A28A-1CB6DE95B3A7}" dt="2023-02-22T23:05:32.018" v="770" actId="478"/>
          <ac:spMkLst>
            <pc:docMk/>
            <pc:sldMk cId="3005400351" sldId="284"/>
            <ac:spMk id="5" creationId="{905E2B3D-3CC9-3E13-37F2-2555E8C55FE7}"/>
          </ac:spMkLst>
        </pc:spChg>
      </pc:sldChg>
      <pc:sldChg chg="addSp modSp add mod modAnim">
        <pc:chgData name="Luísa Ferreira" userId="dad567e2eb153e2a" providerId="LiveId" clId="{9A25CF60-038F-4610-A28A-1CB6DE95B3A7}" dt="2023-02-23T00:03:29.214" v="1219" actId="207"/>
        <pc:sldMkLst>
          <pc:docMk/>
          <pc:sldMk cId="1834262522" sldId="285"/>
        </pc:sldMkLst>
        <pc:spChg chg="add mod">
          <ac:chgData name="Luísa Ferreira" userId="dad567e2eb153e2a" providerId="LiveId" clId="{9A25CF60-038F-4610-A28A-1CB6DE95B3A7}" dt="2023-02-22T23:42:11.153" v="1022" actId="1076"/>
          <ac:spMkLst>
            <pc:docMk/>
            <pc:sldMk cId="1834262522" sldId="285"/>
            <ac:spMk id="2" creationId="{ACC91485-85BD-E7E3-413C-908580061A43}"/>
          </ac:spMkLst>
        </pc:spChg>
        <pc:spChg chg="mod">
          <ac:chgData name="Luísa Ferreira" userId="dad567e2eb153e2a" providerId="LiveId" clId="{9A25CF60-038F-4610-A28A-1CB6DE95B3A7}" dt="2023-02-23T00:03:29.214" v="1219" actId="207"/>
          <ac:spMkLst>
            <pc:docMk/>
            <pc:sldMk cId="1834262522" sldId="285"/>
            <ac:spMk id="3" creationId="{9AB2F92D-DA63-DD93-7C0A-44F87AE12CA1}"/>
          </ac:spMkLst>
        </pc:spChg>
      </pc:sldChg>
      <pc:sldChg chg="addSp modSp add mod modAnim">
        <pc:chgData name="Luísa Ferreira" userId="dad567e2eb153e2a" providerId="LiveId" clId="{9A25CF60-038F-4610-A28A-1CB6DE95B3A7}" dt="2023-02-23T00:03:43.936" v="1221" actId="207"/>
        <pc:sldMkLst>
          <pc:docMk/>
          <pc:sldMk cId="213106001" sldId="286"/>
        </pc:sldMkLst>
        <pc:spChg chg="add mod">
          <ac:chgData name="Luísa Ferreira" userId="dad567e2eb153e2a" providerId="LiveId" clId="{9A25CF60-038F-4610-A28A-1CB6DE95B3A7}" dt="2023-02-22T23:42:34.973" v="1024" actId="1076"/>
          <ac:spMkLst>
            <pc:docMk/>
            <pc:sldMk cId="213106001" sldId="286"/>
            <ac:spMk id="2" creationId="{FD672FD6-05DF-4D52-4F56-3D823C2982DE}"/>
          </ac:spMkLst>
        </pc:spChg>
        <pc:spChg chg="mod">
          <ac:chgData name="Luísa Ferreira" userId="dad567e2eb153e2a" providerId="LiveId" clId="{9A25CF60-038F-4610-A28A-1CB6DE95B3A7}" dt="2023-02-23T00:03:43.936" v="1221" actId="207"/>
          <ac:spMkLst>
            <pc:docMk/>
            <pc:sldMk cId="213106001" sldId="286"/>
            <ac:spMk id="3" creationId="{9AB2F92D-DA63-DD93-7C0A-44F87AE12CA1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1:30.410" v="1203" actId="113"/>
        <pc:sldMkLst>
          <pc:docMk/>
          <pc:sldMk cId="3151979201" sldId="287"/>
        </pc:sldMkLst>
        <pc:spChg chg="add mod">
          <ac:chgData name="Luísa Ferreira" userId="dad567e2eb153e2a" providerId="LiveId" clId="{9A25CF60-038F-4610-A28A-1CB6DE95B3A7}" dt="2023-02-23T00:01:30.410" v="1203" actId="113"/>
          <ac:spMkLst>
            <pc:docMk/>
            <pc:sldMk cId="3151979201" sldId="287"/>
            <ac:spMk id="2" creationId="{F18B4C62-A00B-9473-A6CF-966C6985DFEB}"/>
          </ac:spMkLst>
        </pc:spChg>
        <pc:spChg chg="add mod">
          <ac:chgData name="Luísa Ferreira" userId="dad567e2eb153e2a" providerId="LiveId" clId="{9A25CF60-038F-4610-A28A-1CB6DE95B3A7}" dt="2023-02-22T23:40:05.997" v="999" actId="1076"/>
          <ac:spMkLst>
            <pc:docMk/>
            <pc:sldMk cId="3151979201" sldId="287"/>
            <ac:spMk id="3" creationId="{0C27EC16-376D-FEAA-2406-4767F9812762}"/>
          </ac:spMkLst>
        </pc:spChg>
        <pc:spChg chg="del">
          <ac:chgData name="Luísa Ferreira" userId="dad567e2eb153e2a" providerId="LiveId" clId="{9A25CF60-038F-4610-A28A-1CB6DE95B3A7}" dt="2023-02-22T23:14:31.146" v="857" actId="478"/>
          <ac:spMkLst>
            <pc:docMk/>
            <pc:sldMk cId="3151979201" sldId="287"/>
            <ac:spMk id="5" creationId="{905E2B3D-3CC9-3E13-37F2-2555E8C55FE7}"/>
          </ac:spMkLst>
        </pc:spChg>
      </pc:sldChg>
      <pc:sldChg chg="addSp delSp modSp add mod modAnim">
        <pc:chgData name="Luísa Ferreira" userId="dad567e2eb153e2a" providerId="LiveId" clId="{9A25CF60-038F-4610-A28A-1CB6DE95B3A7}" dt="2023-02-23T00:00:27.893" v="1191" actId="207"/>
        <pc:sldMkLst>
          <pc:docMk/>
          <pc:sldMk cId="1735381318" sldId="288"/>
        </pc:sldMkLst>
        <pc:spChg chg="add mod">
          <ac:chgData name="Luísa Ferreira" userId="dad567e2eb153e2a" providerId="LiveId" clId="{9A25CF60-038F-4610-A28A-1CB6DE95B3A7}" dt="2023-02-22T23:39:40.100" v="989" actId="1076"/>
          <ac:spMkLst>
            <pc:docMk/>
            <pc:sldMk cId="1735381318" sldId="288"/>
            <ac:spMk id="2" creationId="{821B2BBB-D917-502F-5FBD-4FFEE305EC57}"/>
          </ac:spMkLst>
        </pc:spChg>
        <pc:spChg chg="del">
          <ac:chgData name="Luísa Ferreira" userId="dad567e2eb153e2a" providerId="LiveId" clId="{9A25CF60-038F-4610-A28A-1CB6DE95B3A7}" dt="2023-02-22T23:15:21.759" v="867" actId="478"/>
          <ac:spMkLst>
            <pc:docMk/>
            <pc:sldMk cId="1735381318" sldId="288"/>
            <ac:spMk id="2" creationId="{F18B4C62-A00B-9473-A6CF-966C6985DFEB}"/>
          </ac:spMkLst>
        </pc:spChg>
        <pc:spChg chg="add mod">
          <ac:chgData name="Luísa Ferreira" userId="dad567e2eb153e2a" providerId="LiveId" clId="{9A25CF60-038F-4610-A28A-1CB6DE95B3A7}" dt="2023-02-23T00:00:27.893" v="1191" actId="207"/>
          <ac:spMkLst>
            <pc:docMk/>
            <pc:sldMk cId="1735381318" sldId="288"/>
            <ac:spMk id="3" creationId="{88189B0D-7CA2-1295-18B2-32D5FB423576}"/>
          </ac:spMkLst>
        </pc:spChg>
        <pc:spChg chg="add del mod">
          <ac:chgData name="Luísa Ferreira" userId="dad567e2eb153e2a" providerId="LiveId" clId="{9A25CF60-038F-4610-A28A-1CB6DE95B3A7}" dt="2023-02-22T23:39:46.499" v="992"/>
          <ac:spMkLst>
            <pc:docMk/>
            <pc:sldMk cId="1735381318" sldId="288"/>
            <ac:spMk id="4" creationId="{91C1BFBC-ACDB-96C9-2F7F-D6F634371E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AFF-EAB5-4964-AC79-CA26C7DBB5A9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2CE3-547A-42E9-9055-17F7442E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89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40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12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44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0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22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9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73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41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26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0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1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9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76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87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4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97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34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83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2022 -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620688"/>
            <a:ext cx="1044116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8)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planeta mais bem estudado é a Terra. Vamos ver o que sabemos sobre a Terra.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A0CE99-44C9-6BC0-7B6E-2EAEFA6E2C90}"/>
              </a:ext>
            </a:extLst>
          </p:cNvPr>
          <p:cNvSpPr txBox="1"/>
          <p:nvPr/>
        </p:nvSpPr>
        <p:spPr>
          <a:xfrm>
            <a:off x="605977" y="2996952"/>
            <a:ext cx="10657185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Terra tem rios, florestas, montanhas e oceanos.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Os seres humanos vivem na superfície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Lua gira ao redor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Terra tem um satélite natural e muitos satélites artificiais.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No Sistema Solar temos várias estrelas.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707F39-515B-46A3-CE01-8689F4B0F641}"/>
              </a:ext>
            </a:extLst>
          </p:cNvPr>
          <p:cNvSpPr txBox="1"/>
          <p:nvPr/>
        </p:nvSpPr>
        <p:spPr>
          <a:xfrm>
            <a:off x="1516410" y="31054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6947DA-FF92-675A-0867-0EDAA4432AD2}"/>
              </a:ext>
            </a:extLst>
          </p:cNvPr>
          <p:cNvSpPr txBox="1"/>
          <p:nvPr/>
        </p:nvSpPr>
        <p:spPr>
          <a:xfrm>
            <a:off x="1516410" y="34993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90FE89-8587-F1F8-13C3-6A12F7C52847}"/>
              </a:ext>
            </a:extLst>
          </p:cNvPr>
          <p:cNvSpPr txBox="1"/>
          <p:nvPr/>
        </p:nvSpPr>
        <p:spPr>
          <a:xfrm>
            <a:off x="1516410" y="39213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108269-A227-F379-02B4-9B380BB732AD}"/>
              </a:ext>
            </a:extLst>
          </p:cNvPr>
          <p:cNvSpPr txBox="1"/>
          <p:nvPr/>
        </p:nvSpPr>
        <p:spPr>
          <a:xfrm>
            <a:off x="1516410" y="434339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BF6482-443D-5AE0-4A29-51AE1195B25D}"/>
              </a:ext>
            </a:extLst>
          </p:cNvPr>
          <p:cNvSpPr txBox="1"/>
          <p:nvPr/>
        </p:nvSpPr>
        <p:spPr>
          <a:xfrm>
            <a:off x="1516410" y="47349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38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8B4C62-A00B-9473-A6CF-966C6985DFEB}"/>
              </a:ext>
            </a:extLst>
          </p:cNvPr>
          <p:cNvSpPr txBox="1"/>
          <p:nvPr/>
        </p:nvSpPr>
        <p:spPr>
          <a:xfrm>
            <a:off x="406921" y="692696"/>
            <a:ext cx="87849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a) (   )   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PT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PT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 </a:t>
            </a:r>
          </a:p>
          <a:p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PT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27EC16-376D-FEAA-2406-4767F9812762}"/>
              </a:ext>
            </a:extLst>
          </p:cNvPr>
          <p:cNvSpPr txBox="1"/>
          <p:nvPr/>
        </p:nvSpPr>
        <p:spPr>
          <a:xfrm>
            <a:off x="1233823" y="149324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519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620688"/>
            <a:ext cx="10477164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9)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uma corrida espacial, onde 5 foguetes idênticos são lançados da Terra no mesmo instante, todos se movendo sempre com a mesma velocidade. Cada um tem um destino diferente. Qual dos destinos abaixo será alcançado em primeiro lugar?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2764E1-F77F-9B5D-7465-64AEA3FDFE28}"/>
              </a:ext>
            </a:extLst>
          </p:cNvPr>
          <p:cNvSpPr txBox="1"/>
          <p:nvPr/>
        </p:nvSpPr>
        <p:spPr>
          <a:xfrm>
            <a:off x="613831" y="2564904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Estação Espacial Internacional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Lua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Plutão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Estrela Antares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02DE70-FC1D-51D0-6A57-F1DF5FBBCFCC}"/>
              </a:ext>
            </a:extLst>
          </p:cNvPr>
          <p:cNvSpPr txBox="1"/>
          <p:nvPr/>
        </p:nvSpPr>
        <p:spPr>
          <a:xfrm>
            <a:off x="1429101" y="266887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83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10)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uma corrida espacial, onde 5 foguetes idênticos são lançados da Terra no mesmo instante, todos se movendo sempre com a mesma velocidade. Cada um tem um destino diferente. Qual dos destinos abaixo será alcançado em primeiro lugar?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07699E-F6A0-24D6-6C11-76959361FBB4}"/>
              </a:ext>
            </a:extLst>
          </p:cNvPr>
          <p:cNvSpPr txBox="1"/>
          <p:nvPr/>
        </p:nvSpPr>
        <p:spPr>
          <a:xfrm>
            <a:off x="581369" y="2564904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Estação Espacial Internacional.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Constelação do Cruzeiro do Sul.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Estrela Antares.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7F9D9E-0D7D-D47B-A167-38F360ADB286}"/>
              </a:ext>
            </a:extLst>
          </p:cNvPr>
          <p:cNvSpPr txBox="1"/>
          <p:nvPr/>
        </p:nvSpPr>
        <p:spPr>
          <a:xfrm>
            <a:off x="1402635" y="266085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79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11)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os nomes de alguns dos planetas e algumas das suas características.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622F0D-9B38-3F69-3B17-A7BA13F4E677}"/>
              </a:ext>
            </a:extLst>
          </p:cNvPr>
          <p:cNvSpPr txBox="1"/>
          <p:nvPr/>
        </p:nvSpPr>
        <p:spPr>
          <a:xfrm>
            <a:off x="334913" y="2924944"/>
            <a:ext cx="7848872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Terra: abriga a vida, o dia dura 24 horas e tem uma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Vênus: o mais brilhante e quente dos planetas e não tem luas.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Júpiter: o maior dos planetas e tem a maior das luas.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Saturno: é visível até sem telescópio e tem mais de 80 luas.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Mercúrio: o mais quente dos planetas e tem uma pequena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896308-767E-2FAB-4F76-AEF3BD2BD7EE}"/>
              </a:ext>
            </a:extLst>
          </p:cNvPr>
          <p:cNvSpPr txBox="1"/>
          <p:nvPr/>
        </p:nvSpPr>
        <p:spPr>
          <a:xfrm>
            <a:off x="1249124" y="30210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33617C-4293-8B52-C569-7D4DAC325EB4}"/>
              </a:ext>
            </a:extLst>
          </p:cNvPr>
          <p:cNvSpPr txBox="1"/>
          <p:nvPr/>
        </p:nvSpPr>
        <p:spPr>
          <a:xfrm>
            <a:off x="1249124" y="342899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B908DE-7CA8-334F-B0B4-301543737918}"/>
              </a:ext>
            </a:extLst>
          </p:cNvPr>
          <p:cNvSpPr txBox="1"/>
          <p:nvPr/>
        </p:nvSpPr>
        <p:spPr>
          <a:xfrm>
            <a:off x="1249124" y="38510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1BF7C9-4E51-A08C-8639-49C64CA413FF}"/>
              </a:ext>
            </a:extLst>
          </p:cNvPr>
          <p:cNvSpPr txBox="1"/>
          <p:nvPr/>
        </p:nvSpPr>
        <p:spPr>
          <a:xfrm>
            <a:off x="1249124" y="425899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CA5147-7F10-1897-8735-B51C2D97C17A}"/>
              </a:ext>
            </a:extLst>
          </p:cNvPr>
          <p:cNvSpPr txBox="1"/>
          <p:nvPr/>
        </p:nvSpPr>
        <p:spPr>
          <a:xfrm>
            <a:off x="1249123" y="46505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817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05E2B3D-3CC9-3E13-37F2-2555E8C55FE7}"/>
              </a:ext>
            </a:extLst>
          </p:cNvPr>
          <p:cNvSpPr txBox="1"/>
          <p:nvPr/>
        </p:nvSpPr>
        <p:spPr>
          <a:xfrm>
            <a:off x="550937" y="764704"/>
            <a:ext cx="864563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e)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F54293-CB70-C456-A819-B9258E99219C}"/>
              </a:ext>
            </a:extLst>
          </p:cNvPr>
          <p:cNvSpPr txBox="1"/>
          <p:nvPr/>
        </p:nvSpPr>
        <p:spPr>
          <a:xfrm>
            <a:off x="1374500" y="140883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327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12)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os nomes de alguns dos planetas e algumas das suas características.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BB8F82-C069-B55D-9B60-4BE92155343C}"/>
              </a:ext>
            </a:extLst>
          </p:cNvPr>
          <p:cNvSpPr txBox="1"/>
          <p:nvPr/>
        </p:nvSpPr>
        <p:spPr>
          <a:xfrm>
            <a:off x="478929" y="2996952"/>
            <a:ext cx="1006280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Terra: abriga a vida, gira ao redor do Sol em cerca de 365 dias e tem uma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Vênus: o mais brilhante e tem temperatura de 470 graus de dia e de noite.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Júpiter: o maior dos planetas e tem uma grande mancha vermelha.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Saturno: é visível até sem telescópio e não tem crateras.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Mercúrio: o mais quente dos planetas, tem uma pequena lua e atmosfera.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DB6A08-8B63-9974-1288-0E833D685DDA}"/>
              </a:ext>
            </a:extLst>
          </p:cNvPr>
          <p:cNvSpPr txBox="1"/>
          <p:nvPr/>
        </p:nvSpPr>
        <p:spPr>
          <a:xfrm>
            <a:off x="1361665" y="31054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88798D-B798-BD8E-4235-F12022CACB96}"/>
              </a:ext>
            </a:extLst>
          </p:cNvPr>
          <p:cNvSpPr txBox="1"/>
          <p:nvPr/>
        </p:nvSpPr>
        <p:spPr>
          <a:xfrm>
            <a:off x="1375733" y="35134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CA9249-B8B8-0A58-9924-D44F8880B810}"/>
              </a:ext>
            </a:extLst>
          </p:cNvPr>
          <p:cNvSpPr txBox="1"/>
          <p:nvPr/>
        </p:nvSpPr>
        <p:spPr>
          <a:xfrm>
            <a:off x="1375733" y="39213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6A3A2A-78D6-527F-6F05-74900C13D80D}"/>
              </a:ext>
            </a:extLst>
          </p:cNvPr>
          <p:cNvSpPr txBox="1"/>
          <p:nvPr/>
        </p:nvSpPr>
        <p:spPr>
          <a:xfrm>
            <a:off x="1389801" y="43574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989D5B-C296-4E13-74EE-CC2723DB2428}"/>
              </a:ext>
            </a:extLst>
          </p:cNvPr>
          <p:cNvSpPr txBox="1"/>
          <p:nvPr/>
        </p:nvSpPr>
        <p:spPr>
          <a:xfrm>
            <a:off x="1389801" y="4726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6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05E2B3D-3CC9-3E13-37F2-2555E8C55FE7}"/>
              </a:ext>
            </a:extLst>
          </p:cNvPr>
          <p:cNvSpPr txBox="1"/>
          <p:nvPr/>
        </p:nvSpPr>
        <p:spPr>
          <a:xfrm>
            <a:off x="550937" y="764704"/>
            <a:ext cx="8645639" cy="70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69A2DE-21C6-24B4-EF40-1321C8C4EAE6}"/>
              </a:ext>
            </a:extLst>
          </p:cNvPr>
          <p:cNvSpPr txBox="1"/>
          <p:nvPr/>
        </p:nvSpPr>
        <p:spPr>
          <a:xfrm>
            <a:off x="694953" y="1628800"/>
            <a:ext cx="9126705" cy="291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e) 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3353C6-E3B7-DAA9-3DF0-7B675594A64D}"/>
              </a:ext>
            </a:extLst>
          </p:cNvPr>
          <p:cNvSpPr txBox="1"/>
          <p:nvPr/>
        </p:nvSpPr>
        <p:spPr>
          <a:xfrm>
            <a:off x="1585515" y="164798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0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13)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afirmação abaixo que contém os astros na ordem correta de volume crescente, ou seja, o primeiro é o menor e o último é o maior de todos.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F3727F-B4AB-972E-00C6-02EFA4CC9750}"/>
              </a:ext>
            </a:extLst>
          </p:cNvPr>
          <p:cNvSpPr txBox="1"/>
          <p:nvPr/>
        </p:nvSpPr>
        <p:spPr>
          <a:xfrm>
            <a:off x="550937" y="1881330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Lua, Mercúrio, Marte, Vênus e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Lua, Marte, Mercúrio, Vênus e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Marte, Mercúrio, Vênus, Netuno e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Lua, Mercúrio, Vênus, Terra e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Mercúrio, Vênus, Terra, Marte e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21E5F0-822F-A315-B143-F36B7F7FA88A}"/>
              </a:ext>
            </a:extLst>
          </p:cNvPr>
          <p:cNvSpPr txBox="1"/>
          <p:nvPr/>
        </p:nvSpPr>
        <p:spPr>
          <a:xfrm>
            <a:off x="1374500" y="1971542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420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14)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afirmação abaixo que contém os astros na ordem correta de volume crescente, ou seja, o primeiro é o menor e o último é o maior de todos.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B20443-EF38-0D21-A5B6-89823D72BD5F}"/>
              </a:ext>
            </a:extLst>
          </p:cNvPr>
          <p:cNvSpPr txBox="1"/>
          <p:nvPr/>
        </p:nvSpPr>
        <p:spPr>
          <a:xfrm>
            <a:off x="550937" y="1909465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Mercúrio, Marte, Vênus, Terra e 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Mercúrio, Marte, Terra, Vênus e Júpiter.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Marte, Mercúrio, Terra, Vênus e Urano.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Lua, Marte, Mercúrio, Terra e Urano.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Mercúrio, Vênus, Terra, Marte e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25CAAE-6F85-8454-AA05-A8BE1529723F}"/>
              </a:ext>
            </a:extLst>
          </p:cNvPr>
          <p:cNvSpPr txBox="1"/>
          <p:nvPr/>
        </p:nvSpPr>
        <p:spPr>
          <a:xfrm>
            <a:off x="1374499" y="199967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209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5305" y="788416"/>
            <a:ext cx="7920880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1)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Vamos começar uma viagem espacial. A primeira parada será no astro mais próximo da Terra.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é o nome deste astro?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70D2EBC-4FF5-1DF4-5CA7-F559CDB80772}"/>
              </a:ext>
            </a:extLst>
          </p:cNvPr>
          <p:cNvSpPr txBox="1"/>
          <p:nvPr/>
        </p:nvSpPr>
        <p:spPr>
          <a:xfrm>
            <a:off x="655485" y="2616096"/>
            <a:ext cx="69127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Marte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Estrelas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Estação Espacial Internacional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5803D7-1BCF-992F-349C-CACBF9636513}"/>
              </a:ext>
            </a:extLst>
          </p:cNvPr>
          <p:cNvSpPr txBox="1"/>
          <p:nvPr/>
        </p:nvSpPr>
        <p:spPr>
          <a:xfrm>
            <a:off x="1472973" y="268078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2507"/>
            <a:ext cx="7560840" cy="211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15)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mostra a base de lançamento de foguetes usada pelos alunos do primeiro, segundo e terceiro ano. Ela é feita com canos de água. O foguete é de canudo de refrigerante. A cordinha é para lançar o foguete, mas antes temos que fazer uma contagem regressiva, assim: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5, 4, 3, 2, 1, LANÇAR!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B151ED-6522-BD94-B063-F80BE4102487}"/>
              </a:ext>
            </a:extLst>
          </p:cNvPr>
          <p:cNvSpPr txBox="1"/>
          <p:nvPr/>
        </p:nvSpPr>
        <p:spPr>
          <a:xfrm>
            <a:off x="1100152" y="4005064"/>
            <a:ext cx="9702769" cy="2165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contagem regressiva serve para indicar quando o foguete deve ser lançado.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contagem regressiva é para que todos vejam o foguete voar.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contagem regressiva é para alertar a todos que um foguete vai ser lançado.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contagem regressiva dá sorte ao voo do foguete.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contagem regressiva faz o foguete voar mais alto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 descr="Uma imagem contendo no interior, mesa, prato, grande&#10;&#10;Descrição gerada automaticamente">
            <a:extLst>
              <a:ext uri="{FF2B5EF4-FFF2-40B4-BE49-F238E27FC236}">
                <a16:creationId xmlns:a16="http://schemas.microsoft.com/office/drawing/2014/main" id="{19709622-71FF-F754-F66B-E682EF40C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/>
          <a:stretch/>
        </p:blipFill>
        <p:spPr bwMode="auto">
          <a:xfrm>
            <a:off x="8255793" y="589173"/>
            <a:ext cx="3181985" cy="2515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146AF9A-7376-22E1-2D13-A977A57D3513}"/>
              </a:ext>
            </a:extLst>
          </p:cNvPr>
          <p:cNvSpPr txBox="1"/>
          <p:nvPr/>
        </p:nvSpPr>
        <p:spPr>
          <a:xfrm>
            <a:off x="550937" y="3233788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D103C7-8484-69AF-244D-AAC686743BE3}"/>
              </a:ext>
            </a:extLst>
          </p:cNvPr>
          <p:cNvSpPr txBox="1"/>
          <p:nvPr/>
        </p:nvSpPr>
        <p:spPr>
          <a:xfrm>
            <a:off x="2008779" y="41183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E2E5F5-D96D-B41F-75F3-86E0C7ED1765}"/>
              </a:ext>
            </a:extLst>
          </p:cNvPr>
          <p:cNvSpPr txBox="1"/>
          <p:nvPr/>
        </p:nvSpPr>
        <p:spPr>
          <a:xfrm>
            <a:off x="2008779" y="45403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232E4E-7243-1472-5C33-EE204721C057}"/>
              </a:ext>
            </a:extLst>
          </p:cNvPr>
          <p:cNvSpPr txBox="1"/>
          <p:nvPr/>
        </p:nvSpPr>
        <p:spPr>
          <a:xfrm>
            <a:off x="2008779" y="499051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BF0E9F-CEA3-3513-69AB-356FDEF3C8FE}"/>
              </a:ext>
            </a:extLst>
          </p:cNvPr>
          <p:cNvSpPr txBox="1"/>
          <p:nvPr/>
        </p:nvSpPr>
        <p:spPr>
          <a:xfrm>
            <a:off x="2022846" y="538208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E65A99-0BEB-CF9E-661A-D264A0BB2CEA}"/>
              </a:ext>
            </a:extLst>
          </p:cNvPr>
          <p:cNvSpPr txBox="1"/>
          <p:nvPr/>
        </p:nvSpPr>
        <p:spPr>
          <a:xfrm>
            <a:off x="2008779" y="57900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197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05E2B3D-3CC9-3E13-37F2-2555E8C55FE7}"/>
              </a:ext>
            </a:extLst>
          </p:cNvPr>
          <p:cNvSpPr txBox="1"/>
          <p:nvPr/>
        </p:nvSpPr>
        <p:spPr>
          <a:xfrm>
            <a:off x="550937" y="764704"/>
            <a:ext cx="8645639" cy="70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1E17A3-9AFE-B9D6-6E71-8A575BF7E2D0}"/>
              </a:ext>
            </a:extLst>
          </p:cNvPr>
          <p:cNvSpPr txBox="1"/>
          <p:nvPr/>
        </p:nvSpPr>
        <p:spPr>
          <a:xfrm>
            <a:off x="838969" y="1468295"/>
            <a:ext cx="6408712" cy="325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C2065B-761D-51BB-A3EC-45208D091E0C}"/>
              </a:ext>
            </a:extLst>
          </p:cNvPr>
          <p:cNvSpPr txBox="1"/>
          <p:nvPr/>
        </p:nvSpPr>
        <p:spPr>
          <a:xfrm>
            <a:off x="1669922" y="180273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614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8929" y="328617"/>
            <a:ext cx="7995324" cy="253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16)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mostra a base de lançamento de foguetes usada pelos alunos do primeiro, segundo e terceiro ano. Ela é feita com canos de água. O foguete é de canudo de refrigerante. A cordinha é para lançar o foguete, mas antes temos que fazer uma contagem regressiva, assim: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5, 4, 3, 2, 1, LANÇAR!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421DD3-F514-D39E-16CB-DF64EA24492F}"/>
              </a:ext>
            </a:extLst>
          </p:cNvPr>
          <p:cNvSpPr txBox="1"/>
          <p:nvPr/>
        </p:nvSpPr>
        <p:spPr>
          <a:xfrm>
            <a:off x="979898" y="3717032"/>
            <a:ext cx="10729192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contagem regressiva é feita para que todos se preparem para ver o foguete voar.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contagem regressiva é para alertar a todos que um foguete vai ser lançado.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contagem regressiva é uma grande tradição. Até a NASA faz assim!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contagem regressiva é um aviso de alerta para que ninguém entre no local de queda do foguete.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contagem regressiva faz o foguete voar mais alto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40448B-20BE-3975-16D5-6A62AF2F3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26" y="338305"/>
            <a:ext cx="3181985" cy="251587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858E59D-341E-09EC-1596-770C1551EA38}"/>
              </a:ext>
            </a:extLst>
          </p:cNvPr>
          <p:cNvSpPr txBox="1"/>
          <p:nvPr/>
        </p:nvSpPr>
        <p:spPr>
          <a:xfrm>
            <a:off x="478929" y="2967335"/>
            <a:ext cx="1124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2A4824-E984-1D37-F63B-B44C7F24A928}"/>
              </a:ext>
            </a:extLst>
          </p:cNvPr>
          <p:cNvSpPr txBox="1"/>
          <p:nvPr/>
        </p:nvSpPr>
        <p:spPr>
          <a:xfrm>
            <a:off x="1896237" y="38510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08D135-0258-EFA5-DF38-535E585B301B}"/>
              </a:ext>
            </a:extLst>
          </p:cNvPr>
          <p:cNvSpPr txBox="1"/>
          <p:nvPr/>
        </p:nvSpPr>
        <p:spPr>
          <a:xfrm>
            <a:off x="1896237" y="42203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77C244-3239-327C-2DD6-5BBF4EFD89DB}"/>
              </a:ext>
            </a:extLst>
          </p:cNvPr>
          <p:cNvSpPr txBox="1"/>
          <p:nvPr/>
        </p:nvSpPr>
        <p:spPr>
          <a:xfrm>
            <a:off x="1882170" y="463882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DBD719-7420-9A05-16B6-68746B394875}"/>
              </a:ext>
            </a:extLst>
          </p:cNvPr>
          <p:cNvSpPr txBox="1"/>
          <p:nvPr/>
        </p:nvSpPr>
        <p:spPr>
          <a:xfrm>
            <a:off x="1882169" y="5060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C0F889-6CA4-BDC0-3D67-34EAA9E0ABBD}"/>
              </a:ext>
            </a:extLst>
          </p:cNvPr>
          <p:cNvSpPr txBox="1"/>
          <p:nvPr/>
        </p:nvSpPr>
        <p:spPr>
          <a:xfrm>
            <a:off x="1910306" y="58603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071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AB2F92D-DA63-DD93-7C0A-44F87AE12CA1}"/>
              </a:ext>
            </a:extLst>
          </p:cNvPr>
          <p:cNvSpPr txBox="1"/>
          <p:nvPr/>
        </p:nvSpPr>
        <p:spPr>
          <a:xfrm>
            <a:off x="550937" y="764704"/>
            <a:ext cx="10998913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E3D16D-D64B-4DC3-5D91-42A58C0EB0DD}"/>
              </a:ext>
            </a:extLst>
          </p:cNvPr>
          <p:cNvSpPr txBox="1"/>
          <p:nvPr/>
        </p:nvSpPr>
        <p:spPr>
          <a:xfrm>
            <a:off x="1374500" y="140883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054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17)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foguetes são muito úteis. Abaixo tem uma lista das possíveis utilidades deles.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2B8D04-518D-B1F0-9899-83F828A15C52}"/>
              </a:ext>
            </a:extLst>
          </p:cNvPr>
          <p:cNvSpPr txBox="1"/>
          <p:nvPr/>
        </p:nvSpPr>
        <p:spPr>
          <a:xfrm>
            <a:off x="550937" y="3068960"/>
            <a:ext cx="862264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Servem para levar astronautas à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Servem para levar astronautas à Estação Espacial Internacional.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São usados para levar telescópios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São usados para levar satélites artificiais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Servem para levar satélites naturais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9AB808-3632-62A3-D099-4807F4E5F859}"/>
              </a:ext>
            </a:extLst>
          </p:cNvPr>
          <p:cNvSpPr txBox="1"/>
          <p:nvPr/>
        </p:nvSpPr>
        <p:spPr>
          <a:xfrm>
            <a:off x="1460139" y="31757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90471-CA47-A07A-2DD8-6055605CA8A3}"/>
              </a:ext>
            </a:extLst>
          </p:cNvPr>
          <p:cNvSpPr txBox="1"/>
          <p:nvPr/>
        </p:nvSpPr>
        <p:spPr>
          <a:xfrm>
            <a:off x="1460139" y="358374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043364-796D-4488-DC1A-C8D762F40DDD}"/>
              </a:ext>
            </a:extLst>
          </p:cNvPr>
          <p:cNvSpPr txBox="1"/>
          <p:nvPr/>
        </p:nvSpPr>
        <p:spPr>
          <a:xfrm>
            <a:off x="1460139" y="39776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0428BA-203D-5F8C-2A9C-DD4694BA0268}"/>
              </a:ext>
            </a:extLst>
          </p:cNvPr>
          <p:cNvSpPr txBox="1"/>
          <p:nvPr/>
        </p:nvSpPr>
        <p:spPr>
          <a:xfrm>
            <a:off x="1446071" y="44137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FB72BD-CCFE-0831-4A0D-671BCA06D6A5}"/>
              </a:ext>
            </a:extLst>
          </p:cNvPr>
          <p:cNvSpPr txBox="1"/>
          <p:nvPr/>
        </p:nvSpPr>
        <p:spPr>
          <a:xfrm>
            <a:off x="1474207" y="479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23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AB2F92D-DA63-DD93-7C0A-44F87AE12CA1}"/>
              </a:ext>
            </a:extLst>
          </p:cNvPr>
          <p:cNvSpPr txBox="1"/>
          <p:nvPr/>
        </p:nvSpPr>
        <p:spPr>
          <a:xfrm>
            <a:off x="550937" y="764704"/>
            <a:ext cx="10998913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C91485-85BD-E7E3-413C-908580061A43}"/>
              </a:ext>
            </a:extLst>
          </p:cNvPr>
          <p:cNvSpPr txBox="1"/>
          <p:nvPr/>
        </p:nvSpPr>
        <p:spPr>
          <a:xfrm>
            <a:off x="1388568" y="140883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42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18)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foguetes são muito úteis. Abaixo tem uma lista das possíveis utilidades deles.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023835-CFAF-38FB-6A97-B0492FEEDABF}"/>
              </a:ext>
            </a:extLst>
          </p:cNvPr>
          <p:cNvSpPr txBox="1"/>
          <p:nvPr/>
        </p:nvSpPr>
        <p:spPr>
          <a:xfrm>
            <a:off x="550937" y="3068960"/>
            <a:ext cx="970276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Servem para levar astronautas à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Servem para levar astronautas à Estação Espacial Internacional.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São usados para levar veículos robotizados até outros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São usados para colocar satélites artificiais em órbita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Servem para levar satélites naturais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E33E05-7111-8966-941F-1CFD5D9CB28D}"/>
              </a:ext>
            </a:extLst>
          </p:cNvPr>
          <p:cNvSpPr txBox="1"/>
          <p:nvPr/>
        </p:nvSpPr>
        <p:spPr>
          <a:xfrm>
            <a:off x="1460139" y="31476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F7B207-F34E-1717-A6B1-872A0FD3D009}"/>
              </a:ext>
            </a:extLst>
          </p:cNvPr>
          <p:cNvSpPr txBox="1"/>
          <p:nvPr/>
        </p:nvSpPr>
        <p:spPr>
          <a:xfrm>
            <a:off x="1446071" y="35696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993318-2114-F0CE-57C5-DB468F69CC5F}"/>
              </a:ext>
            </a:extLst>
          </p:cNvPr>
          <p:cNvSpPr txBox="1"/>
          <p:nvPr/>
        </p:nvSpPr>
        <p:spPr>
          <a:xfrm>
            <a:off x="1446071" y="39917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2A0BA5-3BE8-AF1D-A83D-4345996386FE}"/>
              </a:ext>
            </a:extLst>
          </p:cNvPr>
          <p:cNvSpPr txBox="1"/>
          <p:nvPr/>
        </p:nvSpPr>
        <p:spPr>
          <a:xfrm>
            <a:off x="1446072" y="44137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31C40F-318D-461E-E70E-AD2416D138B5}"/>
              </a:ext>
            </a:extLst>
          </p:cNvPr>
          <p:cNvSpPr txBox="1"/>
          <p:nvPr/>
        </p:nvSpPr>
        <p:spPr>
          <a:xfrm>
            <a:off x="1460139" y="48193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466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AB2F92D-DA63-DD93-7C0A-44F87AE12CA1}"/>
              </a:ext>
            </a:extLst>
          </p:cNvPr>
          <p:cNvSpPr txBox="1"/>
          <p:nvPr/>
        </p:nvSpPr>
        <p:spPr>
          <a:xfrm>
            <a:off x="550937" y="764704"/>
            <a:ext cx="10998913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672FD6-05DF-4D52-4F56-3D823C2982DE}"/>
              </a:ext>
            </a:extLst>
          </p:cNvPr>
          <p:cNvSpPr txBox="1"/>
          <p:nvPr/>
        </p:nvSpPr>
        <p:spPr>
          <a:xfrm>
            <a:off x="1374500" y="140883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31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19)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"rovers" (veículos robotizados) Spirit, Curiosity e Perseverance pousaram em um astro do Sistema Solar em 2004, 2012 e 2021, respectivamente. O rover Spirit pode ser visto na foto.</a:t>
            </a:r>
            <a:br>
              <a:rPr lang="pt-P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opção que traz o nome do astro sobre o qual eles pousaram. Dica: no nome do astro tem a letra “e”.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DB3D22-7A1A-DDF2-ADF9-8CF9EEEB781A}"/>
              </a:ext>
            </a:extLst>
          </p:cNvPr>
          <p:cNvSpPr txBox="1"/>
          <p:nvPr/>
        </p:nvSpPr>
        <p:spPr>
          <a:xfrm>
            <a:off x="550937" y="2908235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Mercúrio.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Asteroide Ceres.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6722C1-112E-2BE7-7249-934B89984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37" y="2624280"/>
            <a:ext cx="2975065" cy="22334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BF4742B-C4AE-7C48-3F8E-628A0990A40B}"/>
              </a:ext>
            </a:extLst>
          </p:cNvPr>
          <p:cNvSpPr txBox="1"/>
          <p:nvPr/>
        </p:nvSpPr>
        <p:spPr>
          <a:xfrm>
            <a:off x="1371161" y="297261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36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620688"/>
            <a:ext cx="1051316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20)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"rovers" (veículos robotizados) Spirit, Curiosity e Perseverance pousaram em um astro do Sistema Solar em 2004, 2012 e 2021, respectivamente. O rover Curiosity pode ser visto na foto.</a:t>
            </a:r>
          </a:p>
          <a:p>
            <a:pPr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opção que traz o nome do astro sobre o qual eles pousaram. Dica: no nome do astro tem a letra “e”.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6E92C2-A965-FF69-B4D8-541DEE082431}"/>
              </a:ext>
            </a:extLst>
          </p:cNvPr>
          <p:cNvSpPr txBox="1"/>
          <p:nvPr/>
        </p:nvSpPr>
        <p:spPr>
          <a:xfrm>
            <a:off x="550937" y="2852936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Plutão.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Cometa Halley.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Asteroide Ceres.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67F1B6-211E-53B1-B065-2CC0C371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57" y="2739217"/>
            <a:ext cx="3936647" cy="2500887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00A5FB-E500-E6DA-B10A-39FE0780A550}"/>
              </a:ext>
            </a:extLst>
          </p:cNvPr>
          <p:cNvSpPr txBox="1"/>
          <p:nvPr/>
        </p:nvSpPr>
        <p:spPr>
          <a:xfrm>
            <a:off x="1374500" y="294221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65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5735" y="751285"/>
            <a:ext cx="9934313" cy="183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Vamos começar uma viagem espacial. A primeira parada será no mesmo astro já visitado pelos Astronautas.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é o nome deste astro?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B63A4A-AC0D-59E2-BED2-D8D594056505}"/>
              </a:ext>
            </a:extLst>
          </p:cNvPr>
          <p:cNvSpPr txBox="1"/>
          <p:nvPr/>
        </p:nvSpPr>
        <p:spPr>
          <a:xfrm>
            <a:off x="644511" y="2609784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Plutão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Estação Espacial Internacional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AE79E5-1F9F-59F9-334E-48769794436F}"/>
              </a:ext>
            </a:extLst>
          </p:cNvPr>
          <p:cNvSpPr txBox="1"/>
          <p:nvPr/>
        </p:nvSpPr>
        <p:spPr>
          <a:xfrm>
            <a:off x="1458906" y="268078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747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57764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594" y="666096"/>
            <a:ext cx="1015312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3)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nossa exploração espacial já visitamos a Lua e agora queremos visitar um planeta que tem a coloração vermelha e já foi visitado por vários “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rovers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(um tipo de veículo que não tem motorista). Qual é o nome deste planeta?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7598F9-03D2-4B43-B0FC-613B46C7F17C}"/>
              </a:ext>
            </a:extLst>
          </p:cNvPr>
          <p:cNvSpPr txBox="1"/>
          <p:nvPr/>
        </p:nvSpPr>
        <p:spPr>
          <a:xfrm>
            <a:off x="642594" y="2204864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Saturno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22D28D-5A9A-E7B9-8BE8-4E9DC85B9E1F}"/>
              </a:ext>
            </a:extLst>
          </p:cNvPr>
          <p:cNvSpPr txBox="1"/>
          <p:nvPr/>
        </p:nvSpPr>
        <p:spPr>
          <a:xfrm>
            <a:off x="1458906" y="229509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47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692696"/>
            <a:ext cx="1015312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nossa exploração espacial já visitamos a Lua e voltamos. Mas tem um lugar, fora da Terra, onde tem astronautas morando o tempo todo. Qual é o nome deste local? Assinale a única alternativa correta.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36A4C7-176C-B64E-64B7-0284DA32D864}"/>
              </a:ext>
            </a:extLst>
          </p:cNvPr>
          <p:cNvSpPr txBox="1"/>
          <p:nvPr/>
        </p:nvSpPr>
        <p:spPr>
          <a:xfrm>
            <a:off x="609998" y="2369126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Estação Espacial Internacional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Telescópio Espacial Hubble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Saturno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07946B-F76C-9D5C-3DC9-CA8586078A84}"/>
              </a:ext>
            </a:extLst>
          </p:cNvPr>
          <p:cNvSpPr txBox="1"/>
          <p:nvPr/>
        </p:nvSpPr>
        <p:spPr>
          <a:xfrm>
            <a:off x="1444838" y="244984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764704"/>
            <a:ext cx="1022513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 5)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Numa viagem aos planetas, passamos pertinho de um que não tinha nenhuma lua e era o mais quente de todos. Nem pudemos pousar. Qual é o nome deste planeta?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77B56F-5E8D-B8F1-2917-36635E06C541}"/>
              </a:ext>
            </a:extLst>
          </p:cNvPr>
          <p:cNvSpPr txBox="1"/>
          <p:nvPr/>
        </p:nvSpPr>
        <p:spPr>
          <a:xfrm>
            <a:off x="622945" y="2467734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Mercúrio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Júpiter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Saturno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2CF503-DDD5-331D-FD48-A96035BD1BD8}"/>
              </a:ext>
            </a:extLst>
          </p:cNvPr>
          <p:cNvSpPr txBox="1"/>
          <p:nvPr/>
        </p:nvSpPr>
        <p:spPr>
          <a:xfrm>
            <a:off x="1430770" y="256238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76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4047" y="764704"/>
            <a:ext cx="10594980" cy="17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6)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Numa viagem aos planetas, passamos pertinho de um que não tinha nenhuma lua, era o menor deles e o mais próximo ao Sol. Qual é o nome deste planeta? 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48D531-46FB-36CF-FAAC-9285985D6AF7}"/>
              </a:ext>
            </a:extLst>
          </p:cNvPr>
          <p:cNvSpPr txBox="1"/>
          <p:nvPr/>
        </p:nvSpPr>
        <p:spPr>
          <a:xfrm>
            <a:off x="625911" y="2554361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Mercúrio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Júpiter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Urano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62EFE9-631F-47B5-0DDC-2C2D4F95B993}"/>
              </a:ext>
            </a:extLst>
          </p:cNvPr>
          <p:cNvSpPr txBox="1"/>
          <p:nvPr/>
        </p:nvSpPr>
        <p:spPr>
          <a:xfrm>
            <a:off x="1444838" y="263272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087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620688"/>
            <a:ext cx="1074267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Questão 7)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planeta mais bem estudado é a Terra. Vamos ver o que sabemos sobre a Terra.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9799D4-61FC-6987-0EE9-16DCFFA5B9B9}"/>
              </a:ext>
            </a:extLst>
          </p:cNvPr>
          <p:cNvSpPr txBox="1"/>
          <p:nvPr/>
        </p:nvSpPr>
        <p:spPr>
          <a:xfrm>
            <a:off x="641008" y="3130946"/>
            <a:ext cx="6035040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Terra tem rios, lagos, mares e oceanos.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atmosfera da Terra protege a vida.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Lua gira ao redor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Terra gira ao redor da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O Sol gira ao redor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485EE0-E3C6-F1EA-FC5F-065A020677D7}"/>
              </a:ext>
            </a:extLst>
          </p:cNvPr>
          <p:cNvSpPr txBox="1"/>
          <p:nvPr/>
        </p:nvSpPr>
        <p:spPr>
          <a:xfrm>
            <a:off x="1558613" y="32320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8D6483-0496-D663-AF20-A3F605ED14A0}"/>
              </a:ext>
            </a:extLst>
          </p:cNvPr>
          <p:cNvSpPr txBox="1"/>
          <p:nvPr/>
        </p:nvSpPr>
        <p:spPr>
          <a:xfrm>
            <a:off x="1556269" y="36517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D2B6C9-9D0A-F0B3-5BAE-FF02326E76DE}"/>
              </a:ext>
            </a:extLst>
          </p:cNvPr>
          <p:cNvSpPr txBox="1"/>
          <p:nvPr/>
        </p:nvSpPr>
        <p:spPr>
          <a:xfrm>
            <a:off x="1556268" y="4045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AC99FC-3396-45AA-54E0-34A6989C9A39}"/>
              </a:ext>
            </a:extLst>
          </p:cNvPr>
          <p:cNvSpPr txBox="1"/>
          <p:nvPr/>
        </p:nvSpPr>
        <p:spPr>
          <a:xfrm>
            <a:off x="1556269" y="44817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1D2CAF-4103-825F-8D22-88E377F02B6F}"/>
              </a:ext>
            </a:extLst>
          </p:cNvPr>
          <p:cNvSpPr txBox="1"/>
          <p:nvPr/>
        </p:nvSpPr>
        <p:spPr>
          <a:xfrm>
            <a:off x="1572681" y="48756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44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8189B0D-7CA2-1295-18B2-32D5FB423576}"/>
              </a:ext>
            </a:extLst>
          </p:cNvPr>
          <p:cNvSpPr txBox="1"/>
          <p:nvPr/>
        </p:nvSpPr>
        <p:spPr>
          <a:xfrm>
            <a:off x="406921" y="764704"/>
            <a:ext cx="10585176" cy="388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  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 </a:t>
            </a:r>
          </a:p>
          <a:p>
            <a:pPr marL="450215" hangingPunct="0">
              <a:lnSpc>
                <a:spcPct val="115000"/>
              </a:lnSpc>
            </a:pPr>
            <a:r>
              <a:rPr lang="pt-PT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hangingPunct="0">
              <a:lnSpc>
                <a:spcPct val="115000"/>
              </a:lnSpc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 (   )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PT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endParaRPr lang="pt-PT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 (   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</a:p>
          <a:p>
            <a:pPr marL="450215" hangingPunct="0">
              <a:lnSpc>
                <a:spcPct val="115000"/>
              </a:lnSpc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 (   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450215" hangingPunct="0">
              <a:lnSpc>
                <a:spcPct val="115000"/>
              </a:lnSpc>
            </a:pP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 (   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</a:p>
          <a:p>
            <a:pPr marL="450215" hangingPunct="0">
              <a:lnSpc>
                <a:spcPct val="115000"/>
              </a:lnSpc>
            </a:pP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1B2BBB-D917-502F-5FBD-4FFEE305EC57}"/>
              </a:ext>
            </a:extLst>
          </p:cNvPr>
          <p:cNvSpPr txBox="1"/>
          <p:nvPr/>
        </p:nvSpPr>
        <p:spPr>
          <a:xfrm>
            <a:off x="1318230" y="142290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353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3645</Words>
  <Application>Microsoft Office PowerPoint</Application>
  <PresentationFormat>Personalizar</PresentationFormat>
  <Paragraphs>326</Paragraphs>
  <Slides>30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Luísa Ferreira</cp:lastModifiedBy>
  <cp:revision>25</cp:revision>
  <dcterms:created xsi:type="dcterms:W3CDTF">2020-08-01T16:25:14Z</dcterms:created>
  <dcterms:modified xsi:type="dcterms:W3CDTF">2023-03-29T18:20:55Z</dcterms:modified>
</cp:coreProperties>
</file>