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9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1" r:id="rId32"/>
    <p:sldId id="299" r:id="rId33"/>
    <p:sldId id="302" r:id="rId34"/>
    <p:sldId id="300" r:id="rId35"/>
    <p:sldId id="270" r:id="rId36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EB"/>
    <a:srgbClr val="CADCD8"/>
    <a:srgbClr val="B0CAC4"/>
    <a:srgbClr val="C0B892"/>
    <a:srgbClr val="AEA472"/>
    <a:srgbClr val="A6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EAE1E-7DEA-47D4-BC51-EBDDF6B92D7D}" v="344" dt="2023-04-12T14:40:57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58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a Ferreira" userId="dad567e2eb153e2a" providerId="LiveId" clId="{8C3EAE1E-7DEA-47D4-BC51-EBDDF6B92D7D}"/>
    <pc:docChg chg="undo custSel addSld delSld modSld">
      <pc:chgData name="Luísa Ferreira" userId="dad567e2eb153e2a" providerId="LiveId" clId="{8C3EAE1E-7DEA-47D4-BC51-EBDDF6B92D7D}" dt="2023-04-12T14:40:57.571" v="830"/>
      <pc:docMkLst>
        <pc:docMk/>
      </pc:docMkLst>
      <pc:sldChg chg="addSp delSp modSp mod delAnim modAnim">
        <pc:chgData name="Luísa Ferreira" userId="dad567e2eb153e2a" providerId="LiveId" clId="{8C3EAE1E-7DEA-47D4-BC51-EBDDF6B92D7D}" dt="2023-04-12T14:39:02.308" v="819" actId="207"/>
        <pc:sldMkLst>
          <pc:docMk/>
          <pc:sldMk cId="3493578261" sldId="258"/>
        </pc:sldMkLst>
        <pc:spChg chg="add mod">
          <ac:chgData name="Luísa Ferreira" userId="dad567e2eb153e2a" providerId="LiveId" clId="{8C3EAE1E-7DEA-47D4-BC51-EBDDF6B92D7D}" dt="2023-04-12T14:25:04.145" v="635" actId="1076"/>
          <ac:spMkLst>
            <pc:docMk/>
            <pc:sldMk cId="3493578261" sldId="258"/>
            <ac:spMk id="2" creationId="{8586BA17-2163-8E09-ED3A-5835EA391918}"/>
          </ac:spMkLst>
        </pc:spChg>
        <pc:spChg chg="del">
          <ac:chgData name="Luísa Ferreira" userId="dad567e2eb153e2a" providerId="LiveId" clId="{8C3EAE1E-7DEA-47D4-BC51-EBDDF6B92D7D}" dt="2023-04-04T16:05:22.481" v="9" actId="478"/>
          <ac:spMkLst>
            <pc:docMk/>
            <pc:sldMk cId="3493578261" sldId="258"/>
            <ac:spMk id="3" creationId="{00000000-0000-0000-0000-000000000000}"/>
          </ac:spMkLst>
        </pc:spChg>
        <pc:spChg chg="add mod">
          <ac:chgData name="Luísa Ferreira" userId="dad567e2eb153e2a" providerId="LiveId" clId="{8C3EAE1E-7DEA-47D4-BC51-EBDDF6B92D7D}" dt="2023-04-12T14:39:02.308" v="819" actId="207"/>
          <ac:spMkLst>
            <pc:docMk/>
            <pc:sldMk cId="3493578261" sldId="258"/>
            <ac:spMk id="4" creationId="{D23D01EF-9CC9-315D-7525-01C21AD1F5C4}"/>
          </ac:spMkLst>
        </pc:spChg>
        <pc:spChg chg="del">
          <ac:chgData name="Luísa Ferreira" userId="dad567e2eb153e2a" providerId="LiveId" clId="{8C3EAE1E-7DEA-47D4-BC51-EBDDF6B92D7D}" dt="2023-04-04T16:05:10.828" v="2" actId="478"/>
          <ac:spMkLst>
            <pc:docMk/>
            <pc:sldMk cId="3493578261" sldId="258"/>
            <ac:spMk id="5" creationId="{00000000-0000-0000-0000-000000000000}"/>
          </ac:spMkLst>
        </pc:spChg>
        <pc:spChg chg="del">
          <ac:chgData name="Luísa Ferreira" userId="dad567e2eb153e2a" providerId="LiveId" clId="{8C3EAE1E-7DEA-47D4-BC51-EBDDF6B92D7D}" dt="2023-04-04T16:05:14.139" v="4" actId="478"/>
          <ac:spMkLst>
            <pc:docMk/>
            <pc:sldMk cId="3493578261" sldId="258"/>
            <ac:spMk id="6" creationId="{00000000-0000-0000-0000-000000000000}"/>
          </ac:spMkLst>
        </pc:spChg>
        <pc:spChg chg="del">
          <ac:chgData name="Luísa Ferreira" userId="dad567e2eb153e2a" providerId="LiveId" clId="{8C3EAE1E-7DEA-47D4-BC51-EBDDF6B92D7D}" dt="2023-04-04T16:05:12.562" v="3" actId="478"/>
          <ac:spMkLst>
            <pc:docMk/>
            <pc:sldMk cId="3493578261" sldId="258"/>
            <ac:spMk id="7" creationId="{00000000-0000-0000-0000-000000000000}"/>
          </ac:spMkLst>
        </pc:spChg>
        <pc:spChg chg="del">
          <ac:chgData name="Luísa Ferreira" userId="dad567e2eb153e2a" providerId="LiveId" clId="{8C3EAE1E-7DEA-47D4-BC51-EBDDF6B92D7D}" dt="2023-04-04T16:05:15.405" v="5" actId="478"/>
          <ac:spMkLst>
            <pc:docMk/>
            <pc:sldMk cId="3493578261" sldId="258"/>
            <ac:spMk id="8" creationId="{00000000-0000-0000-0000-000000000000}"/>
          </ac:spMkLst>
        </pc:spChg>
        <pc:spChg chg="del">
          <ac:chgData name="Luísa Ferreira" userId="dad567e2eb153e2a" providerId="LiveId" clId="{8C3EAE1E-7DEA-47D4-BC51-EBDDF6B92D7D}" dt="2023-04-04T16:05:16.576" v="6" actId="478"/>
          <ac:spMkLst>
            <pc:docMk/>
            <pc:sldMk cId="3493578261" sldId="258"/>
            <ac:spMk id="9" creationId="{00000000-0000-0000-0000-000000000000}"/>
          </ac:spMkLst>
        </pc:spChg>
        <pc:spChg chg="del">
          <ac:chgData name="Luísa Ferreira" userId="dad567e2eb153e2a" providerId="LiveId" clId="{8C3EAE1E-7DEA-47D4-BC51-EBDDF6B92D7D}" dt="2023-04-04T16:05:20.091" v="8" actId="478"/>
          <ac:spMkLst>
            <pc:docMk/>
            <pc:sldMk cId="3493578261" sldId="258"/>
            <ac:spMk id="10" creationId="{00000000-0000-0000-0000-000000000000}"/>
          </ac:spMkLst>
        </pc:spChg>
        <pc:spChg chg="del">
          <ac:chgData name="Luísa Ferreira" userId="dad567e2eb153e2a" providerId="LiveId" clId="{8C3EAE1E-7DEA-47D4-BC51-EBDDF6B92D7D}" dt="2023-04-04T16:05:18.139" v="7" actId="478"/>
          <ac:spMkLst>
            <pc:docMk/>
            <pc:sldMk cId="3493578261" sldId="258"/>
            <ac:spMk id="11" creationId="{00000000-0000-0000-0000-000000000000}"/>
          </ac:spMkLst>
        </pc:spChg>
      </pc:sldChg>
      <pc:sldChg chg="del">
        <pc:chgData name="Luísa Ferreira" userId="dad567e2eb153e2a" providerId="LiveId" clId="{8C3EAE1E-7DEA-47D4-BC51-EBDDF6B92D7D}" dt="2023-04-04T16:05:24.200" v="10" actId="47"/>
        <pc:sldMkLst>
          <pc:docMk/>
          <pc:sldMk cId="2174751085" sldId="259"/>
        </pc:sldMkLst>
      </pc:sldChg>
      <pc:sldChg chg="del">
        <pc:chgData name="Luísa Ferreira" userId="dad567e2eb153e2a" providerId="LiveId" clId="{8C3EAE1E-7DEA-47D4-BC51-EBDDF6B92D7D}" dt="2023-04-04T16:05:25.215" v="11" actId="47"/>
        <pc:sldMkLst>
          <pc:docMk/>
          <pc:sldMk cId="3747119755" sldId="260"/>
        </pc:sldMkLst>
      </pc:sldChg>
      <pc:sldChg chg="del">
        <pc:chgData name="Luísa Ferreira" userId="dad567e2eb153e2a" providerId="LiveId" clId="{8C3EAE1E-7DEA-47D4-BC51-EBDDF6B92D7D}" dt="2023-04-04T16:05:25.965" v="12" actId="47"/>
        <pc:sldMkLst>
          <pc:docMk/>
          <pc:sldMk cId="367620049" sldId="261"/>
        </pc:sldMkLst>
      </pc:sldChg>
      <pc:sldChg chg="del">
        <pc:chgData name="Luísa Ferreira" userId="dad567e2eb153e2a" providerId="LiveId" clId="{8C3EAE1E-7DEA-47D4-BC51-EBDDF6B92D7D}" dt="2023-04-04T16:05:26.965" v="13" actId="47"/>
        <pc:sldMkLst>
          <pc:docMk/>
          <pc:sldMk cId="1676075929" sldId="262"/>
        </pc:sldMkLst>
      </pc:sldChg>
      <pc:sldChg chg="del">
        <pc:chgData name="Luísa Ferreira" userId="dad567e2eb153e2a" providerId="LiveId" clId="{8C3EAE1E-7DEA-47D4-BC51-EBDDF6B92D7D}" dt="2023-04-04T16:05:27.917" v="14" actId="47"/>
        <pc:sldMkLst>
          <pc:docMk/>
          <pc:sldMk cId="2208719657" sldId="263"/>
        </pc:sldMkLst>
      </pc:sldChg>
      <pc:sldChg chg="del">
        <pc:chgData name="Luísa Ferreira" userId="dad567e2eb153e2a" providerId="LiveId" clId="{8C3EAE1E-7DEA-47D4-BC51-EBDDF6B92D7D}" dt="2023-04-04T16:05:28.792" v="15" actId="47"/>
        <pc:sldMkLst>
          <pc:docMk/>
          <pc:sldMk cId="2044035725" sldId="264"/>
        </pc:sldMkLst>
      </pc:sldChg>
      <pc:sldChg chg="del">
        <pc:chgData name="Luísa Ferreira" userId="dad567e2eb153e2a" providerId="LiveId" clId="{8C3EAE1E-7DEA-47D4-BC51-EBDDF6B92D7D}" dt="2023-04-04T16:05:29.589" v="16" actId="47"/>
        <pc:sldMkLst>
          <pc:docMk/>
          <pc:sldMk cId="2138048424" sldId="265"/>
        </pc:sldMkLst>
      </pc:sldChg>
      <pc:sldChg chg="del">
        <pc:chgData name="Luísa Ferreira" userId="dad567e2eb153e2a" providerId="LiveId" clId="{8C3EAE1E-7DEA-47D4-BC51-EBDDF6B92D7D}" dt="2023-04-04T16:05:30.339" v="17" actId="47"/>
        <pc:sldMkLst>
          <pc:docMk/>
          <pc:sldMk cId="1108302110" sldId="266"/>
        </pc:sldMkLst>
      </pc:sldChg>
      <pc:sldChg chg="del">
        <pc:chgData name="Luísa Ferreira" userId="dad567e2eb153e2a" providerId="LiveId" clId="{8C3EAE1E-7DEA-47D4-BC51-EBDDF6B92D7D}" dt="2023-04-04T16:05:31.417" v="18" actId="47"/>
        <pc:sldMkLst>
          <pc:docMk/>
          <pc:sldMk cId="4177953587" sldId="267"/>
        </pc:sldMkLst>
      </pc:sldChg>
      <pc:sldChg chg="modSp">
        <pc:chgData name="Luísa Ferreira" userId="dad567e2eb153e2a" providerId="LiveId" clId="{8C3EAE1E-7DEA-47D4-BC51-EBDDF6B92D7D}" dt="2023-04-04T16:05:03.861" v="1" actId="20577"/>
        <pc:sldMkLst>
          <pc:docMk/>
          <pc:sldMk cId="1147860941" sldId="269"/>
        </pc:sldMkLst>
        <pc:spChg chg="mod">
          <ac:chgData name="Luísa Ferreira" userId="dad567e2eb153e2a" providerId="LiveId" clId="{8C3EAE1E-7DEA-47D4-BC51-EBDDF6B92D7D}" dt="2023-04-04T16:05:03.861" v="1" actId="20577"/>
          <ac:spMkLst>
            <pc:docMk/>
            <pc:sldMk cId="1147860941" sldId="269"/>
            <ac:spMk id="6" creationId="{00000000-0000-0000-0000-000000000000}"/>
          </ac:spMkLst>
        </pc:spChg>
      </pc:sldChg>
      <pc:sldChg chg="addSp modSp add mod modAnim">
        <pc:chgData name="Luísa Ferreira" userId="dad567e2eb153e2a" providerId="LiveId" clId="{8C3EAE1E-7DEA-47D4-BC51-EBDDF6B92D7D}" dt="2023-04-12T14:38:57.554" v="817" actId="207"/>
        <pc:sldMkLst>
          <pc:docMk/>
          <pc:sldMk cId="4209620777" sldId="271"/>
        </pc:sldMkLst>
        <pc:spChg chg="add mod">
          <ac:chgData name="Luísa Ferreira" userId="dad567e2eb153e2a" providerId="LiveId" clId="{8C3EAE1E-7DEA-47D4-BC51-EBDDF6B92D7D}" dt="2023-04-12T14:25:21.346" v="638" actId="1076"/>
          <ac:spMkLst>
            <pc:docMk/>
            <pc:sldMk cId="4209620777" sldId="271"/>
            <ac:spMk id="2" creationId="{06319CE0-CA6B-3AA5-C62D-5847B77861AF}"/>
          </ac:spMkLst>
        </pc:spChg>
        <pc:spChg chg="add mod">
          <ac:chgData name="Luísa Ferreira" userId="dad567e2eb153e2a" providerId="LiveId" clId="{8C3EAE1E-7DEA-47D4-BC51-EBDDF6B92D7D}" dt="2023-04-12T14:38:57.554" v="817" actId="207"/>
          <ac:spMkLst>
            <pc:docMk/>
            <pc:sldMk cId="4209620777" sldId="271"/>
            <ac:spMk id="3" creationId="{0F13B311-EC8C-8B26-EF0C-94E30D0219AD}"/>
          </ac:spMkLst>
        </pc:spChg>
      </pc:sldChg>
      <pc:sldChg chg="addSp modSp add mod modAnim">
        <pc:chgData name="Luísa Ferreira" userId="dad567e2eb153e2a" providerId="LiveId" clId="{8C3EAE1E-7DEA-47D4-BC51-EBDDF6B92D7D}" dt="2023-04-12T14:38:35.675" v="813" actId="207"/>
        <pc:sldMkLst>
          <pc:docMk/>
          <pc:sldMk cId="3726016634" sldId="272"/>
        </pc:sldMkLst>
        <pc:spChg chg="add mod">
          <ac:chgData name="Luísa Ferreira" userId="dad567e2eb153e2a" providerId="LiveId" clId="{8C3EAE1E-7DEA-47D4-BC51-EBDDF6B92D7D}" dt="2023-04-12T14:25:34.918" v="640" actId="1076"/>
          <ac:spMkLst>
            <pc:docMk/>
            <pc:sldMk cId="3726016634" sldId="272"/>
            <ac:spMk id="2" creationId="{FABC7DFD-C006-E658-C8A9-0992E77EEDC7}"/>
          </ac:spMkLst>
        </pc:spChg>
        <pc:spChg chg="add mod">
          <ac:chgData name="Luísa Ferreira" userId="dad567e2eb153e2a" providerId="LiveId" clId="{8C3EAE1E-7DEA-47D4-BC51-EBDDF6B92D7D}" dt="2023-04-12T14:38:35.675" v="813" actId="207"/>
          <ac:spMkLst>
            <pc:docMk/>
            <pc:sldMk cId="3726016634" sldId="272"/>
            <ac:spMk id="3" creationId="{ED6BB783-E84C-C262-FE8F-0D5E8EB5A6BB}"/>
          </ac:spMkLst>
        </pc:spChg>
      </pc:sldChg>
      <pc:sldChg chg="addSp modSp add mod modAnim">
        <pc:chgData name="Luísa Ferreira" userId="dad567e2eb153e2a" providerId="LiveId" clId="{8C3EAE1E-7DEA-47D4-BC51-EBDDF6B92D7D}" dt="2023-04-12T14:38:26.096" v="809" actId="20577"/>
        <pc:sldMkLst>
          <pc:docMk/>
          <pc:sldMk cId="1892777640" sldId="273"/>
        </pc:sldMkLst>
        <pc:spChg chg="add mod">
          <ac:chgData name="Luísa Ferreira" userId="dad567e2eb153e2a" providerId="LiveId" clId="{8C3EAE1E-7DEA-47D4-BC51-EBDDF6B92D7D}" dt="2023-04-12T14:25:51.748" v="642" actId="1076"/>
          <ac:spMkLst>
            <pc:docMk/>
            <pc:sldMk cId="1892777640" sldId="273"/>
            <ac:spMk id="2" creationId="{A3354B36-75BD-4788-AB7D-3F2A54E9F3C4}"/>
          </ac:spMkLst>
        </pc:spChg>
        <pc:spChg chg="add mod">
          <ac:chgData name="Luísa Ferreira" userId="dad567e2eb153e2a" providerId="LiveId" clId="{8C3EAE1E-7DEA-47D4-BC51-EBDDF6B92D7D}" dt="2023-04-12T14:38:26.096" v="809" actId="20577"/>
          <ac:spMkLst>
            <pc:docMk/>
            <pc:sldMk cId="1892777640" sldId="273"/>
            <ac:spMk id="3" creationId="{BF8915D1-EC3F-D01A-03A4-4A00F79248A4}"/>
          </ac:spMkLst>
        </pc:spChg>
      </pc:sldChg>
      <pc:sldChg chg="addSp modSp add mod modAnim">
        <pc:chgData name="Luísa Ferreira" userId="dad567e2eb153e2a" providerId="LiveId" clId="{8C3EAE1E-7DEA-47D4-BC51-EBDDF6B92D7D}" dt="2023-04-12T14:38:14.828" v="804" actId="207"/>
        <pc:sldMkLst>
          <pc:docMk/>
          <pc:sldMk cId="1056489019" sldId="274"/>
        </pc:sldMkLst>
        <pc:spChg chg="add mod">
          <ac:chgData name="Luísa Ferreira" userId="dad567e2eb153e2a" providerId="LiveId" clId="{8C3EAE1E-7DEA-47D4-BC51-EBDDF6B92D7D}" dt="2023-04-12T14:26:06.641" v="644" actId="1076"/>
          <ac:spMkLst>
            <pc:docMk/>
            <pc:sldMk cId="1056489019" sldId="274"/>
            <ac:spMk id="2" creationId="{B148323D-5BFE-08F1-E06C-17802B39F1B8}"/>
          </ac:spMkLst>
        </pc:spChg>
        <pc:spChg chg="add mod">
          <ac:chgData name="Luísa Ferreira" userId="dad567e2eb153e2a" providerId="LiveId" clId="{8C3EAE1E-7DEA-47D4-BC51-EBDDF6B92D7D}" dt="2023-04-12T14:38:14.828" v="804" actId="207"/>
          <ac:spMkLst>
            <pc:docMk/>
            <pc:sldMk cId="1056489019" sldId="274"/>
            <ac:spMk id="3" creationId="{E7CBD61C-E583-C347-A94B-6237E1FCB5B6}"/>
          </ac:spMkLst>
        </pc:spChg>
      </pc:sldChg>
      <pc:sldChg chg="addSp modSp add mod modAnim">
        <pc:chgData name="Luísa Ferreira" userId="dad567e2eb153e2a" providerId="LiveId" clId="{8C3EAE1E-7DEA-47D4-BC51-EBDDF6B92D7D}" dt="2023-04-12T14:37:48.786" v="796" actId="20577"/>
        <pc:sldMkLst>
          <pc:docMk/>
          <pc:sldMk cId="1287894662" sldId="275"/>
        </pc:sldMkLst>
        <pc:spChg chg="add mod">
          <ac:chgData name="Luísa Ferreira" userId="dad567e2eb153e2a" providerId="LiveId" clId="{8C3EAE1E-7DEA-47D4-BC51-EBDDF6B92D7D}" dt="2023-04-12T14:26:16.856" v="646" actId="1076"/>
          <ac:spMkLst>
            <pc:docMk/>
            <pc:sldMk cId="1287894662" sldId="275"/>
            <ac:spMk id="2" creationId="{A7786012-DA87-B71A-2B13-9936033A694E}"/>
          </ac:spMkLst>
        </pc:spChg>
        <pc:spChg chg="add mod">
          <ac:chgData name="Luísa Ferreira" userId="dad567e2eb153e2a" providerId="LiveId" clId="{8C3EAE1E-7DEA-47D4-BC51-EBDDF6B92D7D}" dt="2023-04-12T14:37:48.786" v="796" actId="20577"/>
          <ac:spMkLst>
            <pc:docMk/>
            <pc:sldMk cId="1287894662" sldId="275"/>
            <ac:spMk id="3" creationId="{9723E2AB-AA49-655D-9EA5-26DF4AF6DD79}"/>
          </ac:spMkLst>
        </pc:spChg>
      </pc:sldChg>
      <pc:sldChg chg="addSp modSp add mod modAnim">
        <pc:chgData name="Luísa Ferreira" userId="dad567e2eb153e2a" providerId="LiveId" clId="{8C3EAE1E-7DEA-47D4-BC51-EBDDF6B92D7D}" dt="2023-04-12T14:37:37.725" v="792" actId="207"/>
        <pc:sldMkLst>
          <pc:docMk/>
          <pc:sldMk cId="420376894" sldId="276"/>
        </pc:sldMkLst>
        <pc:spChg chg="add mod">
          <ac:chgData name="Luísa Ferreira" userId="dad567e2eb153e2a" providerId="LiveId" clId="{8C3EAE1E-7DEA-47D4-BC51-EBDDF6B92D7D}" dt="2023-04-04T16:08:01.519" v="57"/>
          <ac:spMkLst>
            <pc:docMk/>
            <pc:sldMk cId="420376894" sldId="276"/>
            <ac:spMk id="2" creationId="{38E87F79-55F7-018E-7DC7-D414C2EC10E5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5" creationId="{85CD1436-C29F-3807-E622-3E6BB3AEE1AF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7" creationId="{A39BBCB7-7EAF-EDE6-EAFC-CCE381E2BD33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8" creationId="{5BA6B5D6-91C8-D750-D9D6-4DC9EEF8A3C0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9" creationId="{B4074D91-944E-5EAB-4858-CBD39BB6377B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0" creationId="{B7C25199-BA55-933D-BA12-C3BC14CD9BA4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1" creationId="{7B6FD060-A56E-0E44-4398-D13786397EA1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2" creationId="{57BEFC37-273C-AACA-6145-895BE093384D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3" creationId="{D415A3A9-3167-7FD3-99BA-332DAC27A165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4" creationId="{6E5480B3-7C28-5CA5-8EAC-6AF22E9B3706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5" creationId="{B3BAE44E-5A87-4059-CEEB-197EC04DC488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6" creationId="{BE73C8E0-B92E-1BA7-FF33-0D3C3531AD38}"/>
          </ac:spMkLst>
        </pc:spChg>
        <pc:spChg chg="mod">
          <ac:chgData name="Luísa Ferreira" userId="dad567e2eb153e2a" providerId="LiveId" clId="{8C3EAE1E-7DEA-47D4-BC51-EBDDF6B92D7D}" dt="2023-04-04T16:17:41.243" v="119" actId="1076"/>
          <ac:spMkLst>
            <pc:docMk/>
            <pc:sldMk cId="420376894" sldId="276"/>
            <ac:spMk id="17" creationId="{CB5B42A2-2D3B-14C5-DE4B-5227170760F8}"/>
          </ac:spMkLst>
        </pc:spChg>
        <pc:spChg chg="add mod">
          <ac:chgData name="Luísa Ferreira" userId="dad567e2eb153e2a" providerId="LiveId" clId="{8C3EAE1E-7DEA-47D4-BC51-EBDDF6B92D7D}" dt="2023-04-12T14:37:37.725" v="792" actId="207"/>
          <ac:spMkLst>
            <pc:docMk/>
            <pc:sldMk cId="420376894" sldId="276"/>
            <ac:spMk id="18" creationId="{3DCDBBB8-982A-B905-4923-061BCA39FD5F}"/>
          </ac:spMkLst>
        </pc:spChg>
        <pc:spChg chg="add mod">
          <ac:chgData name="Luísa Ferreira" userId="dad567e2eb153e2a" providerId="LiveId" clId="{8C3EAE1E-7DEA-47D4-BC51-EBDDF6B92D7D}" dt="2023-04-12T14:26:27.117" v="648" actId="1076"/>
          <ac:spMkLst>
            <pc:docMk/>
            <pc:sldMk cId="420376894" sldId="276"/>
            <ac:spMk id="19" creationId="{5A8837F2-38E8-387E-6F46-37479626FFDA}"/>
          </ac:spMkLst>
        </pc:spChg>
        <pc:spChg chg="add mod">
          <ac:chgData name="Luísa Ferreira" userId="dad567e2eb153e2a" providerId="LiveId" clId="{8C3EAE1E-7DEA-47D4-BC51-EBDDF6B92D7D}" dt="2023-04-04T16:17:47.799" v="121" actId="1076"/>
          <ac:spMkLst>
            <pc:docMk/>
            <pc:sldMk cId="420376894" sldId="276"/>
            <ac:spMk id="20" creationId="{CEBDF325-5E66-636A-E767-E7BACC58D302}"/>
          </ac:spMkLst>
        </pc:spChg>
        <pc:grpChg chg="mod">
          <ac:chgData name="Luísa Ferreira" userId="dad567e2eb153e2a" providerId="LiveId" clId="{8C3EAE1E-7DEA-47D4-BC51-EBDDF6B92D7D}" dt="2023-04-04T16:08:01.519" v="57"/>
          <ac:grpSpMkLst>
            <pc:docMk/>
            <pc:sldMk cId="420376894" sldId="276"/>
            <ac:grpSpMk id="1" creationId="{00000000-0000-0000-0000-000000000000}"/>
          </ac:grpSpMkLst>
        </pc:grpChg>
        <pc:grpChg chg="add mod">
          <ac:chgData name="Luísa Ferreira" userId="dad567e2eb153e2a" providerId="LiveId" clId="{8C3EAE1E-7DEA-47D4-BC51-EBDDF6B92D7D}" dt="2023-04-04T16:17:41.243" v="119" actId="1076"/>
          <ac:grpSpMkLst>
            <pc:docMk/>
            <pc:sldMk cId="420376894" sldId="276"/>
            <ac:grpSpMk id="3" creationId="{7B4D0115-5820-3547-4316-A06E5C8C3512}"/>
          </ac:grpSpMkLst>
        </pc:grpChg>
        <pc:grpChg chg="mod">
          <ac:chgData name="Luísa Ferreira" userId="dad567e2eb153e2a" providerId="LiveId" clId="{8C3EAE1E-7DEA-47D4-BC51-EBDDF6B92D7D}" dt="2023-04-04T16:17:41.243" v="119" actId="1076"/>
          <ac:grpSpMkLst>
            <pc:docMk/>
            <pc:sldMk cId="420376894" sldId="276"/>
            <ac:grpSpMk id="4" creationId="{37BD12DA-8074-228E-7746-E5104EBA7930}"/>
          </ac:grpSpMkLst>
        </pc:grpChg>
        <pc:grpChg chg="mod">
          <ac:chgData name="Luísa Ferreira" userId="dad567e2eb153e2a" providerId="LiveId" clId="{8C3EAE1E-7DEA-47D4-BC51-EBDDF6B92D7D}" dt="2023-04-04T16:17:41.243" v="119" actId="1076"/>
          <ac:grpSpMkLst>
            <pc:docMk/>
            <pc:sldMk cId="420376894" sldId="276"/>
            <ac:grpSpMk id="6" creationId="{019C11DE-4030-709D-8150-43D7FCCF9059}"/>
          </ac:grpSpMkLst>
        </pc:grpChg>
        <pc:picChg chg="mod">
          <ac:chgData name="Luísa Ferreira" userId="dad567e2eb153e2a" providerId="LiveId" clId="{8C3EAE1E-7DEA-47D4-BC51-EBDDF6B92D7D}" dt="2023-04-04T16:17:41.243" v="119" actId="1076"/>
          <ac:picMkLst>
            <pc:docMk/>
            <pc:sldMk cId="420376894" sldId="276"/>
            <ac:picMk id="2050" creationId="{2C9AB9F3-5F3C-24B1-FE3C-B3C94EB98AA8}"/>
          </ac:picMkLst>
        </pc:picChg>
        <pc:picChg chg="mod">
          <ac:chgData name="Luísa Ferreira" userId="dad567e2eb153e2a" providerId="LiveId" clId="{8C3EAE1E-7DEA-47D4-BC51-EBDDF6B92D7D}" dt="2023-04-04T16:17:41.243" v="119" actId="1076"/>
          <ac:picMkLst>
            <pc:docMk/>
            <pc:sldMk cId="420376894" sldId="276"/>
            <ac:picMk id="2064" creationId="{AC594914-B58B-524C-0888-A236C43F6BB8}"/>
          </ac:picMkLst>
        </pc:picChg>
        <pc:picChg chg="mod">
          <ac:chgData name="Luísa Ferreira" userId="dad567e2eb153e2a" providerId="LiveId" clId="{8C3EAE1E-7DEA-47D4-BC51-EBDDF6B92D7D}" dt="2023-04-04T16:17:41.243" v="119" actId="1076"/>
          <ac:picMkLst>
            <pc:docMk/>
            <pc:sldMk cId="420376894" sldId="276"/>
            <ac:picMk id="2065" creationId="{D18CAD85-32CF-4687-0CDE-A7E1E9A3142A}"/>
          </ac:picMkLst>
        </pc:picChg>
        <pc:picChg chg="mod">
          <ac:chgData name="Luísa Ferreira" userId="dad567e2eb153e2a" providerId="LiveId" clId="{8C3EAE1E-7DEA-47D4-BC51-EBDDF6B92D7D}" dt="2023-04-04T16:17:41.243" v="119" actId="1076"/>
          <ac:picMkLst>
            <pc:docMk/>
            <pc:sldMk cId="420376894" sldId="276"/>
            <ac:picMk id="2066" creationId="{4CC193FB-C461-9E15-A33D-FF414EEC8953}"/>
          </ac:picMkLst>
        </pc:picChg>
        <pc:picChg chg="mod">
          <ac:chgData name="Luísa Ferreira" userId="dad567e2eb153e2a" providerId="LiveId" clId="{8C3EAE1E-7DEA-47D4-BC51-EBDDF6B92D7D}" dt="2023-04-04T16:17:41.243" v="119" actId="1076"/>
          <ac:picMkLst>
            <pc:docMk/>
            <pc:sldMk cId="420376894" sldId="276"/>
            <ac:picMk id="2067" creationId="{CB9A415F-759E-1A83-897B-F8CBA060A2E2}"/>
          </ac:picMkLst>
        </pc:picChg>
      </pc:sldChg>
      <pc:sldChg chg="addSp modSp add mod modAnim">
        <pc:chgData name="Luísa Ferreira" userId="dad567e2eb153e2a" providerId="LiveId" clId="{8C3EAE1E-7DEA-47D4-BC51-EBDDF6B92D7D}" dt="2023-04-12T14:39:08.604" v="820" actId="207"/>
        <pc:sldMkLst>
          <pc:docMk/>
          <pc:sldMk cId="49861202" sldId="277"/>
        </pc:sldMkLst>
        <pc:spChg chg="add mod">
          <ac:chgData name="Luísa Ferreira" userId="dad567e2eb153e2a" providerId="LiveId" clId="{8C3EAE1E-7DEA-47D4-BC51-EBDDF6B92D7D}" dt="2023-04-12T14:39:08.604" v="820" actId="207"/>
          <ac:spMkLst>
            <pc:docMk/>
            <pc:sldMk cId="49861202" sldId="277"/>
            <ac:spMk id="2" creationId="{52859A05-3183-E4CA-92C9-938189D474B6}"/>
          </ac:spMkLst>
        </pc:spChg>
        <pc:spChg chg="add mod">
          <ac:chgData name="Luísa Ferreira" userId="dad567e2eb153e2a" providerId="LiveId" clId="{8C3EAE1E-7DEA-47D4-BC51-EBDDF6B92D7D}" dt="2023-04-12T14:37:23.290" v="788" actId="20577"/>
          <ac:spMkLst>
            <pc:docMk/>
            <pc:sldMk cId="49861202" sldId="277"/>
            <ac:spMk id="3" creationId="{34190F71-F9DB-090D-8CED-635330FF8895}"/>
          </ac:spMkLst>
        </pc:spChg>
        <pc:spChg chg="add mod">
          <ac:chgData name="Luísa Ferreira" userId="dad567e2eb153e2a" providerId="LiveId" clId="{8C3EAE1E-7DEA-47D4-BC51-EBDDF6B92D7D}" dt="2023-04-12T14:26:35.468" v="650" actId="1076"/>
          <ac:spMkLst>
            <pc:docMk/>
            <pc:sldMk cId="49861202" sldId="277"/>
            <ac:spMk id="4" creationId="{40F3FD2C-747A-E272-026A-62BB2F1C6511}"/>
          </ac:spMkLst>
        </pc:spChg>
        <pc:picChg chg="add mod">
          <ac:chgData name="Luísa Ferreira" userId="dad567e2eb153e2a" providerId="LiveId" clId="{8C3EAE1E-7DEA-47D4-BC51-EBDDF6B92D7D}" dt="2023-04-04T16:19:07.406" v="142" actId="1076"/>
          <ac:picMkLst>
            <pc:docMk/>
            <pc:sldMk cId="49861202" sldId="277"/>
            <ac:picMk id="3073" creationId="{10DF1D23-C06F-0935-70B1-DBDA49DC9382}"/>
          </ac:picMkLst>
        </pc:picChg>
      </pc:sldChg>
      <pc:sldChg chg="addSp modSp add mod modAnim">
        <pc:chgData name="Luísa Ferreira" userId="dad567e2eb153e2a" providerId="LiveId" clId="{8C3EAE1E-7DEA-47D4-BC51-EBDDF6B92D7D}" dt="2023-04-12T14:37:05.336" v="781" actId="20577"/>
        <pc:sldMkLst>
          <pc:docMk/>
          <pc:sldMk cId="3836164553" sldId="278"/>
        </pc:sldMkLst>
        <pc:spChg chg="add mod">
          <ac:chgData name="Luísa Ferreira" userId="dad567e2eb153e2a" providerId="LiveId" clId="{8C3EAE1E-7DEA-47D4-BC51-EBDDF6B92D7D}" dt="2023-04-04T16:20:36.676" v="159" actId="1076"/>
          <ac:spMkLst>
            <pc:docMk/>
            <pc:sldMk cId="3836164553" sldId="278"/>
            <ac:spMk id="2" creationId="{F189642A-8676-E758-4A2A-5D790A0339FE}"/>
          </ac:spMkLst>
        </pc:spChg>
        <pc:spChg chg="add mod">
          <ac:chgData name="Luísa Ferreira" userId="dad567e2eb153e2a" providerId="LiveId" clId="{8C3EAE1E-7DEA-47D4-BC51-EBDDF6B92D7D}" dt="2023-04-12T14:37:05.336" v="781" actId="20577"/>
          <ac:spMkLst>
            <pc:docMk/>
            <pc:sldMk cId="3836164553" sldId="278"/>
            <ac:spMk id="3" creationId="{D0FA00EB-8785-AA3B-443B-57D54CDE4B2B}"/>
          </ac:spMkLst>
        </pc:spChg>
        <pc:spChg chg="add mod">
          <ac:chgData name="Luísa Ferreira" userId="dad567e2eb153e2a" providerId="LiveId" clId="{8C3EAE1E-7DEA-47D4-BC51-EBDDF6B92D7D}" dt="2023-04-12T14:26:43.841" v="652" actId="1076"/>
          <ac:spMkLst>
            <pc:docMk/>
            <pc:sldMk cId="3836164553" sldId="278"/>
            <ac:spMk id="4" creationId="{486B8675-862D-B68A-AF7C-DA06639CB292}"/>
          </ac:spMkLst>
        </pc:spChg>
        <pc:picChg chg="add mod">
          <ac:chgData name="Luísa Ferreira" userId="dad567e2eb153e2a" providerId="LiveId" clId="{8C3EAE1E-7DEA-47D4-BC51-EBDDF6B92D7D}" dt="2023-04-04T16:20:41.035" v="161" actId="1076"/>
          <ac:picMkLst>
            <pc:docMk/>
            <pc:sldMk cId="3836164553" sldId="278"/>
            <ac:picMk id="4097" creationId="{FD8D3AAA-DD29-93A5-BA1B-661C58C377E6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6:54.836" v="777" actId="207"/>
        <pc:sldMkLst>
          <pc:docMk/>
          <pc:sldMk cId="293067358" sldId="279"/>
        </pc:sldMkLst>
        <pc:spChg chg="add mod">
          <ac:chgData name="Luísa Ferreira" userId="dad567e2eb153e2a" providerId="LiveId" clId="{8C3EAE1E-7DEA-47D4-BC51-EBDDF6B92D7D}" dt="2023-04-04T16:23:25.968" v="202" actId="1076"/>
          <ac:spMkLst>
            <pc:docMk/>
            <pc:sldMk cId="293067358" sldId="279"/>
            <ac:spMk id="2" creationId="{0ED32D02-5D52-A8A8-C8B1-4DBEA4184F9D}"/>
          </ac:spMkLst>
        </pc:spChg>
        <pc:spChg chg="add mod">
          <ac:chgData name="Luísa Ferreira" userId="dad567e2eb153e2a" providerId="LiveId" clId="{8C3EAE1E-7DEA-47D4-BC51-EBDDF6B92D7D}" dt="2023-04-12T14:26:53.544" v="654" actId="1076"/>
          <ac:spMkLst>
            <pc:docMk/>
            <pc:sldMk cId="293067358" sldId="279"/>
            <ac:spMk id="3" creationId="{35875109-A71B-19E0-FD5E-59A28A9ACC56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4" creationId="{CACF84EC-ED49-BAEE-0F28-A986C7695DF7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5" creationId="{A783312B-2504-8CCE-B023-44B879181225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6" creationId="{4FBCBAE6-0946-B7F9-AE6A-41E682F516C4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7" creationId="{28291FA3-6F13-430D-15B5-648A231D137F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8" creationId="{AD2A734F-B374-2314-6B23-DEBB63485D55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9" creationId="{1D2EA0E7-A2EA-C224-13D3-1FA0C170B680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10" creationId="{BA99E282-4D5A-1713-E95E-01A42186375F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11" creationId="{11603472-CEC5-4A37-EAF3-A1E1D0734015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12" creationId="{4F4AA2E5-6229-9852-4B8A-9B2A49E53063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13" creationId="{DBDF386D-04A4-1D30-4E78-A32130709916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14" creationId="{17EB1CB6-0C52-7F8D-22DD-82E17ED4512F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15" creationId="{87CE2C7E-C3AC-6CFE-D461-49078C26E88B}"/>
          </ac:spMkLst>
        </pc:spChg>
        <pc:spChg chg="mod">
          <ac:chgData name="Luísa Ferreira" userId="dad567e2eb153e2a" providerId="LiveId" clId="{8C3EAE1E-7DEA-47D4-BC51-EBDDF6B92D7D}" dt="2023-04-04T16:22:06.220" v="180" actId="1076"/>
          <ac:spMkLst>
            <pc:docMk/>
            <pc:sldMk cId="293067358" sldId="279"/>
            <ac:spMk id="16" creationId="{2C6F3DA6-4E0C-5DE9-246F-D1231A1E43C5}"/>
          </ac:spMkLst>
        </pc:spChg>
        <pc:spChg chg="add mod">
          <ac:chgData name="Luísa Ferreira" userId="dad567e2eb153e2a" providerId="LiveId" clId="{8C3EAE1E-7DEA-47D4-BC51-EBDDF6B92D7D}" dt="2023-04-12T14:36:54.836" v="777" actId="207"/>
          <ac:spMkLst>
            <pc:docMk/>
            <pc:sldMk cId="293067358" sldId="279"/>
            <ac:spMk id="17" creationId="{23E84E80-0929-D6AA-FA5D-375B6CF1E408}"/>
          </ac:spMkLst>
        </pc:spChg>
        <pc:spChg chg="add del mod">
          <ac:chgData name="Luísa Ferreira" userId="dad567e2eb153e2a" providerId="LiveId" clId="{8C3EAE1E-7DEA-47D4-BC51-EBDDF6B92D7D}" dt="2023-04-04T16:21:40.929" v="172" actId="478"/>
          <ac:spMkLst>
            <pc:docMk/>
            <pc:sldMk cId="293067358" sldId="279"/>
            <ac:spMk id="19" creationId="{551AB40C-6495-09AC-737B-12FE75ECD1AF}"/>
          </ac:spMkLst>
        </pc:spChg>
        <pc:grpChg chg="mod">
          <ac:chgData name="Luísa Ferreira" userId="dad567e2eb153e2a" providerId="LiveId" clId="{8C3EAE1E-7DEA-47D4-BC51-EBDDF6B92D7D}" dt="2023-04-04T16:08:39.842" v="60"/>
          <ac:grpSpMkLst>
            <pc:docMk/>
            <pc:sldMk cId="293067358" sldId="279"/>
            <ac:grpSpMk id="1" creationId="{00000000-0000-0000-0000-000000000000}"/>
          </ac:grpSpMkLst>
        </pc:grpChg>
        <pc:grpChg chg="add del mod">
          <ac:chgData name="Luísa Ferreira" userId="dad567e2eb153e2a" providerId="LiveId" clId="{8C3EAE1E-7DEA-47D4-BC51-EBDDF6B92D7D}" dt="2023-04-04T16:22:07.376" v="181" actId="478"/>
          <ac:grpSpMkLst>
            <pc:docMk/>
            <pc:sldMk cId="293067358" sldId="279"/>
            <ac:grpSpMk id="3" creationId="{3BAAD138-2C14-FC27-8690-7119E3838E55}"/>
          </ac:grpSpMkLst>
        </pc:grpChg>
        <pc:picChg chg="add mod">
          <ac:chgData name="Luísa Ferreira" userId="dad567e2eb153e2a" providerId="LiveId" clId="{8C3EAE1E-7DEA-47D4-BC51-EBDDF6B92D7D}" dt="2023-04-04T16:23:15.296" v="198" actId="1076"/>
          <ac:picMkLst>
            <pc:docMk/>
            <pc:sldMk cId="293067358" sldId="279"/>
            <ac:picMk id="21" creationId="{5EDF5928-43DB-13A7-3D76-1CFE245BE1DE}"/>
          </ac:picMkLst>
        </pc:picChg>
        <pc:picChg chg="mod">
          <ac:chgData name="Luísa Ferreira" userId="dad567e2eb153e2a" providerId="LiveId" clId="{8C3EAE1E-7DEA-47D4-BC51-EBDDF6B92D7D}" dt="2023-04-04T16:22:06.220" v="180" actId="1076"/>
          <ac:picMkLst>
            <pc:docMk/>
            <pc:sldMk cId="293067358" sldId="279"/>
            <ac:picMk id="5127" creationId="{1C39D776-BAF3-3239-BDED-CB474BBC19B2}"/>
          </ac:picMkLst>
        </pc:picChg>
        <pc:picChg chg="mod">
          <ac:chgData name="Luísa Ferreira" userId="dad567e2eb153e2a" providerId="LiveId" clId="{8C3EAE1E-7DEA-47D4-BC51-EBDDF6B92D7D}" dt="2023-04-04T16:22:06.220" v="180" actId="1076"/>
          <ac:picMkLst>
            <pc:docMk/>
            <pc:sldMk cId="293067358" sldId="279"/>
            <ac:picMk id="5136" creationId="{D3A7E761-873E-A264-C1AD-08840D1ADB42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6:44.380" v="775" actId="207"/>
        <pc:sldMkLst>
          <pc:docMk/>
          <pc:sldMk cId="2511786473" sldId="280"/>
        </pc:sldMkLst>
        <pc:spChg chg="add mod">
          <ac:chgData name="Luísa Ferreira" userId="dad567e2eb153e2a" providerId="LiveId" clId="{8C3EAE1E-7DEA-47D4-BC51-EBDDF6B92D7D}" dt="2023-04-12T14:36:44.380" v="775" actId="207"/>
          <ac:spMkLst>
            <pc:docMk/>
            <pc:sldMk cId="2511786473" sldId="280"/>
            <ac:spMk id="2" creationId="{E33635F3-769C-9158-DCDC-081A128C9881}"/>
          </ac:spMkLst>
        </pc:spChg>
        <pc:spChg chg="add mod">
          <ac:chgData name="Luísa Ferreira" userId="dad567e2eb153e2a" providerId="LiveId" clId="{8C3EAE1E-7DEA-47D4-BC51-EBDDF6B92D7D}" dt="2023-04-12T14:27:06.204" v="657" actId="1076"/>
          <ac:spMkLst>
            <pc:docMk/>
            <pc:sldMk cId="2511786473" sldId="280"/>
            <ac:spMk id="3" creationId="{1D7400DC-18ED-715B-D976-CBA2CDA49BD3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4" creationId="{562D4AA6-D9D5-0FB2-0B41-486907AEEC80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5" creationId="{620191E7-CB1C-C9C3-2A7E-5298EC670706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6" creationId="{4F09950A-E9D0-18C4-FDF3-8AD3F86E858E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7" creationId="{DDB4059F-73CE-069A-3205-1B74438DA9BE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8" creationId="{E608C7B9-A42A-F441-96FF-A1661F14E04B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9" creationId="{2349142E-6417-7122-DBB3-DA34528338DD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10" creationId="{44711824-B3D5-F5A8-57A8-65A38C84A111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11" creationId="{88468726-D441-0C4D-B7BF-11F6714E8A98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12" creationId="{B5D76642-3EAD-F4FB-5D9B-A0139387471A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13" creationId="{1D1E979F-880F-E567-3763-D1D17DC9E26A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14" creationId="{BEB408E9-004D-7BEF-8461-9D22330327FE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15" creationId="{93575607-FCC3-A24C-11F8-273635A35CEF}"/>
          </ac:spMkLst>
        </pc:spChg>
        <pc:spChg chg="mod">
          <ac:chgData name="Luísa Ferreira" userId="dad567e2eb153e2a" providerId="LiveId" clId="{8C3EAE1E-7DEA-47D4-BC51-EBDDF6B92D7D}" dt="2023-04-04T16:08:56.284" v="61"/>
          <ac:spMkLst>
            <pc:docMk/>
            <pc:sldMk cId="2511786473" sldId="280"/>
            <ac:spMk id="16" creationId="{18DF4D8F-F6BC-8314-52BE-9BBDE4C299A8}"/>
          </ac:spMkLst>
        </pc:spChg>
        <pc:spChg chg="add del mod">
          <ac:chgData name="Luísa Ferreira" userId="dad567e2eb153e2a" providerId="LiveId" clId="{8C3EAE1E-7DEA-47D4-BC51-EBDDF6B92D7D}" dt="2023-04-04T16:24:41.994" v="222" actId="478"/>
          <ac:spMkLst>
            <pc:docMk/>
            <pc:sldMk cId="2511786473" sldId="280"/>
            <ac:spMk id="17" creationId="{A7EF101C-60F5-CE90-21B8-641C4F246F14}"/>
          </ac:spMkLst>
        </pc:spChg>
        <pc:spChg chg="add mod">
          <ac:chgData name="Luísa Ferreira" userId="dad567e2eb153e2a" providerId="LiveId" clId="{8C3EAE1E-7DEA-47D4-BC51-EBDDF6B92D7D}" dt="2023-04-12T14:36:39.469" v="774" actId="113"/>
          <ac:spMkLst>
            <pc:docMk/>
            <pc:sldMk cId="2511786473" sldId="280"/>
            <ac:spMk id="19" creationId="{3091F66E-DF85-29F4-F797-FF55383B2C75}"/>
          </ac:spMkLst>
        </pc:spChg>
        <pc:spChg chg="add del mod">
          <ac:chgData name="Luísa Ferreira" userId="dad567e2eb153e2a" providerId="LiveId" clId="{8C3EAE1E-7DEA-47D4-BC51-EBDDF6B92D7D}" dt="2023-04-04T16:25:04.489" v="227" actId="22"/>
          <ac:spMkLst>
            <pc:docMk/>
            <pc:sldMk cId="2511786473" sldId="280"/>
            <ac:spMk id="21" creationId="{80786272-347E-F939-6666-F4A098F258A6}"/>
          </ac:spMkLst>
        </pc:spChg>
        <pc:grpChg chg="mod">
          <ac:chgData name="Luísa Ferreira" userId="dad567e2eb153e2a" providerId="LiveId" clId="{8C3EAE1E-7DEA-47D4-BC51-EBDDF6B92D7D}" dt="2023-04-04T16:08:56.284" v="61"/>
          <ac:grpSpMkLst>
            <pc:docMk/>
            <pc:sldMk cId="2511786473" sldId="280"/>
            <ac:grpSpMk id="1" creationId="{00000000-0000-0000-0000-000000000000}"/>
          </ac:grpSpMkLst>
        </pc:grpChg>
        <pc:grpChg chg="add del mod">
          <ac:chgData name="Luísa Ferreira" userId="dad567e2eb153e2a" providerId="LiveId" clId="{8C3EAE1E-7DEA-47D4-BC51-EBDDF6B92D7D}" dt="2023-04-04T16:23:37.298" v="204" actId="478"/>
          <ac:grpSpMkLst>
            <pc:docMk/>
            <pc:sldMk cId="2511786473" sldId="280"/>
            <ac:grpSpMk id="3" creationId="{C6B41618-F4AE-5DB8-E9A3-D93C760D7BD8}"/>
          </ac:grpSpMkLst>
        </pc:grpChg>
        <pc:picChg chg="add del mod">
          <ac:chgData name="Luísa Ferreira" userId="dad567e2eb153e2a" providerId="LiveId" clId="{8C3EAE1E-7DEA-47D4-BC51-EBDDF6B92D7D}" dt="2023-04-04T16:25:15.987" v="232"/>
          <ac:picMkLst>
            <pc:docMk/>
            <pc:sldMk cId="2511786473" sldId="280"/>
            <ac:picMk id="23" creationId="{827B4EF4-0606-E35B-37BD-D748EE1D8A35}"/>
          </ac:picMkLst>
        </pc:picChg>
        <pc:picChg chg="add del mod">
          <ac:chgData name="Luísa Ferreira" userId="dad567e2eb153e2a" providerId="LiveId" clId="{8C3EAE1E-7DEA-47D4-BC51-EBDDF6B92D7D}" dt="2023-04-04T16:26:01" v="234"/>
          <ac:picMkLst>
            <pc:docMk/>
            <pc:sldMk cId="2511786473" sldId="280"/>
            <ac:picMk id="24" creationId="{84D4AB4D-C86A-E5C3-067F-5FA1640018DA}"/>
          </ac:picMkLst>
        </pc:picChg>
        <pc:picChg chg="add del mod">
          <ac:chgData name="Luísa Ferreira" userId="dad567e2eb153e2a" providerId="LiveId" clId="{8C3EAE1E-7DEA-47D4-BC51-EBDDF6B92D7D}" dt="2023-04-04T16:26:02.875" v="236" actId="478"/>
          <ac:picMkLst>
            <pc:docMk/>
            <pc:sldMk cId="2511786473" sldId="280"/>
            <ac:picMk id="25" creationId="{D8BBF351-578C-2FA9-2E65-44F5333CE03B}"/>
          </ac:picMkLst>
        </pc:picChg>
        <pc:picChg chg="add del mod">
          <ac:chgData name="Luísa Ferreira" userId="dad567e2eb153e2a" providerId="LiveId" clId="{8C3EAE1E-7DEA-47D4-BC51-EBDDF6B92D7D}" dt="2023-04-04T16:26:22.683" v="242" actId="478"/>
          <ac:picMkLst>
            <pc:docMk/>
            <pc:sldMk cId="2511786473" sldId="280"/>
            <ac:picMk id="27" creationId="{6B353F36-CBC2-CDFA-8594-164B4833A56B}"/>
          </ac:picMkLst>
        </pc:picChg>
        <pc:picChg chg="add mod">
          <ac:chgData name="Luísa Ferreira" userId="dad567e2eb153e2a" providerId="LiveId" clId="{8C3EAE1E-7DEA-47D4-BC51-EBDDF6B92D7D}" dt="2023-04-04T16:27:06.527" v="248" actId="1076"/>
          <ac:picMkLst>
            <pc:docMk/>
            <pc:sldMk cId="2511786473" sldId="280"/>
            <ac:picMk id="29" creationId="{1B917ADA-906C-8453-5EC8-EE0F1DCAD4AB}"/>
          </ac:picMkLst>
        </pc:picChg>
        <pc:picChg chg="mod">
          <ac:chgData name="Luísa Ferreira" userId="dad567e2eb153e2a" providerId="LiveId" clId="{8C3EAE1E-7DEA-47D4-BC51-EBDDF6B92D7D}" dt="2023-04-04T16:08:56.284" v="61"/>
          <ac:picMkLst>
            <pc:docMk/>
            <pc:sldMk cId="2511786473" sldId="280"/>
            <ac:picMk id="6151" creationId="{E3D6C4C2-6A96-5CA6-BAC1-D4E2AD123496}"/>
          </ac:picMkLst>
        </pc:picChg>
        <pc:picChg chg="mod">
          <ac:chgData name="Luísa Ferreira" userId="dad567e2eb153e2a" providerId="LiveId" clId="{8C3EAE1E-7DEA-47D4-BC51-EBDDF6B92D7D}" dt="2023-04-04T16:08:56.284" v="61"/>
          <ac:picMkLst>
            <pc:docMk/>
            <pc:sldMk cId="2511786473" sldId="280"/>
            <ac:picMk id="6160" creationId="{3F5BF362-AC70-2E1C-15D8-658CCE6302D1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6:30.493" v="772" actId="113"/>
        <pc:sldMkLst>
          <pc:docMk/>
          <pc:sldMk cId="2272665891" sldId="281"/>
        </pc:sldMkLst>
        <pc:spChg chg="add del mod">
          <ac:chgData name="Luísa Ferreira" userId="dad567e2eb153e2a" providerId="LiveId" clId="{8C3EAE1E-7DEA-47D4-BC51-EBDDF6B92D7D}" dt="2023-04-04T16:34:32.072" v="270"/>
          <ac:spMkLst>
            <pc:docMk/>
            <pc:sldMk cId="2272665891" sldId="281"/>
            <ac:spMk id="2" creationId="{A22C3DEF-D347-963D-4368-3B1632D198FD}"/>
          </ac:spMkLst>
        </pc:spChg>
        <pc:spChg chg="add mod">
          <ac:chgData name="Luísa Ferreira" userId="dad567e2eb153e2a" providerId="LiveId" clId="{8C3EAE1E-7DEA-47D4-BC51-EBDDF6B92D7D}" dt="2023-04-12T14:27:20.150" v="659" actId="1076"/>
          <ac:spMkLst>
            <pc:docMk/>
            <pc:sldMk cId="2272665891" sldId="281"/>
            <ac:spMk id="2" creationId="{D703714F-4D86-4AE4-C7F3-3DD953CF84B1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4" creationId="{A0A84680-96AD-6CB8-5FA5-2A74D9482DD6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5" creationId="{EA8B9040-8781-4DA6-6959-6D04AAB1236A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6" creationId="{C23F776A-E7C1-33CD-DF26-50AF805F5E98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7" creationId="{404F1832-2F15-E01A-94BF-C394FDECBC4D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8" creationId="{2741EDAC-A4DE-0BB7-FE84-2D8B348D0D1D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9" creationId="{12722728-5D00-2C06-D075-CC6896272457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10" creationId="{FDE18143-56AB-ED54-291F-6A1B7B975D98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11" creationId="{364EB614-E46D-4F3B-E2F6-F4487ACB9B17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12" creationId="{6B632B6F-9F2B-12AB-9F1E-137DDB2E0A99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13" creationId="{ACA27C35-5062-6D88-492B-FD8B0FF3AD70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14" creationId="{FF25A710-DF49-1FE7-9A7E-6D997211FB80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15" creationId="{E606F498-0895-8D17-67CA-67EF9A52AF46}"/>
          </ac:spMkLst>
        </pc:spChg>
        <pc:spChg chg="mod">
          <ac:chgData name="Luísa Ferreira" userId="dad567e2eb153e2a" providerId="LiveId" clId="{8C3EAE1E-7DEA-47D4-BC51-EBDDF6B92D7D}" dt="2023-04-04T16:09:09.156" v="62"/>
          <ac:spMkLst>
            <pc:docMk/>
            <pc:sldMk cId="2272665891" sldId="281"/>
            <ac:spMk id="16" creationId="{5EA0B5F7-08FD-93A1-93F7-CAE4672ACA44}"/>
          </ac:spMkLst>
        </pc:spChg>
        <pc:spChg chg="add mod">
          <ac:chgData name="Luísa Ferreira" userId="dad567e2eb153e2a" providerId="LiveId" clId="{8C3EAE1E-7DEA-47D4-BC51-EBDDF6B92D7D}" dt="2023-04-04T16:35:47.466" v="282" actId="14100"/>
          <ac:spMkLst>
            <pc:docMk/>
            <pc:sldMk cId="2272665891" sldId="281"/>
            <ac:spMk id="17" creationId="{EFA583DD-A2F1-65CD-E747-12D11C28DEDA}"/>
          </ac:spMkLst>
        </pc:spChg>
        <pc:spChg chg="add mod">
          <ac:chgData name="Luísa Ferreira" userId="dad567e2eb153e2a" providerId="LiveId" clId="{8C3EAE1E-7DEA-47D4-BC51-EBDDF6B92D7D}" dt="2023-04-12T14:36:30.493" v="772" actId="113"/>
          <ac:spMkLst>
            <pc:docMk/>
            <pc:sldMk cId="2272665891" sldId="281"/>
            <ac:spMk id="19" creationId="{BA324943-D117-6D0F-C0FA-B17176D63019}"/>
          </ac:spMkLst>
        </pc:spChg>
        <pc:grpChg chg="mod">
          <ac:chgData name="Luísa Ferreira" userId="dad567e2eb153e2a" providerId="LiveId" clId="{8C3EAE1E-7DEA-47D4-BC51-EBDDF6B92D7D}" dt="2023-04-04T16:09:09.156" v="62"/>
          <ac:grpSpMkLst>
            <pc:docMk/>
            <pc:sldMk cId="2272665891" sldId="281"/>
            <ac:grpSpMk id="1" creationId="{00000000-0000-0000-0000-000000000000}"/>
          </ac:grpSpMkLst>
        </pc:grpChg>
        <pc:grpChg chg="add del mod">
          <ac:chgData name="Luísa Ferreira" userId="dad567e2eb153e2a" providerId="LiveId" clId="{8C3EAE1E-7DEA-47D4-BC51-EBDDF6B92D7D}" dt="2023-04-04T16:33:05.550" v="250" actId="478"/>
          <ac:grpSpMkLst>
            <pc:docMk/>
            <pc:sldMk cId="2272665891" sldId="281"/>
            <ac:grpSpMk id="3" creationId="{345085F4-A86B-3B82-658B-BA9B7788B5DD}"/>
          </ac:grpSpMkLst>
        </pc:grpChg>
        <pc:picChg chg="add mod">
          <ac:chgData name="Luísa Ferreira" userId="dad567e2eb153e2a" providerId="LiveId" clId="{8C3EAE1E-7DEA-47D4-BC51-EBDDF6B92D7D}" dt="2023-04-04T16:35:54.815" v="284" actId="1076"/>
          <ac:picMkLst>
            <pc:docMk/>
            <pc:sldMk cId="2272665891" sldId="281"/>
            <ac:picMk id="21" creationId="{C72F94F1-D476-86CB-BEE3-F4FBD16F4BE5}"/>
          </ac:picMkLst>
        </pc:picChg>
        <pc:picChg chg="mod">
          <ac:chgData name="Luísa Ferreira" userId="dad567e2eb153e2a" providerId="LiveId" clId="{8C3EAE1E-7DEA-47D4-BC51-EBDDF6B92D7D}" dt="2023-04-04T16:09:09.156" v="62"/>
          <ac:picMkLst>
            <pc:docMk/>
            <pc:sldMk cId="2272665891" sldId="281"/>
            <ac:picMk id="7175" creationId="{655CDBF2-8D88-2AFB-1184-75485B92310F}"/>
          </ac:picMkLst>
        </pc:picChg>
        <pc:picChg chg="mod">
          <ac:chgData name="Luísa Ferreira" userId="dad567e2eb153e2a" providerId="LiveId" clId="{8C3EAE1E-7DEA-47D4-BC51-EBDDF6B92D7D}" dt="2023-04-04T16:09:09.156" v="62"/>
          <ac:picMkLst>
            <pc:docMk/>
            <pc:sldMk cId="2272665891" sldId="281"/>
            <ac:picMk id="7184" creationId="{91174461-404D-CAC8-6269-F3009DDD1784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6:16.836" v="769" actId="207"/>
        <pc:sldMkLst>
          <pc:docMk/>
          <pc:sldMk cId="2697624158" sldId="282"/>
        </pc:sldMkLst>
        <pc:spChg chg="add mod">
          <ac:chgData name="Luísa Ferreira" userId="dad567e2eb153e2a" providerId="LiveId" clId="{8C3EAE1E-7DEA-47D4-BC51-EBDDF6B92D7D}" dt="2023-04-12T14:27:33.163" v="662" actId="1076"/>
          <ac:spMkLst>
            <pc:docMk/>
            <pc:sldMk cId="2697624158" sldId="282"/>
            <ac:spMk id="2" creationId="{56FE48D6-DD20-4FE7-B8DC-197B602A5818}"/>
          </ac:spMkLst>
        </pc:spChg>
        <pc:spChg chg="add del mod">
          <ac:chgData name="Luísa Ferreira" userId="dad567e2eb153e2a" providerId="LiveId" clId="{8C3EAE1E-7DEA-47D4-BC51-EBDDF6B92D7D}" dt="2023-04-04T16:36:36.897" v="286" actId="478"/>
          <ac:spMkLst>
            <pc:docMk/>
            <pc:sldMk cId="2697624158" sldId="282"/>
            <ac:spMk id="2" creationId="{FBCD3BAB-4C58-80AD-C283-3D0BEE6A1985}"/>
          </ac:spMkLst>
        </pc:spChg>
        <pc:spChg chg="add del mod">
          <ac:chgData name="Luísa Ferreira" userId="dad567e2eb153e2a" providerId="LiveId" clId="{8C3EAE1E-7DEA-47D4-BC51-EBDDF6B92D7D}" dt="2023-04-04T16:36:36.897" v="286" actId="478"/>
          <ac:spMkLst>
            <pc:docMk/>
            <pc:sldMk cId="2697624158" sldId="282"/>
            <ac:spMk id="3" creationId="{5F46AD2E-9590-1F7A-00CB-75AF1C6164AA}"/>
          </ac:spMkLst>
        </pc:spChg>
        <pc:spChg chg="add del mod">
          <ac:chgData name="Luísa Ferreira" userId="dad567e2eb153e2a" providerId="LiveId" clId="{8C3EAE1E-7DEA-47D4-BC51-EBDDF6B92D7D}" dt="2023-04-04T16:36:36.897" v="286" actId="478"/>
          <ac:spMkLst>
            <pc:docMk/>
            <pc:sldMk cId="2697624158" sldId="282"/>
            <ac:spMk id="4" creationId="{7D2E2D3C-D603-31F4-AE4B-FED3D2F251E4}"/>
          </ac:spMkLst>
        </pc:spChg>
        <pc:spChg chg="add mod">
          <ac:chgData name="Luísa Ferreira" userId="dad567e2eb153e2a" providerId="LiveId" clId="{8C3EAE1E-7DEA-47D4-BC51-EBDDF6B92D7D}" dt="2023-04-04T16:44:09.105" v="330" actId="1076"/>
          <ac:spMkLst>
            <pc:docMk/>
            <pc:sldMk cId="2697624158" sldId="282"/>
            <ac:spMk id="5" creationId="{CAF13240-A2CC-0046-BE2B-EC2657D83258}"/>
          </ac:spMkLst>
        </pc:spChg>
        <pc:spChg chg="add del mod">
          <ac:chgData name="Luísa Ferreira" userId="dad567e2eb153e2a" providerId="LiveId" clId="{8C3EAE1E-7DEA-47D4-BC51-EBDDF6B92D7D}" dt="2023-04-04T16:38:23.819" v="307"/>
          <ac:spMkLst>
            <pc:docMk/>
            <pc:sldMk cId="2697624158" sldId="282"/>
            <ac:spMk id="6" creationId="{37E6EC63-BA14-378B-CC42-D4DEBF57D5D8}"/>
          </ac:spMkLst>
        </pc:spChg>
        <pc:spChg chg="add mod">
          <ac:chgData name="Luísa Ferreira" userId="dad567e2eb153e2a" providerId="LiveId" clId="{8C3EAE1E-7DEA-47D4-BC51-EBDDF6B92D7D}" dt="2023-04-04T16:43:51.793" v="324" actId="1076"/>
          <ac:spMkLst>
            <pc:docMk/>
            <pc:sldMk cId="2697624158" sldId="282"/>
            <ac:spMk id="7" creationId="{B10DFBE0-1CAE-D77E-9408-A974E6D91DEE}"/>
          </ac:spMkLst>
        </pc:spChg>
        <pc:spChg chg="add mod">
          <ac:chgData name="Luísa Ferreira" userId="dad567e2eb153e2a" providerId="LiveId" clId="{8C3EAE1E-7DEA-47D4-BC51-EBDDF6B92D7D}" dt="2023-04-12T14:36:16.836" v="769" actId="207"/>
          <ac:spMkLst>
            <pc:docMk/>
            <pc:sldMk cId="2697624158" sldId="282"/>
            <ac:spMk id="9" creationId="{B30D0DEE-72C1-1968-AB03-19346AFCD60F}"/>
          </ac:spMkLst>
        </pc:spChg>
        <pc:picChg chg="add mod">
          <ac:chgData name="Luísa Ferreira" userId="dad567e2eb153e2a" providerId="LiveId" clId="{8C3EAE1E-7DEA-47D4-BC51-EBDDF6B92D7D}" dt="2023-04-04T16:44:14.182" v="331" actId="1076"/>
          <ac:picMkLst>
            <pc:docMk/>
            <pc:sldMk cId="2697624158" sldId="282"/>
            <ac:picMk id="11" creationId="{96140BAF-815E-187F-E632-50C6EFD295A6}"/>
          </ac:picMkLst>
        </pc:picChg>
        <pc:picChg chg="add del mod">
          <ac:chgData name="Luísa Ferreira" userId="dad567e2eb153e2a" providerId="LiveId" clId="{8C3EAE1E-7DEA-47D4-BC51-EBDDF6B92D7D}" dt="2023-04-04T16:36:56.567" v="289" actId="478"/>
          <ac:picMkLst>
            <pc:docMk/>
            <pc:sldMk cId="2697624158" sldId="282"/>
            <ac:picMk id="8193" creationId="{CAA9B04A-148A-49D4-A462-4687FC0B8CDF}"/>
          </ac:picMkLst>
        </pc:picChg>
        <pc:picChg chg="add del">
          <ac:chgData name="Luísa Ferreira" userId="dad567e2eb153e2a" providerId="LiveId" clId="{8C3EAE1E-7DEA-47D4-BC51-EBDDF6B92D7D}" dt="2023-04-04T16:40:40.508" v="317" actId="478"/>
          <ac:picMkLst>
            <pc:docMk/>
            <pc:sldMk cId="2697624158" sldId="282"/>
            <ac:picMk id="8200" creationId="{8892E156-DE5E-B20B-FA2D-8DA430F608C2}"/>
          </ac:picMkLst>
        </pc:picChg>
        <pc:picChg chg="add del">
          <ac:chgData name="Luísa Ferreira" userId="dad567e2eb153e2a" providerId="LiveId" clId="{8C3EAE1E-7DEA-47D4-BC51-EBDDF6B92D7D}" dt="2023-04-04T16:41:05.449" v="319" actId="478"/>
          <ac:picMkLst>
            <pc:docMk/>
            <pc:sldMk cId="2697624158" sldId="282"/>
            <ac:picMk id="8201" creationId="{5D2BD079-7458-7037-7244-B0679765AC1F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6:20.964" v="770" actId="207"/>
        <pc:sldMkLst>
          <pc:docMk/>
          <pc:sldMk cId="120131129" sldId="283"/>
        </pc:sldMkLst>
        <pc:spChg chg="add mod">
          <ac:chgData name="Luísa Ferreira" userId="dad567e2eb153e2a" providerId="LiveId" clId="{8C3EAE1E-7DEA-47D4-BC51-EBDDF6B92D7D}" dt="2023-04-12T14:27:50.521" v="664" actId="1076"/>
          <ac:spMkLst>
            <pc:docMk/>
            <pc:sldMk cId="120131129" sldId="283"/>
            <ac:spMk id="2" creationId="{6A8C1F90-6514-B0F6-7FFB-73DD184AC9BF}"/>
          </ac:spMkLst>
        </pc:spChg>
        <pc:spChg chg="add del">
          <ac:chgData name="Luísa Ferreira" userId="dad567e2eb153e2a" providerId="LiveId" clId="{8C3EAE1E-7DEA-47D4-BC51-EBDDF6B92D7D}" dt="2023-04-04T16:45:17.953" v="338" actId="478"/>
          <ac:spMkLst>
            <pc:docMk/>
            <pc:sldMk cId="120131129" sldId="283"/>
            <ac:spMk id="2" creationId="{B050B824-3CEE-9079-2C40-0D18D4CA3A09}"/>
          </ac:spMkLst>
        </pc:spChg>
        <pc:spChg chg="add del">
          <ac:chgData name="Luísa Ferreira" userId="dad567e2eb153e2a" providerId="LiveId" clId="{8C3EAE1E-7DEA-47D4-BC51-EBDDF6B92D7D}" dt="2023-04-04T16:45:23.124" v="340" actId="478"/>
          <ac:spMkLst>
            <pc:docMk/>
            <pc:sldMk cId="120131129" sldId="283"/>
            <ac:spMk id="3" creationId="{278DBD0B-94EE-363B-357F-90420566EA88}"/>
          </ac:spMkLst>
        </pc:spChg>
        <pc:spChg chg="add del">
          <ac:chgData name="Luísa Ferreira" userId="dad567e2eb153e2a" providerId="LiveId" clId="{8C3EAE1E-7DEA-47D4-BC51-EBDDF6B92D7D}" dt="2023-04-04T16:45:20.874" v="339" actId="478"/>
          <ac:spMkLst>
            <pc:docMk/>
            <pc:sldMk cId="120131129" sldId="283"/>
            <ac:spMk id="4" creationId="{D41FFB79-C593-96D2-0F0E-688E2872AC8D}"/>
          </ac:spMkLst>
        </pc:spChg>
        <pc:spChg chg="add mod">
          <ac:chgData name="Luísa Ferreira" userId="dad567e2eb153e2a" providerId="LiveId" clId="{8C3EAE1E-7DEA-47D4-BC51-EBDDF6B92D7D}" dt="2023-04-12T14:36:20.964" v="770" actId="207"/>
          <ac:spMkLst>
            <pc:docMk/>
            <pc:sldMk cId="120131129" sldId="283"/>
            <ac:spMk id="5" creationId="{5F09DD13-4455-E06C-9B1C-3EE1804A0225}"/>
          </ac:spMkLst>
        </pc:spChg>
        <pc:spChg chg="add">
          <ac:chgData name="Luísa Ferreira" userId="dad567e2eb153e2a" providerId="LiveId" clId="{8C3EAE1E-7DEA-47D4-BC51-EBDDF6B92D7D}" dt="2023-04-04T16:09:34.438" v="64"/>
          <ac:spMkLst>
            <pc:docMk/>
            <pc:sldMk cId="120131129" sldId="283"/>
            <ac:spMk id="6" creationId="{BCCE2282-3183-0161-1DE5-DC25CDFA66F7}"/>
          </ac:spMkLst>
        </pc:spChg>
        <pc:spChg chg="add mod">
          <ac:chgData name="Luísa Ferreira" userId="dad567e2eb153e2a" providerId="LiveId" clId="{8C3EAE1E-7DEA-47D4-BC51-EBDDF6B92D7D}" dt="2023-04-04T16:56:44.339" v="371" actId="1076"/>
          <ac:spMkLst>
            <pc:docMk/>
            <pc:sldMk cId="120131129" sldId="283"/>
            <ac:spMk id="7" creationId="{736AC022-1016-6879-8E8A-6CAB0E48B4D1}"/>
          </ac:spMkLst>
        </pc:spChg>
        <pc:spChg chg="add mod">
          <ac:chgData name="Luísa Ferreira" userId="dad567e2eb153e2a" providerId="LiveId" clId="{8C3EAE1E-7DEA-47D4-BC51-EBDDF6B92D7D}" dt="2023-04-12T14:36:08.868" v="767" actId="207"/>
          <ac:spMkLst>
            <pc:docMk/>
            <pc:sldMk cId="120131129" sldId="283"/>
            <ac:spMk id="10" creationId="{0D3E4C38-7B35-7B4E-B388-2B1A0805D0FF}"/>
          </ac:spMkLst>
        </pc:spChg>
        <pc:picChg chg="add del mod">
          <ac:chgData name="Luísa Ferreira" userId="dad567e2eb153e2a" providerId="LiveId" clId="{8C3EAE1E-7DEA-47D4-BC51-EBDDF6B92D7D}" dt="2023-04-04T16:44:49.021" v="334" actId="478"/>
          <ac:picMkLst>
            <pc:docMk/>
            <pc:sldMk cId="120131129" sldId="283"/>
            <ac:picMk id="8" creationId="{CA578257-4199-DDDD-CD3D-5A3637786225}"/>
          </ac:picMkLst>
        </pc:picChg>
        <pc:picChg chg="add mod">
          <ac:chgData name="Luísa Ferreira" userId="dad567e2eb153e2a" providerId="LiveId" clId="{8C3EAE1E-7DEA-47D4-BC51-EBDDF6B92D7D}" dt="2023-04-04T16:56:35.763" v="369" actId="1076"/>
          <ac:picMkLst>
            <pc:docMk/>
            <pc:sldMk cId="120131129" sldId="283"/>
            <ac:picMk id="12" creationId="{36303586-E8DD-57D2-924A-102E71E30DF9}"/>
          </ac:picMkLst>
        </pc:picChg>
        <pc:picChg chg="add del">
          <ac:chgData name="Luísa Ferreira" userId="dad567e2eb153e2a" providerId="LiveId" clId="{8C3EAE1E-7DEA-47D4-BC51-EBDDF6B92D7D}" dt="2023-04-04T16:45:05.685" v="335" actId="478"/>
          <ac:picMkLst>
            <pc:docMk/>
            <pc:sldMk cId="120131129" sldId="283"/>
            <ac:picMk id="9217" creationId="{9F09D594-04EC-DC9E-4A03-34061E6F066E}"/>
          </ac:picMkLst>
        </pc:picChg>
        <pc:picChg chg="add del">
          <ac:chgData name="Luísa Ferreira" userId="dad567e2eb153e2a" providerId="LiveId" clId="{8C3EAE1E-7DEA-47D4-BC51-EBDDF6B92D7D}" dt="2023-04-04T16:55:16.992" v="363" actId="478"/>
          <ac:picMkLst>
            <pc:docMk/>
            <pc:sldMk cId="120131129" sldId="283"/>
            <ac:picMk id="9224" creationId="{9579D9E1-CA20-91E8-CE9B-88B376FA6229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5:58.292" v="765" actId="207"/>
        <pc:sldMkLst>
          <pc:docMk/>
          <pc:sldMk cId="2895186899" sldId="284"/>
        </pc:sldMkLst>
        <pc:spChg chg="add mod">
          <ac:chgData name="Luísa Ferreira" userId="dad567e2eb153e2a" providerId="LiveId" clId="{8C3EAE1E-7DEA-47D4-BC51-EBDDF6B92D7D}" dt="2023-04-12T14:27:58.718" v="666" actId="1076"/>
          <ac:spMkLst>
            <pc:docMk/>
            <pc:sldMk cId="2895186899" sldId="284"/>
            <ac:spMk id="2" creationId="{297BEC98-6E81-A0E5-0364-BE54FE4A80E4}"/>
          </ac:spMkLst>
        </pc:spChg>
        <pc:spChg chg="add del">
          <ac:chgData name="Luísa Ferreira" userId="dad567e2eb153e2a" providerId="LiveId" clId="{8C3EAE1E-7DEA-47D4-BC51-EBDDF6B92D7D}" dt="2023-04-04T16:56:52.415" v="373" actId="478"/>
          <ac:spMkLst>
            <pc:docMk/>
            <pc:sldMk cId="2895186899" sldId="284"/>
            <ac:spMk id="2" creationId="{D1A83FE2-9A33-89FC-76EF-9B5207D26365}"/>
          </ac:spMkLst>
        </pc:spChg>
        <pc:spChg chg="add del">
          <ac:chgData name="Luísa Ferreira" userId="dad567e2eb153e2a" providerId="LiveId" clId="{8C3EAE1E-7DEA-47D4-BC51-EBDDF6B92D7D}" dt="2023-04-04T16:56:52.415" v="373" actId="478"/>
          <ac:spMkLst>
            <pc:docMk/>
            <pc:sldMk cId="2895186899" sldId="284"/>
            <ac:spMk id="3" creationId="{F5ED9399-1A06-84BC-B220-8F0330F9DD01}"/>
          </ac:spMkLst>
        </pc:spChg>
        <pc:spChg chg="add del">
          <ac:chgData name="Luísa Ferreira" userId="dad567e2eb153e2a" providerId="LiveId" clId="{8C3EAE1E-7DEA-47D4-BC51-EBDDF6B92D7D}" dt="2023-04-04T16:56:52.415" v="373" actId="478"/>
          <ac:spMkLst>
            <pc:docMk/>
            <pc:sldMk cId="2895186899" sldId="284"/>
            <ac:spMk id="4" creationId="{971EAB7F-6288-47F3-2C61-FCD1673F06F6}"/>
          </ac:spMkLst>
        </pc:spChg>
        <pc:spChg chg="add mod">
          <ac:chgData name="Luísa Ferreira" userId="dad567e2eb153e2a" providerId="LiveId" clId="{8C3EAE1E-7DEA-47D4-BC51-EBDDF6B92D7D}" dt="2023-04-04T16:58:19.701" v="391" actId="1076"/>
          <ac:spMkLst>
            <pc:docMk/>
            <pc:sldMk cId="2895186899" sldId="284"/>
            <ac:spMk id="5" creationId="{925A9DCC-7519-69C1-1DAF-AEF36375C962}"/>
          </ac:spMkLst>
        </pc:spChg>
        <pc:spChg chg="add mod">
          <ac:chgData name="Luísa Ferreira" userId="dad567e2eb153e2a" providerId="LiveId" clId="{8C3EAE1E-7DEA-47D4-BC51-EBDDF6B92D7D}" dt="2023-04-04T16:57:44.251" v="383" actId="6549"/>
          <ac:spMkLst>
            <pc:docMk/>
            <pc:sldMk cId="2895186899" sldId="284"/>
            <ac:spMk id="6" creationId="{D3E1BFC2-56CC-59EE-4A3B-2A33EBA77C11}"/>
          </ac:spMkLst>
        </pc:spChg>
        <pc:spChg chg="add mod">
          <ac:chgData name="Luísa Ferreira" userId="dad567e2eb153e2a" providerId="LiveId" clId="{8C3EAE1E-7DEA-47D4-BC51-EBDDF6B92D7D}" dt="2023-04-12T14:35:58.292" v="765" actId="207"/>
          <ac:spMkLst>
            <pc:docMk/>
            <pc:sldMk cId="2895186899" sldId="284"/>
            <ac:spMk id="8" creationId="{BF636286-2A67-194B-8A27-6093E3AA8A7F}"/>
          </ac:spMkLst>
        </pc:spChg>
        <pc:spChg chg="add mod">
          <ac:chgData name="Luísa Ferreira" userId="dad567e2eb153e2a" providerId="LiveId" clId="{8C3EAE1E-7DEA-47D4-BC51-EBDDF6B92D7D}" dt="2023-04-04T16:58:37.838" v="398" actId="14100"/>
          <ac:spMkLst>
            <pc:docMk/>
            <pc:sldMk cId="2895186899" sldId="284"/>
            <ac:spMk id="10" creationId="{36668B68-11D5-39D0-8DB3-B92C2DB8DCE3}"/>
          </ac:spMkLst>
        </pc:spChg>
        <pc:picChg chg="add mod">
          <ac:chgData name="Luísa Ferreira" userId="dad567e2eb153e2a" providerId="LiveId" clId="{8C3EAE1E-7DEA-47D4-BC51-EBDDF6B92D7D}" dt="2023-04-04T16:59:56.412" v="406" actId="1076"/>
          <ac:picMkLst>
            <pc:docMk/>
            <pc:sldMk cId="2895186899" sldId="284"/>
            <ac:picMk id="12" creationId="{31313111-5D35-4D4E-ED29-6CCAEBDDD5A2}"/>
          </ac:picMkLst>
        </pc:picChg>
        <pc:picChg chg="add del">
          <ac:chgData name="Luísa Ferreira" userId="dad567e2eb153e2a" providerId="LiveId" clId="{8C3EAE1E-7DEA-47D4-BC51-EBDDF6B92D7D}" dt="2023-04-04T16:56:48.650" v="372" actId="478"/>
          <ac:picMkLst>
            <pc:docMk/>
            <pc:sldMk cId="2895186899" sldId="284"/>
            <ac:picMk id="10241" creationId="{4A25153E-73E1-9126-4D2F-548F63EA2337}"/>
          </ac:picMkLst>
        </pc:picChg>
      </pc:sldChg>
      <pc:sldChg chg="addSp modSp add mod modAnim">
        <pc:chgData name="Luísa Ferreira" userId="dad567e2eb153e2a" providerId="LiveId" clId="{8C3EAE1E-7DEA-47D4-BC51-EBDDF6B92D7D}" dt="2023-04-12T14:35:49.522" v="763" actId="20577"/>
        <pc:sldMkLst>
          <pc:docMk/>
          <pc:sldMk cId="3959298952" sldId="285"/>
        </pc:sldMkLst>
        <pc:spChg chg="add mod">
          <ac:chgData name="Luísa Ferreira" userId="dad567e2eb153e2a" providerId="LiveId" clId="{8C3EAE1E-7DEA-47D4-BC51-EBDDF6B92D7D}" dt="2023-04-12T14:28:09.682" v="668" actId="1076"/>
          <ac:spMkLst>
            <pc:docMk/>
            <pc:sldMk cId="3959298952" sldId="285"/>
            <ac:spMk id="2" creationId="{4633283C-2405-D0EA-A42E-2E8310B217BB}"/>
          </ac:spMkLst>
        </pc:spChg>
        <pc:spChg chg="add mod">
          <ac:chgData name="Luísa Ferreira" userId="dad567e2eb153e2a" providerId="LiveId" clId="{8C3EAE1E-7DEA-47D4-BC51-EBDDF6B92D7D}" dt="2023-04-12T14:35:49.522" v="763" actId="20577"/>
          <ac:spMkLst>
            <pc:docMk/>
            <pc:sldMk cId="3959298952" sldId="285"/>
            <ac:spMk id="3" creationId="{D172CAF5-B80F-B0F9-D530-2C9925C8C785}"/>
          </ac:spMkLst>
        </pc:spChg>
      </pc:sldChg>
      <pc:sldChg chg="addSp modSp add mod modAnim">
        <pc:chgData name="Luísa Ferreira" userId="dad567e2eb153e2a" providerId="LiveId" clId="{8C3EAE1E-7DEA-47D4-BC51-EBDDF6B92D7D}" dt="2023-04-12T14:35:38.393" v="759" actId="207"/>
        <pc:sldMkLst>
          <pc:docMk/>
          <pc:sldMk cId="748455951" sldId="286"/>
        </pc:sldMkLst>
        <pc:spChg chg="add mod">
          <ac:chgData name="Luísa Ferreira" userId="dad567e2eb153e2a" providerId="LiveId" clId="{8C3EAE1E-7DEA-47D4-BC51-EBDDF6B92D7D}" dt="2023-04-12T14:28:17.071" v="670" actId="1076"/>
          <ac:spMkLst>
            <pc:docMk/>
            <pc:sldMk cId="748455951" sldId="286"/>
            <ac:spMk id="2" creationId="{EFB6FD64-23B6-0115-8D98-5E3E87FFF864}"/>
          </ac:spMkLst>
        </pc:spChg>
        <pc:spChg chg="add mod">
          <ac:chgData name="Luísa Ferreira" userId="dad567e2eb153e2a" providerId="LiveId" clId="{8C3EAE1E-7DEA-47D4-BC51-EBDDF6B92D7D}" dt="2023-04-12T14:35:38.393" v="759" actId="207"/>
          <ac:spMkLst>
            <pc:docMk/>
            <pc:sldMk cId="748455951" sldId="286"/>
            <ac:spMk id="3" creationId="{27F7881D-F163-B26C-F38A-1EB9D7B31169}"/>
          </ac:spMkLst>
        </pc:spChg>
      </pc:sldChg>
      <pc:sldChg chg="addSp modSp add mod modAnim">
        <pc:chgData name="Luísa Ferreira" userId="dad567e2eb153e2a" providerId="LiveId" clId="{8C3EAE1E-7DEA-47D4-BC51-EBDDF6B92D7D}" dt="2023-04-12T14:39:17.371" v="821" actId="207"/>
        <pc:sldMkLst>
          <pc:docMk/>
          <pc:sldMk cId="3679376841" sldId="287"/>
        </pc:sldMkLst>
        <pc:spChg chg="add mod">
          <ac:chgData name="Luísa Ferreira" userId="dad567e2eb153e2a" providerId="LiveId" clId="{8C3EAE1E-7DEA-47D4-BC51-EBDDF6B92D7D}" dt="2023-04-12T14:28:28.607" v="672" actId="1076"/>
          <ac:spMkLst>
            <pc:docMk/>
            <pc:sldMk cId="3679376841" sldId="287"/>
            <ac:spMk id="2" creationId="{005400F8-1715-DE86-421A-1EB2A0DF999A}"/>
          </ac:spMkLst>
        </pc:spChg>
        <pc:spChg chg="add mod">
          <ac:chgData name="Luísa Ferreira" userId="dad567e2eb153e2a" providerId="LiveId" clId="{8C3EAE1E-7DEA-47D4-BC51-EBDDF6B92D7D}" dt="2023-04-12T14:39:17.371" v="821" actId="207"/>
          <ac:spMkLst>
            <pc:docMk/>
            <pc:sldMk cId="3679376841" sldId="287"/>
            <ac:spMk id="3" creationId="{E4418A89-F321-F1CD-B6B5-845DADA5C550}"/>
          </ac:spMkLst>
        </pc:spChg>
      </pc:sldChg>
      <pc:sldChg chg="addSp modSp add mod modAnim">
        <pc:chgData name="Luísa Ferreira" userId="dad567e2eb153e2a" providerId="LiveId" clId="{8C3EAE1E-7DEA-47D4-BC51-EBDDF6B92D7D}" dt="2023-04-12T14:40:57.571" v="830"/>
        <pc:sldMkLst>
          <pc:docMk/>
          <pc:sldMk cId="2645445346" sldId="288"/>
        </pc:sldMkLst>
        <pc:spChg chg="add mod">
          <ac:chgData name="Luísa Ferreira" userId="dad567e2eb153e2a" providerId="LiveId" clId="{8C3EAE1E-7DEA-47D4-BC51-EBDDF6B92D7D}" dt="2023-04-04T17:02:36.188" v="431" actId="1076"/>
          <ac:spMkLst>
            <pc:docMk/>
            <pc:sldMk cId="2645445346" sldId="288"/>
            <ac:spMk id="3" creationId="{26301BEE-D064-8550-0886-13CB52BD429D}"/>
          </ac:spMkLst>
        </pc:spChg>
        <pc:spChg chg="add mod">
          <ac:chgData name="Luísa Ferreira" userId="dad567e2eb153e2a" providerId="LiveId" clId="{8C3EAE1E-7DEA-47D4-BC51-EBDDF6B92D7D}" dt="2023-04-12T14:29:08.825" v="676" actId="1076"/>
          <ac:spMkLst>
            <pc:docMk/>
            <pc:sldMk cId="2645445346" sldId="288"/>
            <ac:spMk id="4" creationId="{C14DB5AC-4E47-4A4D-789E-93642D136851}"/>
          </ac:spMkLst>
        </pc:spChg>
        <pc:spChg chg="add mod">
          <ac:chgData name="Luísa Ferreira" userId="dad567e2eb153e2a" providerId="LiveId" clId="{8C3EAE1E-7DEA-47D4-BC51-EBDDF6B92D7D}" dt="2023-04-12T14:35:17.488" v="752" actId="20577"/>
          <ac:spMkLst>
            <pc:docMk/>
            <pc:sldMk cId="2645445346" sldId="288"/>
            <ac:spMk id="5" creationId="{C5E27EF2-6C77-1299-4B72-755591EDDC51}"/>
          </ac:spMkLst>
        </pc:spChg>
        <pc:graphicFrameChg chg="add mod modGraphic">
          <ac:chgData name="Luísa Ferreira" userId="dad567e2eb153e2a" providerId="LiveId" clId="{8C3EAE1E-7DEA-47D4-BC51-EBDDF6B92D7D}" dt="2023-04-12T14:28:39.818" v="673" actId="12385"/>
          <ac:graphicFrameMkLst>
            <pc:docMk/>
            <pc:sldMk cId="2645445346" sldId="288"/>
            <ac:graphicFrameMk id="2" creationId="{99714A91-3E7D-0AF1-D251-C6B290C000E0}"/>
          </ac:graphicFrameMkLst>
        </pc:graphicFrameChg>
      </pc:sldChg>
      <pc:sldChg chg="addSp modSp add mod modAnim">
        <pc:chgData name="Luísa Ferreira" userId="dad567e2eb153e2a" providerId="LiveId" clId="{8C3EAE1E-7DEA-47D4-BC51-EBDDF6B92D7D}" dt="2023-04-12T14:39:22.444" v="822" actId="207"/>
        <pc:sldMkLst>
          <pc:docMk/>
          <pc:sldMk cId="4025863254" sldId="289"/>
        </pc:sldMkLst>
        <pc:spChg chg="add mod">
          <ac:chgData name="Luísa Ferreira" userId="dad567e2eb153e2a" providerId="LiveId" clId="{8C3EAE1E-7DEA-47D4-BC51-EBDDF6B92D7D}" dt="2023-04-12T14:39:22.444" v="822" actId="207"/>
          <ac:spMkLst>
            <pc:docMk/>
            <pc:sldMk cId="4025863254" sldId="289"/>
            <ac:spMk id="3" creationId="{46492438-0A62-CA26-6885-78418B937425}"/>
          </ac:spMkLst>
        </pc:spChg>
        <pc:spChg chg="add mod">
          <ac:chgData name="Luísa Ferreira" userId="dad567e2eb153e2a" providerId="LiveId" clId="{8C3EAE1E-7DEA-47D4-BC51-EBDDF6B92D7D}" dt="2023-04-12T14:29:33.340" v="680" actId="1076"/>
          <ac:spMkLst>
            <pc:docMk/>
            <pc:sldMk cId="4025863254" sldId="289"/>
            <ac:spMk id="4" creationId="{1FEB1DD8-319F-1E9B-8371-C585D0FE8656}"/>
          </ac:spMkLst>
        </pc:spChg>
        <pc:spChg chg="add mod">
          <ac:chgData name="Luísa Ferreira" userId="dad567e2eb153e2a" providerId="LiveId" clId="{8C3EAE1E-7DEA-47D4-BC51-EBDDF6B92D7D}" dt="2023-04-12T14:34:54.236" v="748" actId="20577"/>
          <ac:spMkLst>
            <pc:docMk/>
            <pc:sldMk cId="4025863254" sldId="289"/>
            <ac:spMk id="5" creationId="{C5BF206D-5AE6-6047-5D1E-53891EEB63B3}"/>
          </ac:spMkLst>
        </pc:spChg>
        <pc:graphicFrameChg chg="add mod modGraphic">
          <ac:chgData name="Luísa Ferreira" userId="dad567e2eb153e2a" providerId="LiveId" clId="{8C3EAE1E-7DEA-47D4-BC51-EBDDF6B92D7D}" dt="2023-04-12T14:29:21.621" v="678" actId="12385"/>
          <ac:graphicFrameMkLst>
            <pc:docMk/>
            <pc:sldMk cId="4025863254" sldId="289"/>
            <ac:graphicFrameMk id="2" creationId="{C1B4F7BE-8BA1-DF5A-4322-9E8F35FE2702}"/>
          </ac:graphicFrameMkLst>
        </pc:graphicFrameChg>
      </pc:sldChg>
      <pc:sldChg chg="addSp modSp add mod modAnim">
        <pc:chgData name="Luísa Ferreira" userId="dad567e2eb153e2a" providerId="LiveId" clId="{8C3EAE1E-7DEA-47D4-BC51-EBDDF6B92D7D}" dt="2023-04-12T14:34:39.768" v="744" actId="12385"/>
        <pc:sldMkLst>
          <pc:docMk/>
          <pc:sldMk cId="2718155159" sldId="290"/>
        </pc:sldMkLst>
        <pc:spChg chg="add mod">
          <ac:chgData name="Luísa Ferreira" userId="dad567e2eb153e2a" providerId="LiveId" clId="{8C3EAE1E-7DEA-47D4-BC51-EBDDF6B92D7D}" dt="2023-04-04T17:04:11.378" v="457" actId="1076"/>
          <ac:spMkLst>
            <pc:docMk/>
            <pc:sldMk cId="2718155159" sldId="290"/>
            <ac:spMk id="3" creationId="{98221849-E4C4-8491-DE1C-ADC885CCD12E}"/>
          </ac:spMkLst>
        </pc:spChg>
        <pc:spChg chg="add mod">
          <ac:chgData name="Luísa Ferreira" userId="dad567e2eb153e2a" providerId="LiveId" clId="{8C3EAE1E-7DEA-47D4-BC51-EBDDF6B92D7D}" dt="2023-04-12T14:29:42.938" v="682" actId="1076"/>
          <ac:spMkLst>
            <pc:docMk/>
            <pc:sldMk cId="2718155159" sldId="290"/>
            <ac:spMk id="4" creationId="{96FF3454-E915-86EF-F321-E1E06B17D2E1}"/>
          </ac:spMkLst>
        </pc:spChg>
        <pc:spChg chg="add mod">
          <ac:chgData name="Luísa Ferreira" userId="dad567e2eb153e2a" providerId="LiveId" clId="{8C3EAE1E-7DEA-47D4-BC51-EBDDF6B92D7D}" dt="2023-04-12T14:34:30.933" v="743" actId="20577"/>
          <ac:spMkLst>
            <pc:docMk/>
            <pc:sldMk cId="2718155159" sldId="290"/>
            <ac:spMk id="5" creationId="{B6C3F5DB-3F20-BBB7-56A4-DF8F8050BBD4}"/>
          </ac:spMkLst>
        </pc:spChg>
        <pc:graphicFrameChg chg="add mod modGraphic">
          <ac:chgData name="Luísa Ferreira" userId="dad567e2eb153e2a" providerId="LiveId" clId="{8C3EAE1E-7DEA-47D4-BC51-EBDDF6B92D7D}" dt="2023-04-12T14:34:39.768" v="744" actId="12385"/>
          <ac:graphicFrameMkLst>
            <pc:docMk/>
            <pc:sldMk cId="2718155159" sldId="290"/>
            <ac:graphicFrameMk id="2" creationId="{A3F718F9-183C-FC4A-F9EF-1DD54152C2F5}"/>
          </ac:graphicFrameMkLst>
        </pc:graphicFrameChg>
      </pc:sldChg>
      <pc:sldChg chg="addSp modSp add mod modAnim">
        <pc:chgData name="Luísa Ferreira" userId="dad567e2eb153e2a" providerId="LiveId" clId="{8C3EAE1E-7DEA-47D4-BC51-EBDDF6B92D7D}" dt="2023-04-12T14:34:19.243" v="737" actId="1076"/>
        <pc:sldMkLst>
          <pc:docMk/>
          <pc:sldMk cId="2486035440" sldId="291"/>
        </pc:sldMkLst>
        <pc:spChg chg="add">
          <ac:chgData name="Luísa Ferreira" userId="dad567e2eb153e2a" providerId="LiveId" clId="{8C3EAE1E-7DEA-47D4-BC51-EBDDF6B92D7D}" dt="2023-04-04T16:11:14.285" v="72"/>
          <ac:spMkLst>
            <pc:docMk/>
            <pc:sldMk cId="2486035440" sldId="291"/>
            <ac:spMk id="2" creationId="{E8C95F75-DEC5-8BAB-10B2-1481F43F3C81}"/>
          </ac:spMkLst>
        </pc:spChg>
        <pc:spChg chg="add mod">
          <ac:chgData name="Luísa Ferreira" userId="dad567e2eb153e2a" providerId="LiveId" clId="{8C3EAE1E-7DEA-47D4-BC51-EBDDF6B92D7D}" dt="2023-04-12T14:34:11.999" v="736" actId="20577"/>
          <ac:spMkLst>
            <pc:docMk/>
            <pc:sldMk cId="2486035440" sldId="291"/>
            <ac:spMk id="3" creationId="{38EE6AC9-927B-5019-6D15-C72F35A9185A}"/>
          </ac:spMkLst>
        </pc:spChg>
        <pc:spChg chg="add mod">
          <ac:chgData name="Luísa Ferreira" userId="dad567e2eb153e2a" providerId="LiveId" clId="{8C3EAE1E-7DEA-47D4-BC51-EBDDF6B92D7D}" dt="2023-04-12T14:34:19.243" v="737" actId="1076"/>
          <ac:spMkLst>
            <pc:docMk/>
            <pc:sldMk cId="2486035440" sldId="291"/>
            <ac:spMk id="4" creationId="{5E8CB400-A507-F599-E48E-E7291B310C3E}"/>
          </ac:spMkLst>
        </pc:spChg>
        <pc:spChg chg="add mod">
          <ac:chgData name="Luísa Ferreira" userId="dad567e2eb153e2a" providerId="LiveId" clId="{8C3EAE1E-7DEA-47D4-BC51-EBDDF6B92D7D}" dt="2023-04-04T17:04:54.009" v="469" actId="14100"/>
          <ac:spMkLst>
            <pc:docMk/>
            <pc:sldMk cId="2486035440" sldId="291"/>
            <ac:spMk id="5" creationId="{9D516FE6-682A-001D-8EB3-F9F7B09D4D09}"/>
          </ac:spMkLst>
        </pc:spChg>
        <pc:picChg chg="add mod">
          <ac:chgData name="Luísa Ferreira" userId="dad567e2eb153e2a" providerId="LiveId" clId="{8C3EAE1E-7DEA-47D4-BC51-EBDDF6B92D7D}" dt="2023-04-04T17:05:14.379" v="475" actId="1076"/>
          <ac:picMkLst>
            <pc:docMk/>
            <pc:sldMk cId="2486035440" sldId="291"/>
            <ac:picMk id="14337" creationId="{53711451-57DA-53BB-D425-301FD6EC4F1A}"/>
          </ac:picMkLst>
        </pc:picChg>
      </pc:sldChg>
      <pc:sldChg chg="addSp modSp add mod modAnim">
        <pc:chgData name="Luísa Ferreira" userId="dad567e2eb153e2a" providerId="LiveId" clId="{8C3EAE1E-7DEA-47D4-BC51-EBDDF6B92D7D}" dt="2023-04-12T14:33:59.866" v="732" actId="20577"/>
        <pc:sldMkLst>
          <pc:docMk/>
          <pc:sldMk cId="2266558122" sldId="292"/>
        </pc:sldMkLst>
        <pc:spChg chg="add mod">
          <ac:chgData name="Luísa Ferreira" userId="dad567e2eb153e2a" providerId="LiveId" clId="{8C3EAE1E-7DEA-47D4-BC51-EBDDF6B92D7D}" dt="2023-04-12T14:30:26.302" v="686" actId="1076"/>
          <ac:spMkLst>
            <pc:docMk/>
            <pc:sldMk cId="2266558122" sldId="292"/>
            <ac:spMk id="2" creationId="{A27DEE75-A25C-5D41-6F24-F16C3D2F466E}"/>
          </ac:spMkLst>
        </pc:spChg>
        <pc:spChg chg="add mod">
          <ac:chgData name="Luísa Ferreira" userId="dad567e2eb153e2a" providerId="LiveId" clId="{8C3EAE1E-7DEA-47D4-BC51-EBDDF6B92D7D}" dt="2023-04-12T14:33:59.866" v="732" actId="20577"/>
          <ac:spMkLst>
            <pc:docMk/>
            <pc:sldMk cId="2266558122" sldId="292"/>
            <ac:spMk id="3" creationId="{531473A0-A94A-444E-996D-7B55875BF3D2}"/>
          </ac:spMkLst>
        </pc:spChg>
      </pc:sldChg>
      <pc:sldChg chg="addSp modSp add mod modAnim">
        <pc:chgData name="Luísa Ferreira" userId="dad567e2eb153e2a" providerId="LiveId" clId="{8C3EAE1E-7DEA-47D4-BC51-EBDDF6B92D7D}" dt="2023-04-12T14:39:28.434" v="823" actId="207"/>
        <pc:sldMkLst>
          <pc:docMk/>
          <pc:sldMk cId="1005098164" sldId="293"/>
        </pc:sldMkLst>
        <pc:spChg chg="add mod">
          <ac:chgData name="Luísa Ferreira" userId="dad567e2eb153e2a" providerId="LiveId" clId="{8C3EAE1E-7DEA-47D4-BC51-EBDDF6B92D7D}" dt="2023-04-04T17:05:40.170" v="479" actId="1076"/>
          <ac:spMkLst>
            <pc:docMk/>
            <pc:sldMk cId="1005098164" sldId="293"/>
            <ac:spMk id="2" creationId="{327A5B29-801A-18BF-CD5C-1D165F929E89}"/>
          </ac:spMkLst>
        </pc:spChg>
        <pc:spChg chg="add mod">
          <ac:chgData name="Luísa Ferreira" userId="dad567e2eb153e2a" providerId="LiveId" clId="{8C3EAE1E-7DEA-47D4-BC51-EBDDF6B92D7D}" dt="2023-04-12T14:33:30.236" v="725" actId="20577"/>
          <ac:spMkLst>
            <pc:docMk/>
            <pc:sldMk cId="1005098164" sldId="293"/>
            <ac:spMk id="3" creationId="{ECCA58F4-7BF1-8EFA-B183-22AB79207A85}"/>
          </ac:spMkLst>
        </pc:spChg>
        <pc:spChg chg="add mod">
          <ac:chgData name="Luísa Ferreira" userId="dad567e2eb153e2a" providerId="LiveId" clId="{8C3EAE1E-7DEA-47D4-BC51-EBDDF6B92D7D}" dt="2023-04-12T14:33:40.044" v="726" actId="1076"/>
          <ac:spMkLst>
            <pc:docMk/>
            <pc:sldMk cId="1005098164" sldId="293"/>
            <ac:spMk id="4" creationId="{22CDE1D6-6CD9-6604-0327-1BBFB8ADFB1A}"/>
          </ac:spMkLst>
        </pc:spChg>
        <pc:spChg chg="add mod">
          <ac:chgData name="Luísa Ferreira" userId="dad567e2eb153e2a" providerId="LiveId" clId="{8C3EAE1E-7DEA-47D4-BC51-EBDDF6B92D7D}" dt="2023-04-12T14:39:28.434" v="823" actId="207"/>
          <ac:spMkLst>
            <pc:docMk/>
            <pc:sldMk cId="1005098164" sldId="293"/>
            <ac:spMk id="5" creationId="{41137BA5-0BF3-D5AB-06C0-7A35B4B1AD4F}"/>
          </ac:spMkLst>
        </pc:spChg>
        <pc:picChg chg="add mod">
          <ac:chgData name="Luísa Ferreira" userId="dad567e2eb153e2a" providerId="LiveId" clId="{8C3EAE1E-7DEA-47D4-BC51-EBDDF6B92D7D}" dt="2023-04-04T17:06:08.319" v="489" actId="1076"/>
          <ac:picMkLst>
            <pc:docMk/>
            <pc:sldMk cId="1005098164" sldId="293"/>
            <ac:picMk id="15361" creationId="{ACF5DD95-3CF3-13A6-A9EC-3C10F5912345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3:02.203" v="719" actId="20577"/>
        <pc:sldMkLst>
          <pc:docMk/>
          <pc:sldMk cId="3500340794" sldId="294"/>
        </pc:sldMkLst>
        <pc:spChg chg="add">
          <ac:chgData name="Luísa Ferreira" userId="dad567e2eb153e2a" providerId="LiveId" clId="{8C3EAE1E-7DEA-47D4-BC51-EBDDF6B92D7D}" dt="2023-04-04T16:12:01.356" v="75"/>
          <ac:spMkLst>
            <pc:docMk/>
            <pc:sldMk cId="3500340794" sldId="294"/>
            <ac:spMk id="2" creationId="{33ED8E76-BB83-67BC-F50A-40C3544096FE}"/>
          </ac:spMkLst>
        </pc:spChg>
        <pc:spChg chg="add mod">
          <ac:chgData name="Luísa Ferreira" userId="dad567e2eb153e2a" providerId="LiveId" clId="{8C3EAE1E-7DEA-47D4-BC51-EBDDF6B92D7D}" dt="2023-04-12T14:30:46.771" v="690" actId="1076"/>
          <ac:spMkLst>
            <pc:docMk/>
            <pc:sldMk cId="3500340794" sldId="294"/>
            <ac:spMk id="3" creationId="{95426629-D750-4E9B-4E92-494152CA3A32}"/>
          </ac:spMkLst>
        </pc:spChg>
        <pc:spChg chg="add del mod">
          <ac:chgData name="Luísa Ferreira" userId="dad567e2eb153e2a" providerId="LiveId" clId="{8C3EAE1E-7DEA-47D4-BC51-EBDDF6B92D7D}" dt="2023-04-04T17:06:59.183" v="500" actId="478"/>
          <ac:spMkLst>
            <pc:docMk/>
            <pc:sldMk cId="3500340794" sldId="294"/>
            <ac:spMk id="3" creationId="{C5EC8EA2-2D27-53A5-92B7-659F6B35163D}"/>
          </ac:spMkLst>
        </pc:spChg>
        <pc:spChg chg="add mod">
          <ac:chgData name="Luísa Ferreira" userId="dad567e2eb153e2a" providerId="LiveId" clId="{8C3EAE1E-7DEA-47D4-BC51-EBDDF6B92D7D}" dt="2023-04-12T14:33:02.203" v="719" actId="20577"/>
          <ac:spMkLst>
            <pc:docMk/>
            <pc:sldMk cId="3500340794" sldId="294"/>
            <ac:spMk id="5" creationId="{558E810E-4035-CFD6-F06E-179A282B39EA}"/>
          </ac:spMkLst>
        </pc:spChg>
        <pc:spChg chg="add mod">
          <ac:chgData name="Luísa Ferreira" userId="dad567e2eb153e2a" providerId="LiveId" clId="{8C3EAE1E-7DEA-47D4-BC51-EBDDF6B92D7D}" dt="2023-04-04T17:07:22.069" v="508" actId="1076"/>
          <ac:spMkLst>
            <pc:docMk/>
            <pc:sldMk cId="3500340794" sldId="294"/>
            <ac:spMk id="7" creationId="{8548FDEB-1DFE-EF8F-49DC-4B76B3FE8290}"/>
          </ac:spMkLst>
        </pc:spChg>
        <pc:picChg chg="add mod">
          <ac:chgData name="Luísa Ferreira" userId="dad567e2eb153e2a" providerId="LiveId" clId="{8C3EAE1E-7DEA-47D4-BC51-EBDDF6B92D7D}" dt="2023-04-04T17:07:23.865" v="509" actId="1076"/>
          <ac:picMkLst>
            <pc:docMk/>
            <pc:sldMk cId="3500340794" sldId="294"/>
            <ac:picMk id="16385" creationId="{5865755B-8B36-7428-46FF-C1DF724B6F47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9:45.204" v="825" actId="207"/>
        <pc:sldMkLst>
          <pc:docMk/>
          <pc:sldMk cId="395873269" sldId="295"/>
        </pc:sldMkLst>
        <pc:spChg chg="add">
          <ac:chgData name="Luísa Ferreira" userId="dad567e2eb153e2a" providerId="LiveId" clId="{8C3EAE1E-7DEA-47D4-BC51-EBDDF6B92D7D}" dt="2023-04-04T16:12:15.238" v="76"/>
          <ac:spMkLst>
            <pc:docMk/>
            <pc:sldMk cId="395873269" sldId="295"/>
            <ac:spMk id="2" creationId="{93F4FE5A-2F1C-4161-FC50-27442B43B91B}"/>
          </ac:spMkLst>
        </pc:spChg>
        <pc:spChg chg="add del mod">
          <ac:chgData name="Luísa Ferreira" userId="dad567e2eb153e2a" providerId="LiveId" clId="{8C3EAE1E-7DEA-47D4-BC51-EBDDF6B92D7D}" dt="2023-04-04T17:07:57.390" v="517" actId="478"/>
          <ac:spMkLst>
            <pc:docMk/>
            <pc:sldMk cId="395873269" sldId="295"/>
            <ac:spMk id="3" creationId="{92F36F63-D082-20CA-3D6F-4C18A31F0DB6}"/>
          </ac:spMkLst>
        </pc:spChg>
        <pc:spChg chg="add mod">
          <ac:chgData name="Luísa Ferreira" userId="dad567e2eb153e2a" providerId="LiveId" clId="{8C3EAE1E-7DEA-47D4-BC51-EBDDF6B92D7D}" dt="2023-04-12T14:30:58.657" v="692" actId="1076"/>
          <ac:spMkLst>
            <pc:docMk/>
            <pc:sldMk cId="395873269" sldId="295"/>
            <ac:spMk id="3" creationId="{C06922B1-1C34-A7BD-74F6-567170C8CF51}"/>
          </ac:spMkLst>
        </pc:spChg>
        <pc:spChg chg="add del mod">
          <ac:chgData name="Luísa Ferreira" userId="dad567e2eb153e2a" providerId="LiveId" clId="{8C3EAE1E-7DEA-47D4-BC51-EBDDF6B92D7D}" dt="2023-04-04T16:12:22.221" v="78"/>
          <ac:spMkLst>
            <pc:docMk/>
            <pc:sldMk cId="395873269" sldId="295"/>
            <ac:spMk id="4" creationId="{083E2D22-718A-4174-9B5D-18F5987B6D86}"/>
          </ac:spMkLst>
        </pc:spChg>
        <pc:spChg chg="add del mod">
          <ac:chgData name="Luísa Ferreira" userId="dad567e2eb153e2a" providerId="LiveId" clId="{8C3EAE1E-7DEA-47D4-BC51-EBDDF6B92D7D}" dt="2023-04-04T16:12:22.221" v="78"/>
          <ac:spMkLst>
            <pc:docMk/>
            <pc:sldMk cId="395873269" sldId="295"/>
            <ac:spMk id="5" creationId="{86CC91F7-F5EB-A9A8-AE11-3847BB13EF09}"/>
          </ac:spMkLst>
        </pc:spChg>
        <pc:spChg chg="add mod">
          <ac:chgData name="Luísa Ferreira" userId="dad567e2eb153e2a" providerId="LiveId" clId="{8C3EAE1E-7DEA-47D4-BC51-EBDDF6B92D7D}" dt="2023-04-12T14:33:06.795" v="720" actId="20577"/>
          <ac:spMkLst>
            <pc:docMk/>
            <pc:sldMk cId="395873269" sldId="295"/>
            <ac:spMk id="7" creationId="{BC4DD713-2B56-2A4B-D50E-FCD4332A8FF4}"/>
          </ac:spMkLst>
        </pc:spChg>
        <pc:spChg chg="add mod">
          <ac:chgData name="Luísa Ferreira" userId="dad567e2eb153e2a" providerId="LiveId" clId="{8C3EAE1E-7DEA-47D4-BC51-EBDDF6B92D7D}" dt="2023-04-12T14:39:45.204" v="825" actId="207"/>
          <ac:spMkLst>
            <pc:docMk/>
            <pc:sldMk cId="395873269" sldId="295"/>
            <ac:spMk id="9" creationId="{00747F1D-96CA-CDBC-A538-D2E4923341FA}"/>
          </ac:spMkLst>
        </pc:spChg>
        <pc:picChg chg="add mod">
          <ac:chgData name="Luísa Ferreira" userId="dad567e2eb153e2a" providerId="LiveId" clId="{8C3EAE1E-7DEA-47D4-BC51-EBDDF6B92D7D}" dt="2023-04-04T17:08:14.433" v="523" actId="1076"/>
          <ac:picMkLst>
            <pc:docMk/>
            <pc:sldMk cId="395873269" sldId="295"/>
            <ac:picMk id="17409" creationId="{99CEB9B6-97BC-82FE-84BF-D154CA597FF5}"/>
          </ac:picMkLst>
        </pc:picChg>
        <pc:picChg chg="add del mod">
          <ac:chgData name="Luísa Ferreira" userId="dad567e2eb153e2a" providerId="LiveId" clId="{8C3EAE1E-7DEA-47D4-BC51-EBDDF6B92D7D}" dt="2023-04-04T16:12:22.221" v="78"/>
          <ac:picMkLst>
            <pc:docMk/>
            <pc:sldMk cId="395873269" sldId="295"/>
            <ac:picMk id="17412" creationId="{968CF46F-50E6-12FA-E3B1-8BCE52EED32C}"/>
          </ac:picMkLst>
        </pc:picChg>
      </pc:sldChg>
      <pc:sldChg chg="addSp delSp modSp add mod modAnim">
        <pc:chgData name="Luísa Ferreira" userId="dad567e2eb153e2a" providerId="LiveId" clId="{8C3EAE1E-7DEA-47D4-BC51-EBDDF6B92D7D}" dt="2023-04-12T14:39:52.891" v="827" actId="207"/>
        <pc:sldMkLst>
          <pc:docMk/>
          <pc:sldMk cId="4227144508" sldId="296"/>
        </pc:sldMkLst>
        <pc:spChg chg="add mod">
          <ac:chgData name="Luísa Ferreira" userId="dad567e2eb153e2a" providerId="LiveId" clId="{8C3EAE1E-7DEA-47D4-BC51-EBDDF6B92D7D}" dt="2023-04-12T14:39:52.891" v="827" actId="207"/>
          <ac:spMkLst>
            <pc:docMk/>
            <pc:sldMk cId="4227144508" sldId="296"/>
            <ac:spMk id="2" creationId="{F3DCE60B-C0EA-1891-DA68-3033E3213E67}"/>
          </ac:spMkLst>
        </pc:spChg>
        <pc:spChg chg="add del mod">
          <ac:chgData name="Luísa Ferreira" userId="dad567e2eb153e2a" providerId="LiveId" clId="{8C3EAE1E-7DEA-47D4-BC51-EBDDF6B92D7D}" dt="2023-04-04T17:08:48.597" v="535" actId="478"/>
          <ac:spMkLst>
            <pc:docMk/>
            <pc:sldMk cId="4227144508" sldId="296"/>
            <ac:spMk id="3" creationId="{B0DE0260-0EFD-235B-B79B-C67815BCB2BC}"/>
          </ac:spMkLst>
        </pc:spChg>
        <pc:spChg chg="add mod">
          <ac:chgData name="Luísa Ferreira" userId="dad567e2eb153e2a" providerId="LiveId" clId="{8C3EAE1E-7DEA-47D4-BC51-EBDDF6B92D7D}" dt="2023-04-12T14:31:09.076" v="694" actId="1076"/>
          <ac:spMkLst>
            <pc:docMk/>
            <pc:sldMk cId="4227144508" sldId="296"/>
            <ac:spMk id="3" creationId="{E6740758-0AC7-2ECE-B473-81A1C3EF65E5}"/>
          </ac:spMkLst>
        </pc:spChg>
        <pc:spChg chg="add mod">
          <ac:chgData name="Luísa Ferreira" userId="dad567e2eb153e2a" providerId="LiveId" clId="{8C3EAE1E-7DEA-47D4-BC51-EBDDF6B92D7D}" dt="2023-04-12T14:33:13.324" v="721" actId="20577"/>
          <ac:spMkLst>
            <pc:docMk/>
            <pc:sldMk cId="4227144508" sldId="296"/>
            <ac:spMk id="5" creationId="{7A56B5B5-7AEE-02D4-D16B-7B06C898B612}"/>
          </ac:spMkLst>
        </pc:spChg>
        <pc:spChg chg="add del mod">
          <ac:chgData name="Luísa Ferreira" userId="dad567e2eb153e2a" providerId="LiveId" clId="{8C3EAE1E-7DEA-47D4-BC51-EBDDF6B92D7D}" dt="2023-04-04T17:09:03.562" v="541"/>
          <ac:spMkLst>
            <pc:docMk/>
            <pc:sldMk cId="4227144508" sldId="296"/>
            <ac:spMk id="7" creationId="{4B949E0A-AB60-484B-C5E7-CE5E8DC15412}"/>
          </ac:spMkLst>
        </pc:spChg>
        <pc:picChg chg="add mod">
          <ac:chgData name="Luísa Ferreira" userId="dad567e2eb153e2a" providerId="LiveId" clId="{8C3EAE1E-7DEA-47D4-BC51-EBDDF6B92D7D}" dt="2023-04-04T17:09:39.944" v="551" actId="1076"/>
          <ac:picMkLst>
            <pc:docMk/>
            <pc:sldMk cId="4227144508" sldId="296"/>
            <ac:picMk id="18433" creationId="{A89DA829-670E-F325-7DB7-EEF8BE8C3D5F}"/>
          </ac:picMkLst>
        </pc:picChg>
      </pc:sldChg>
      <pc:sldChg chg="addSp modSp add">
        <pc:chgData name="Luísa Ferreira" userId="dad567e2eb153e2a" providerId="LiveId" clId="{8C3EAE1E-7DEA-47D4-BC51-EBDDF6B92D7D}" dt="2023-04-04T17:10:07.687" v="560" actId="1076"/>
        <pc:sldMkLst>
          <pc:docMk/>
          <pc:sldMk cId="1613738105" sldId="297"/>
        </pc:sldMkLst>
        <pc:spChg chg="add mod">
          <ac:chgData name="Luísa Ferreira" userId="dad567e2eb153e2a" providerId="LiveId" clId="{8C3EAE1E-7DEA-47D4-BC51-EBDDF6B92D7D}" dt="2023-04-04T17:10:07.687" v="560" actId="1076"/>
          <ac:spMkLst>
            <pc:docMk/>
            <pc:sldMk cId="1613738105" sldId="297"/>
            <ac:spMk id="2" creationId="{5E0A5B71-35AF-5C08-66B1-9C42C74AA54E}"/>
          </ac:spMkLst>
        </pc:spChg>
        <pc:spChg chg="add">
          <ac:chgData name="Luísa Ferreira" userId="dad567e2eb153e2a" providerId="LiveId" clId="{8C3EAE1E-7DEA-47D4-BC51-EBDDF6B92D7D}" dt="2023-04-04T16:13:04.025" v="80"/>
          <ac:spMkLst>
            <pc:docMk/>
            <pc:sldMk cId="1613738105" sldId="297"/>
            <ac:spMk id="3" creationId="{869932ED-6898-E004-BC3E-3053EBAA8D08}"/>
          </ac:spMkLst>
        </pc:spChg>
        <pc:picChg chg="add mod">
          <ac:chgData name="Luísa Ferreira" userId="dad567e2eb153e2a" providerId="LiveId" clId="{8C3EAE1E-7DEA-47D4-BC51-EBDDF6B92D7D}" dt="2023-04-04T17:10:04.110" v="559" actId="14100"/>
          <ac:picMkLst>
            <pc:docMk/>
            <pc:sldMk cId="1613738105" sldId="297"/>
            <ac:picMk id="19457" creationId="{966F570B-4161-C477-D921-6A8F76F00F3A}"/>
          </ac:picMkLst>
        </pc:picChg>
      </pc:sldChg>
      <pc:sldChg chg="addSp modSp add mod modAnim">
        <pc:chgData name="Luísa Ferreira" userId="dad567e2eb153e2a" providerId="LiveId" clId="{8C3EAE1E-7DEA-47D4-BC51-EBDDF6B92D7D}" dt="2023-04-12T14:32:29.959" v="709" actId="113"/>
        <pc:sldMkLst>
          <pc:docMk/>
          <pc:sldMk cId="2130575697" sldId="298"/>
        </pc:sldMkLst>
        <pc:spChg chg="add mod">
          <ac:chgData name="Luísa Ferreira" userId="dad567e2eb153e2a" providerId="LiveId" clId="{8C3EAE1E-7DEA-47D4-BC51-EBDDF6B92D7D}" dt="2023-04-12T14:31:20.128" v="696" actId="1076"/>
          <ac:spMkLst>
            <pc:docMk/>
            <pc:sldMk cId="2130575697" sldId="298"/>
            <ac:spMk id="2" creationId="{47C9CFF0-BBDB-5A4F-88EF-92CAB57FDEF9}"/>
          </ac:spMkLst>
        </pc:spChg>
        <pc:spChg chg="add mod">
          <ac:chgData name="Luísa Ferreira" userId="dad567e2eb153e2a" providerId="LiveId" clId="{8C3EAE1E-7DEA-47D4-BC51-EBDDF6B92D7D}" dt="2023-04-12T14:32:29.959" v="709" actId="113"/>
          <ac:spMkLst>
            <pc:docMk/>
            <pc:sldMk cId="2130575697" sldId="298"/>
            <ac:spMk id="3" creationId="{6A6B434A-4459-DF7D-469F-3C3F63A1E2F0}"/>
          </ac:spMkLst>
        </pc:spChg>
      </pc:sldChg>
      <pc:sldChg chg="addSp modSp add mod modAnim">
        <pc:chgData name="Luísa Ferreira" userId="dad567e2eb153e2a" providerId="LiveId" clId="{8C3EAE1E-7DEA-47D4-BC51-EBDDF6B92D7D}" dt="2023-04-12T14:32:18.052" v="704" actId="113"/>
        <pc:sldMkLst>
          <pc:docMk/>
          <pc:sldMk cId="2697866022" sldId="299"/>
        </pc:sldMkLst>
        <pc:spChg chg="add mod">
          <ac:chgData name="Luísa Ferreira" userId="dad567e2eb153e2a" providerId="LiveId" clId="{8C3EAE1E-7DEA-47D4-BC51-EBDDF6B92D7D}" dt="2023-04-12T14:31:35.473" v="698" actId="1076"/>
          <ac:spMkLst>
            <pc:docMk/>
            <pc:sldMk cId="2697866022" sldId="299"/>
            <ac:spMk id="2" creationId="{07EB0A21-3D71-5B4A-62D2-96D459AB5E2C}"/>
          </ac:spMkLst>
        </pc:spChg>
        <pc:spChg chg="add mod">
          <ac:chgData name="Luísa Ferreira" userId="dad567e2eb153e2a" providerId="LiveId" clId="{8C3EAE1E-7DEA-47D4-BC51-EBDDF6B92D7D}" dt="2023-04-12T14:32:18.052" v="704" actId="113"/>
          <ac:spMkLst>
            <pc:docMk/>
            <pc:sldMk cId="2697866022" sldId="299"/>
            <ac:spMk id="3" creationId="{3F4D07CD-5026-A95E-4878-027EE75AD7C4}"/>
          </ac:spMkLst>
        </pc:spChg>
      </pc:sldChg>
      <pc:sldChg chg="addSp delSp modSp add mod modAnim">
        <pc:chgData name="Luísa Ferreira" userId="dad567e2eb153e2a" providerId="LiveId" clId="{8C3EAE1E-7DEA-47D4-BC51-EBDDF6B92D7D}" dt="2023-04-12T14:32:06.208" v="701" actId="207"/>
        <pc:sldMkLst>
          <pc:docMk/>
          <pc:sldMk cId="2476588221" sldId="300"/>
        </pc:sldMkLst>
        <pc:spChg chg="add mod">
          <ac:chgData name="Luísa Ferreira" userId="dad567e2eb153e2a" providerId="LiveId" clId="{8C3EAE1E-7DEA-47D4-BC51-EBDDF6B92D7D}" dt="2023-04-12T14:31:55.050" v="700" actId="1076"/>
          <ac:spMkLst>
            <pc:docMk/>
            <pc:sldMk cId="2476588221" sldId="300"/>
            <ac:spMk id="2" creationId="{4BEA0A33-DFBD-3A99-DE07-2DCBB7F0F5CE}"/>
          </ac:spMkLst>
        </pc:spChg>
        <pc:spChg chg="add del">
          <ac:chgData name="Luísa Ferreira" userId="dad567e2eb153e2a" providerId="LiveId" clId="{8C3EAE1E-7DEA-47D4-BC51-EBDDF6B92D7D}" dt="2023-04-04T16:06:52.740" v="50" actId="22"/>
          <ac:spMkLst>
            <pc:docMk/>
            <pc:sldMk cId="2476588221" sldId="300"/>
            <ac:spMk id="3" creationId="{E8966ED5-2DAE-2AE1-510F-557914D65974}"/>
          </ac:spMkLst>
        </pc:spChg>
        <pc:spChg chg="add mod">
          <ac:chgData name="Luísa Ferreira" userId="dad567e2eb153e2a" providerId="LiveId" clId="{8C3EAE1E-7DEA-47D4-BC51-EBDDF6B92D7D}" dt="2023-04-12T14:32:06.208" v="701" actId="207"/>
          <ac:spMkLst>
            <pc:docMk/>
            <pc:sldMk cId="2476588221" sldId="300"/>
            <ac:spMk id="5" creationId="{52E129AA-B7F2-6F28-24D9-E1160E797E45}"/>
          </ac:spMkLst>
        </pc:spChg>
      </pc:sldChg>
      <pc:sldChg chg="addSp modSp add">
        <pc:chgData name="Luísa Ferreira" userId="dad567e2eb153e2a" providerId="LiveId" clId="{8C3EAE1E-7DEA-47D4-BC51-EBDDF6B92D7D}" dt="2023-04-12T14:39:58.348" v="828" actId="207"/>
        <pc:sldMkLst>
          <pc:docMk/>
          <pc:sldMk cId="2597928832" sldId="301"/>
        </pc:sldMkLst>
        <pc:spChg chg="add mod">
          <ac:chgData name="Luísa Ferreira" userId="dad567e2eb153e2a" providerId="LiveId" clId="{8C3EAE1E-7DEA-47D4-BC51-EBDDF6B92D7D}" dt="2023-04-12T14:39:58.348" v="828" actId="207"/>
          <ac:spMkLst>
            <pc:docMk/>
            <pc:sldMk cId="2597928832" sldId="301"/>
            <ac:spMk id="2" creationId="{64C58D57-7AEE-7AD2-30B8-5B06780D73C8}"/>
          </ac:spMkLst>
        </pc:spChg>
        <pc:spChg chg="add">
          <ac:chgData name="Luísa Ferreira" userId="dad567e2eb153e2a" providerId="LiveId" clId="{8C3EAE1E-7DEA-47D4-BC51-EBDDF6B92D7D}" dt="2023-04-04T16:13:33.346" v="83"/>
          <ac:spMkLst>
            <pc:docMk/>
            <pc:sldMk cId="2597928832" sldId="301"/>
            <ac:spMk id="3" creationId="{71964B8F-4A22-8581-4609-AF299332072B}"/>
          </ac:spMkLst>
        </pc:spChg>
        <pc:picChg chg="add mod">
          <ac:chgData name="Luísa Ferreira" userId="dad567e2eb153e2a" providerId="LiveId" clId="{8C3EAE1E-7DEA-47D4-BC51-EBDDF6B92D7D}" dt="2023-04-04T17:11:25.632" v="610" actId="1076"/>
          <ac:picMkLst>
            <pc:docMk/>
            <pc:sldMk cId="2597928832" sldId="301"/>
            <ac:picMk id="20481" creationId="{F9E25E95-ABA0-6565-5D57-4F2659CFFA0F}"/>
          </ac:picMkLst>
        </pc:picChg>
      </pc:sldChg>
      <pc:sldChg chg="addSp modSp add">
        <pc:chgData name="Luísa Ferreira" userId="dad567e2eb153e2a" providerId="LiveId" clId="{8C3EAE1E-7DEA-47D4-BC51-EBDDF6B92D7D}" dt="2023-04-04T17:11:58.702" v="622" actId="1076"/>
        <pc:sldMkLst>
          <pc:docMk/>
          <pc:sldMk cId="2209884208" sldId="302"/>
        </pc:sldMkLst>
        <pc:spChg chg="add mod">
          <ac:chgData name="Luísa Ferreira" userId="dad567e2eb153e2a" providerId="LiveId" clId="{8C3EAE1E-7DEA-47D4-BC51-EBDDF6B92D7D}" dt="2023-04-04T17:11:57.280" v="621" actId="14100"/>
          <ac:spMkLst>
            <pc:docMk/>
            <pc:sldMk cId="2209884208" sldId="302"/>
            <ac:spMk id="2" creationId="{6227856A-6C80-6743-0B0B-CEA00062CD1F}"/>
          </ac:spMkLst>
        </pc:spChg>
        <pc:spChg chg="add">
          <ac:chgData name="Luísa Ferreira" userId="dad567e2eb153e2a" providerId="LiveId" clId="{8C3EAE1E-7DEA-47D4-BC51-EBDDF6B92D7D}" dt="2023-04-04T16:13:55.640" v="86"/>
          <ac:spMkLst>
            <pc:docMk/>
            <pc:sldMk cId="2209884208" sldId="302"/>
            <ac:spMk id="3" creationId="{2C27AE92-BA99-39AB-2305-C9855146A824}"/>
          </ac:spMkLst>
        </pc:spChg>
        <pc:picChg chg="add mod">
          <ac:chgData name="Luísa Ferreira" userId="dad567e2eb153e2a" providerId="LiveId" clId="{8C3EAE1E-7DEA-47D4-BC51-EBDDF6B92D7D}" dt="2023-04-04T17:11:58.702" v="622" actId="1076"/>
          <ac:picMkLst>
            <pc:docMk/>
            <pc:sldMk cId="2209884208" sldId="302"/>
            <ac:picMk id="21505" creationId="{97FBA09C-F39D-EF79-24FA-9DB521F3D4C8}"/>
          </ac:picMkLst>
        </pc:picChg>
      </pc:sldChg>
    </pc:docChg>
  </pc:docChgLst>
  <pc:docChgLst>
    <pc:chgData name="Luísa Ferreira" userId="dad567e2eb153e2a" providerId="LiveId" clId="{9A25CF60-038F-4610-A28A-1CB6DE95B3A7}"/>
    <pc:docChg chg="modSld">
      <pc:chgData name="Luísa Ferreira" userId="dad567e2eb153e2a" providerId="LiveId" clId="{9A25CF60-038F-4610-A28A-1CB6DE95B3A7}" dt="2023-02-22T22:12:31.475" v="3" actId="20577"/>
      <pc:docMkLst>
        <pc:docMk/>
      </pc:docMkLst>
      <pc:sldChg chg="modSp">
        <pc:chgData name="Luísa Ferreira" userId="dad567e2eb153e2a" providerId="LiveId" clId="{9A25CF60-038F-4610-A28A-1CB6DE95B3A7}" dt="2023-02-22T22:12:31.475" v="3" actId="20577"/>
        <pc:sldMkLst>
          <pc:docMk/>
          <pc:sldMk cId="1147860941" sldId="269"/>
        </pc:sldMkLst>
        <pc:spChg chg="mod">
          <ac:chgData name="Luísa Ferreira" userId="dad567e2eb153e2a" providerId="LiveId" clId="{9A25CF60-038F-4610-A28A-1CB6DE95B3A7}" dt="2023-02-22T22:12:31.475" v="3" actId="20577"/>
          <ac:spMkLst>
            <pc:docMk/>
            <pc:sldMk cId="1147860941" sldId="269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AFF-EAB5-4964-AC79-CA26C7DBB5A9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594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2CE3-547A-42E9-9055-17F7442E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2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2021 - NÍVEL 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89642A-8676-E758-4A2A-5D790A03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96" y="500480"/>
            <a:ext cx="10848081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9) (1 ponto)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Quatro estudantes, estando um no Polo Norte, outro no Polo Sul e dois sobre a linha do Equador (aquela que divide a Terra em dois hemisférios), deixam cair no mesmo instante uma pedra. Veja a figura, fora de escala.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FD8D3AAA-DD29-93A5-BA1B-661C58C3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93" y="2204864"/>
            <a:ext cx="4032448" cy="38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0FA00EB-8785-AA3B-443B-57D54CDE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69" y="1556792"/>
            <a:ext cx="875111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indica o caminho correto da pedra depois que ela é solta.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B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Nenhuma delas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6B8675-862D-B68A-AF7C-DA06639CB292}"/>
              </a:ext>
            </a:extLst>
          </p:cNvPr>
          <p:cNvSpPr/>
          <p:nvPr/>
        </p:nvSpPr>
        <p:spPr>
          <a:xfrm>
            <a:off x="1197325" y="214503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8361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ED32D02-5D52-A8A8-C8B1-4DBEA418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48" y="548680"/>
            <a:ext cx="100843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10) (1 ponto)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 certo dia, no início da noite, você está olhando para o lado leste (lado onde nasce o Sol) e vê a Lua conforme mostra o desenho.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afirmação correta.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23E84E80-0929-D6AA-FA5D-375B6CF1E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39" y="4653136"/>
            <a:ext cx="89977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A Lua está nascendo à esquerda do ponto cardeal Leste.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(   ) A Lua está se pondo à esquerda do ponto cardeal Leste.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   ) A Lua está se pondo à direita do ponto cardeal Leste e está  na fase Cheia.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   ) A Lua está nascendo à esquerda do ponto cardeal Leste e está na fase Nova.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A Lua está indo do ponto colateral Nordeste para o Sudeste.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1" name="Imagem 20" descr="Diagrama&#10;&#10;Descrição gerada automaticamente">
            <a:extLst>
              <a:ext uri="{FF2B5EF4-FFF2-40B4-BE49-F238E27FC236}">
                <a16:creationId xmlns:a16="http://schemas.microsoft.com/office/drawing/2014/main" id="{5EDF5928-43DB-13A7-3D76-1CFE245BE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0" y="1559484"/>
            <a:ext cx="4351387" cy="299029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5875109-A71B-19E0-FD5E-59A28A9ACC56}"/>
              </a:ext>
            </a:extLst>
          </p:cNvPr>
          <p:cNvSpPr/>
          <p:nvPr/>
        </p:nvSpPr>
        <p:spPr>
          <a:xfrm>
            <a:off x="1816303" y="466314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9306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E33635F3-769C-9158-DCDC-081A128C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21" y="404664"/>
            <a:ext cx="10369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11) (1 ponto)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 certo dia, no início da noite, você está olhando para o lado leste (lado onde nasce o Sol) e vê a Lua conforme mostra o desenho.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afirmação correta.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91F66E-DF85-29F4-F797-FF55383B2C75}"/>
              </a:ext>
            </a:extLst>
          </p:cNvPr>
          <p:cNvSpPr txBox="1"/>
          <p:nvPr/>
        </p:nvSpPr>
        <p:spPr>
          <a:xfrm>
            <a:off x="1849328" y="4581128"/>
            <a:ext cx="8204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A Lua está nascendo à esquerda do ponto cardeal Leste.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A Lua está se pondo à esquerda do ponto cardeal Leste.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A Lua está se pondo e está na fase minguante.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A Lua está nascendo à direita do ponto cardeal Leste.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A Lua está indo do ponto colateral Nordeste para o Sudeste.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Imagem 28" descr="Diagrama&#10;&#10;Descrição gerada automaticamente">
            <a:extLst>
              <a:ext uri="{FF2B5EF4-FFF2-40B4-BE49-F238E27FC236}">
                <a16:creationId xmlns:a16="http://schemas.microsoft.com/office/drawing/2014/main" id="{1B917ADA-906C-8453-5EC8-EE0F1DCA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32" y="1419441"/>
            <a:ext cx="4400930" cy="302433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D7400DC-18ED-715B-D976-CBA2CDA49BD3}"/>
              </a:ext>
            </a:extLst>
          </p:cNvPr>
          <p:cNvSpPr/>
          <p:nvPr/>
        </p:nvSpPr>
        <p:spPr>
          <a:xfrm>
            <a:off x="2210199" y="456467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5117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8">
            <a:extLst>
              <a:ext uri="{FF2B5EF4-FFF2-40B4-BE49-F238E27FC236}">
                <a16:creationId xmlns:a16="http://schemas.microsoft.com/office/drawing/2014/main" id="{EFA583DD-A2F1-65CD-E747-12D11C28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37" y="204896"/>
            <a:ext cx="104411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pt-BR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12) (1 ponto)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Num certo dia, no início da noite, você está olhando para o lado leste (lado onde nasce o Sol) e vê a Lua conforme mostra o desenho.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Assinale a afirmação correta.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324943-D117-6D0F-C0FA-B17176D63019}"/>
              </a:ext>
            </a:extLst>
          </p:cNvPr>
          <p:cNvSpPr txBox="1"/>
          <p:nvPr/>
        </p:nvSpPr>
        <p:spPr>
          <a:xfrm>
            <a:off x="1429137" y="4651274"/>
            <a:ext cx="8684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A Lua está nascendo e está na fase crescente dela.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A Lua está se pondo à esquerda do ponto cardeal Leste.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A Lua está nascendo e está na fase da Lua Nova.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A Lua está nascendo à direita do ponto cardeal Leste e está na fase Cheia.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A Lua está indo do ponto colateral Sudeste para o Nordeste.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m 20" descr="Diagrama&#10;&#10;Descrição gerada automaticamente">
            <a:extLst>
              <a:ext uri="{FF2B5EF4-FFF2-40B4-BE49-F238E27FC236}">
                <a16:creationId xmlns:a16="http://schemas.microsoft.com/office/drawing/2014/main" id="{C72F94F1-D476-86CB-BEE3-F4FBD16F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9" y="1484784"/>
            <a:ext cx="4320480" cy="29690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703714F-4D86-4AE4-C7F3-3DD953CF84B1}"/>
              </a:ext>
            </a:extLst>
          </p:cNvPr>
          <p:cNvSpPr/>
          <p:nvPr/>
        </p:nvSpPr>
        <p:spPr>
          <a:xfrm>
            <a:off x="1788168" y="463501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2726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AF13240-A2CC-0046-BE2B-EC2657D8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63" y="444088"/>
            <a:ext cx="99371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13) (1 ponto)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Sol se move, aparentemente, entre as constelações sobre uma linha imaginária chamada Eclíptica (a “rodovia” na qual “caminham” o Sol e os planetas).</a:t>
            </a:r>
            <a:r>
              <a:rPr lang="pt-BR" alt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Cada “cercadinho” na figura abaixo representa a área de uma Constelação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0DFBE0-1CAE-D77E-9408-A974E6D91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89" y="3852548"/>
            <a:ext cx="99329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Assinale a afirmação que contém os nomes das constelações pelas quais passa o Sol na figura exibida.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30D0DEE-72C1-1968-AB03-19346AFCD60F}"/>
              </a:ext>
            </a:extLst>
          </p:cNvPr>
          <p:cNvSpPr txBox="1"/>
          <p:nvPr/>
        </p:nvSpPr>
        <p:spPr>
          <a:xfrm>
            <a:off x="2855193" y="4960811"/>
            <a:ext cx="67376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Touro, Gêmeos, Câncer, Leão.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Cão Menor, Sextante, Touro, Gêmeos.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Órion, Unicórnio, Leão, Gêmeos.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Touro, Lince, Leão, Leão Menor.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Touro, Gêmeos, Câncer, Órion.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6140BAF-815E-187F-E632-50C6EFD2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1" y="1434561"/>
            <a:ext cx="5184576" cy="285561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6FE48D6-DD20-4FE7-B8DC-197B602A5818}"/>
              </a:ext>
            </a:extLst>
          </p:cNvPr>
          <p:cNvSpPr/>
          <p:nvPr/>
        </p:nvSpPr>
        <p:spPr>
          <a:xfrm>
            <a:off x="3209005" y="4972638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6976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F09DD13-4455-E06C-9B1C-3EE1804A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26" y="518509"/>
            <a:ext cx="10081120" cy="120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14) (1 ponto)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Sol se move, aparentemente, entre as constelações sobre uma linha imaginária chamada Eclíptica (a “rodovia” na qual “caminha” o Sol e os planetas). Cada “cercadinho” na figura abaixo representa a área de uma Constelação. 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E2282-3183-0161-1DE5-DC25CDFA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6AC022-1016-6879-8E8A-6CAB0E48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82" y="4190894"/>
            <a:ext cx="97530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Assinale a única afirmação que contém os nomes das constelações pelas quais passa Marte na figura exibida.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3E4C38-7B35-7B4E-B388-2B1A0805D0FF}"/>
              </a:ext>
            </a:extLst>
          </p:cNvPr>
          <p:cNvSpPr txBox="1"/>
          <p:nvPr/>
        </p:nvSpPr>
        <p:spPr>
          <a:xfrm>
            <a:off x="2783185" y="5063870"/>
            <a:ext cx="9424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Touro, Gêmeos, Câncer, Leão.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Órion, Gêmeos, Cocheiro, Leão.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Touro, Vênus, Câncer, Leão.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Gêmeos, Câncer, Leão Menor, Leão.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Leão, Câncer, Gêmeos, Órion</a:t>
            </a:r>
            <a:endParaRPr lang="pt-BR" dirty="0"/>
          </a:p>
        </p:txBody>
      </p:sp>
      <p:pic>
        <p:nvPicPr>
          <p:cNvPr id="12" name="Imagem 11" descr="Diagrama&#10;&#10;Descrição gerada automaticamente">
            <a:extLst>
              <a:ext uri="{FF2B5EF4-FFF2-40B4-BE49-F238E27FC236}">
                <a16:creationId xmlns:a16="http://schemas.microsoft.com/office/drawing/2014/main" id="{36303586-E8DD-57D2-924A-102E71E3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5" y="1473313"/>
            <a:ext cx="5202462" cy="285769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A8C1F90-6514-B0F6-7FFB-73DD184AC9BF}"/>
              </a:ext>
            </a:extLst>
          </p:cNvPr>
          <p:cNvSpPr/>
          <p:nvPr/>
        </p:nvSpPr>
        <p:spPr>
          <a:xfrm>
            <a:off x="3124598" y="505704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201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925A9DCC-7519-69C1-1DAF-AEF36375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06" y="367496"/>
            <a:ext cx="110114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15) (1 ponto)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Sol se move, aparentemente, entre as constelações sobre uma linha imaginária chamada Eclíptica (a “rodovia” na qual “caminha” o Sol e os planetas). Cada </a:t>
            </a:r>
            <a:r>
              <a:rPr lang="pt-PT" alt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“cercadinho” na figura abaixo representa a área de uma Constelação.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1BFC2-56CC-59EE-4A3B-2A33EBA7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" y="1921187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636286-2A67-194B-8A27-6093E3AA8A7F}"/>
              </a:ext>
            </a:extLst>
          </p:cNvPr>
          <p:cNvSpPr txBox="1"/>
          <p:nvPr/>
        </p:nvSpPr>
        <p:spPr>
          <a:xfrm>
            <a:off x="2783185" y="5013176"/>
            <a:ext cx="6874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Touro, Gêmeos, Câncer, Leão.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Cruzeiro do Sul, Touro, Gêmeos, Leão.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Marte, Corvo, Sextante, Câncer.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Lince, Touro, Gêmeos, Câncer.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Touro, Gêmeos, Cão Menor, Leão Menor.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668B68-11D5-39D0-8DB3-B92C2DB8DCE3}"/>
              </a:ext>
            </a:extLst>
          </p:cNvPr>
          <p:cNvSpPr txBox="1"/>
          <p:nvPr/>
        </p:nvSpPr>
        <p:spPr>
          <a:xfrm>
            <a:off x="694953" y="4374159"/>
            <a:ext cx="1044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afirmação que contém os nomes das constelações pelas quais passa Mercúrio na figura exibida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1" descr="Diagrama&#10;&#10;Descrição gerada automaticamente">
            <a:extLst>
              <a:ext uri="{FF2B5EF4-FFF2-40B4-BE49-F238E27FC236}">
                <a16:creationId xmlns:a16="http://schemas.microsoft.com/office/drawing/2014/main" id="{31313111-5D35-4D4E-ED29-6CCAEBDD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85" y="1393403"/>
            <a:ext cx="5400600" cy="298052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97BEC98-6E81-A0E5-0364-BE54FE4A80E4}"/>
              </a:ext>
            </a:extLst>
          </p:cNvPr>
          <p:cNvSpPr/>
          <p:nvPr/>
        </p:nvSpPr>
        <p:spPr>
          <a:xfrm>
            <a:off x="3138666" y="501484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8951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72CAF5-B80F-B0F9-D530-2C9925C8C785}"/>
              </a:ext>
            </a:extLst>
          </p:cNvPr>
          <p:cNvSpPr txBox="1"/>
          <p:nvPr/>
        </p:nvSpPr>
        <p:spPr>
          <a:xfrm>
            <a:off x="694953" y="548680"/>
            <a:ext cx="10513167" cy="5443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16)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Sistema Solar temos muitas luas. Por exemplo, Marte tem 2, Júpiter tem 79, Saturno é o campeão, tem 82; Urano tem 27 e Netuno tem 14. Mas os planetas anões também têm luas: Plutão tem 5 luas,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Haumea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tem 2 luas,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Makemake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tem 1 lua,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Éris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também tem 1 lua, mas Ceres não tem nenhuma.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soma de todas as luas dos planetas anões, mais as luas dos três planetas mais próximos ao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10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5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7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9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11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633283C-2405-D0EA-A42E-2E8310B217BB}"/>
              </a:ext>
            </a:extLst>
          </p:cNvPr>
          <p:cNvSpPr/>
          <p:nvPr/>
        </p:nvSpPr>
        <p:spPr>
          <a:xfrm>
            <a:off x="1506814" y="394569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59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F7881D-F163-B26C-F38A-1EB9D7B31169}"/>
              </a:ext>
            </a:extLst>
          </p:cNvPr>
          <p:cNvSpPr txBox="1"/>
          <p:nvPr/>
        </p:nvSpPr>
        <p:spPr>
          <a:xfrm>
            <a:off x="694953" y="476673"/>
            <a:ext cx="10441160" cy="585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17)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Sistema Solar temos muitas luas. Por exemplo, Marte tem 2, Júpiter tem 79, Saturno é o campeão, tem 82, Urano tem 27 e Netuno tem 14. Mas os planetas anões também têm luas: Plutão tem 5 luas,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Haumea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tem 2 luas,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Makemake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tem 1 lua,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Éris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também tem 1 lua, mas Ceres não tem nenhuma.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soma de todas as luas dos planetas anões, mais as luas dos quatro planetas mais próximos ao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12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11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10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9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13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FB6FD64-23B6-0115-8D98-5E3E87FFF864}"/>
              </a:ext>
            </a:extLst>
          </p:cNvPr>
          <p:cNvSpPr/>
          <p:nvPr/>
        </p:nvSpPr>
        <p:spPr>
          <a:xfrm>
            <a:off x="1492746" y="384722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7484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418A89-F321-F1CD-B6B5-845DADA5C550}"/>
              </a:ext>
            </a:extLst>
          </p:cNvPr>
          <p:cNvSpPr txBox="1"/>
          <p:nvPr/>
        </p:nvSpPr>
        <p:spPr>
          <a:xfrm>
            <a:off x="694953" y="404665"/>
            <a:ext cx="10585176" cy="5449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18)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Sistema Solar temos muitas luas. Por exemplo, Marte tem 2, Júpiter tem 79, Saturno é o campeão, tem 82, Urano tem 27 e Netuno tem 14. Mas os planetas anões também têm luas: Plutão tem 5 luas,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Haumea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tem 2 luas,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Makemake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tem 1 lua,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Éris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também tem 1 lua, mas Ceres não tem nenhuma.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soma de todas as luas dos planetas anões, mais as luas dos dois planetas mais próximos ao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9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11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10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8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13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5400F8-1715-DE86-421A-1EB2A0DF999A}"/>
              </a:ext>
            </a:extLst>
          </p:cNvPr>
          <p:cNvSpPr/>
          <p:nvPr/>
        </p:nvSpPr>
        <p:spPr>
          <a:xfrm>
            <a:off x="1506815" y="379095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6793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23D01EF-9CC9-315D-7525-01C21AD1F5C4}"/>
              </a:ext>
            </a:extLst>
          </p:cNvPr>
          <p:cNvSpPr txBox="1"/>
          <p:nvPr/>
        </p:nvSpPr>
        <p:spPr>
          <a:xfrm>
            <a:off x="694953" y="548680"/>
            <a:ext cx="10513167" cy="4381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no planeta Terra. Além dele, existem outros sete girando em torno do Sol, cujos nomes  e características você já sabe. Então, responda: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planeta tem somente 5 letras em seu nome e reflete muito a luz vermelha? Assinale a única alternativa correta.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635" hangingPunct="0">
              <a:lnSpc>
                <a:spcPct val="150000"/>
              </a:lnSpc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Urano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Plutão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586BA17-2163-8E09-ED3A-5835EA391918}"/>
              </a:ext>
            </a:extLst>
          </p:cNvPr>
          <p:cNvSpPr/>
          <p:nvPr/>
        </p:nvSpPr>
        <p:spPr>
          <a:xfrm>
            <a:off x="1506814" y="2876552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9714A91-3E7D-0AF1-D251-C6B290C0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43400"/>
              </p:ext>
            </p:extLst>
          </p:nvPr>
        </p:nvGraphicFramePr>
        <p:xfrm>
          <a:off x="1343025" y="2345680"/>
          <a:ext cx="9289035" cy="8672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2929195723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863839468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1943807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3847055048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3455935533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714569152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7779149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472082519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3285095123"/>
                    </a:ext>
                  </a:extLst>
                </a:gridCol>
              </a:tblGrid>
              <a:tr h="27799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 dirty="0">
                          <a:effectLst/>
                        </a:rPr>
                        <a:t>Planeta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Mercúrio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Vênus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Terra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Marte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Júpiter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Saturno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Urano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Netuno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28939"/>
                  </a:ext>
                </a:extLst>
              </a:tr>
              <a:tr h="58930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Duração do</a:t>
                      </a:r>
                      <a:endParaRPr lang="pt-BR" sz="120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dia (horas)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4.222,6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2.802,0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24,0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24,7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17,2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 dirty="0">
                          <a:effectLst/>
                        </a:rPr>
                        <a:t>16,1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500849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6301BEE-D064-8550-0886-13CB52BD4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79" y="476672"/>
            <a:ext cx="10712448" cy="14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Questão 19) (1 ponto)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Tal como a Terra, os demais planetas também giram ao redor do seu próprio eixo. Chamamos uma volta completa de dia. A tabela mostra a duração, em horas, dos dias dos planetas do Sistema Solar.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os nomes dos planetas que têm o dia mais curto e o dia mais longo.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E27EF2-6C77-1299-4B72-755591EDDC51}"/>
              </a:ext>
            </a:extLst>
          </p:cNvPr>
          <p:cNvSpPr txBox="1"/>
          <p:nvPr/>
        </p:nvSpPr>
        <p:spPr>
          <a:xfrm>
            <a:off x="1640222" y="3861048"/>
            <a:ext cx="8991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Júpiter e Mercúrio.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Mercúrio e Vênus.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Júpiter e Saturno.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Terra e Júpiter.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Júpiter e Marte.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4DB5AC-4E47-4A4D-789E-93642D136851}"/>
              </a:ext>
            </a:extLst>
          </p:cNvPr>
          <p:cNvSpPr/>
          <p:nvPr/>
        </p:nvSpPr>
        <p:spPr>
          <a:xfrm>
            <a:off x="1999183" y="412857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6454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1B4F7BE-8BA1-DF5A-4322-9E8F35FE2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03796"/>
              </p:ext>
            </p:extLst>
          </p:nvPr>
        </p:nvGraphicFramePr>
        <p:xfrm>
          <a:off x="766961" y="1622669"/>
          <a:ext cx="9808857" cy="99738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89873">
                  <a:extLst>
                    <a:ext uri="{9D8B030D-6E8A-4147-A177-3AD203B41FA5}">
                      <a16:colId xmlns:a16="http://schemas.microsoft.com/office/drawing/2014/main" val="295246793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3764960563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4055479677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17402791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1813915476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1817701380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1833682226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2570669910"/>
                    </a:ext>
                  </a:extLst>
                </a:gridCol>
                <a:gridCol w="1089873">
                  <a:extLst>
                    <a:ext uri="{9D8B030D-6E8A-4147-A177-3AD203B41FA5}">
                      <a16:colId xmlns:a16="http://schemas.microsoft.com/office/drawing/2014/main" val="3797074261"/>
                    </a:ext>
                  </a:extLst>
                </a:gridCol>
              </a:tblGrid>
              <a:tr h="31968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Planeta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Mercúrio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Vênus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Terra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Marte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Júpiter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Saturno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Urano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Netuno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059814"/>
                  </a:ext>
                </a:extLst>
              </a:tr>
              <a:tr h="67769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Duração do</a:t>
                      </a:r>
                      <a:endParaRPr lang="pt-BR" sz="120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dia (horas)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4.222,6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2.802,0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24,0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24,7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17,2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 dirty="0">
                          <a:effectLst/>
                        </a:rPr>
                        <a:t>16,1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21766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6492438-0A62-CA26-6885-78418B937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59" y="440798"/>
            <a:ext cx="106571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Questão 20) (1 ponto)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Tal como a Terra, os demais planetas também giram ao redor do seu próprio eixo. Chamamos uma volta completa de dia. A tabela mostra a duração, em horas, dos dias dos planetas do Sistema Solar.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BF206D-5AE6-6047-5D1E-53891EEB63B3}"/>
              </a:ext>
            </a:extLst>
          </p:cNvPr>
          <p:cNvSpPr txBox="1"/>
          <p:nvPr/>
        </p:nvSpPr>
        <p:spPr>
          <a:xfrm>
            <a:off x="1360074" y="3284984"/>
            <a:ext cx="86226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os nomes dos planetas que têm os dias mais curtos.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Júpiter e Saturno.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Júpiter e Vênus.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Júpiter e Urano.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Terra e Júpiter.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Júpiter e Marte.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FEB1DD8-319F-1E9B-8371-C585D0FE8656}"/>
              </a:ext>
            </a:extLst>
          </p:cNvPr>
          <p:cNvSpPr/>
          <p:nvPr/>
        </p:nvSpPr>
        <p:spPr>
          <a:xfrm>
            <a:off x="1717829" y="411450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0258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3F718F9-183C-FC4A-F9EF-1DD54152C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30469"/>
              </p:ext>
            </p:extLst>
          </p:nvPr>
        </p:nvGraphicFramePr>
        <p:xfrm>
          <a:off x="1185191" y="1817350"/>
          <a:ext cx="9532692" cy="83827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59188">
                  <a:extLst>
                    <a:ext uri="{9D8B030D-6E8A-4147-A177-3AD203B41FA5}">
                      <a16:colId xmlns:a16="http://schemas.microsoft.com/office/drawing/2014/main" val="1033338359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1648091182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3029901740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4208027956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3852967289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1298169941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250615872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2305349328"/>
                    </a:ext>
                  </a:extLst>
                </a:gridCol>
                <a:gridCol w="1059188">
                  <a:extLst>
                    <a:ext uri="{9D8B030D-6E8A-4147-A177-3AD203B41FA5}">
                      <a16:colId xmlns:a16="http://schemas.microsoft.com/office/drawing/2014/main" val="3594286956"/>
                    </a:ext>
                  </a:extLst>
                </a:gridCol>
              </a:tblGrid>
              <a:tr h="26868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Planeta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Mercúrio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Vênus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Terra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Marte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Júpiter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 dirty="0">
                          <a:effectLst/>
                        </a:rPr>
                        <a:t>Saturno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Urano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Netuno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611026"/>
                  </a:ext>
                </a:extLst>
              </a:tr>
              <a:tr h="56958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Duração do</a:t>
                      </a:r>
                      <a:endParaRPr lang="pt-BR" sz="120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dia (horas)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4.222,6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2.802,0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24,0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24,7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9,9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10,7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>
                          <a:effectLst/>
                        </a:rPr>
                        <a:t>17,2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</a:pPr>
                      <a:r>
                        <a:rPr lang="pt-BR" sz="1300" dirty="0">
                          <a:effectLst/>
                        </a:rPr>
                        <a:t>16,1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3517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8221849-E4C4-8491-DE1C-ADC885CC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15" y="476672"/>
            <a:ext cx="103508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Questão 21) (1 ponto)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Tal como a Terra, os demais planetas também giram ao redor do seu próprio eixo. Chamamos uma volta completa de dia. A tabela mostra a duração, em horas, dos dias dos planetas do Sistema Solar.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C3F5DB-3F20-BBB7-56A4-DF8F8050BBD4}"/>
              </a:ext>
            </a:extLst>
          </p:cNvPr>
          <p:cNvSpPr txBox="1"/>
          <p:nvPr/>
        </p:nvSpPr>
        <p:spPr>
          <a:xfrm>
            <a:off x="982985" y="3212976"/>
            <a:ext cx="99326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os nomes dos planetas que têm os dias mais longos.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Vênus e Mercúrio.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Júpiter e Vênus.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(   ) Júpiter e Saturno.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(   ) Terra e Júpiter.</a:t>
            </a:r>
            <a:endParaRPr kumimoji="0" lang="pt-BR" altLang="pt-BR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Vênus e Terra.</a:t>
            </a:r>
            <a:endParaRPr kumimoji="0" lang="pt-BR" altLang="pt-BR" sz="2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FF3454-E915-86EF-F321-E1E06B17D2E1}"/>
              </a:ext>
            </a:extLst>
          </p:cNvPr>
          <p:cNvSpPr/>
          <p:nvPr/>
        </p:nvSpPr>
        <p:spPr>
          <a:xfrm>
            <a:off x="1338002" y="376281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7181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C95F75-DEC5-8BAB-10B2-1481F43F3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37" name="Imagem 1">
            <a:extLst>
              <a:ext uri="{FF2B5EF4-FFF2-40B4-BE49-F238E27FC236}">
                <a16:creationId xmlns:a16="http://schemas.microsoft.com/office/drawing/2014/main" id="{53711451-57DA-53BB-D425-301FD6EC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61" y="457200"/>
            <a:ext cx="1940983" cy="18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8EE6AC9-927B-5019-6D15-C72F35A91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" y="3405941"/>
            <a:ext cx="547260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Marcos Pontes e Santos Dumont.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(   ) Maria Pontes e Júlio Verne.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 (   ) João </a:t>
            </a:r>
            <a:r>
              <a:rPr kumimoji="0" lang="pt-BR" altLang="pt-BR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Canalle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 Marcos Pontes.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(   ) João Pontes e Marcos Dumont.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Marcos Pontes e Alberto Pontes.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516FE6-682A-001D-8EB3-F9F7B09D4D09}"/>
              </a:ext>
            </a:extLst>
          </p:cNvPr>
          <p:cNvSpPr txBox="1"/>
          <p:nvPr/>
        </p:nvSpPr>
        <p:spPr>
          <a:xfrm>
            <a:off x="496814" y="526924"/>
            <a:ext cx="92711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22) (1 ponto)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30 de março de 2006 foi iniciada a “Missão Centenário”. Nela o astronauta brasileiro foi levado à Estação Espacial Internacional, da qual retornou no dia 8 de abril de 2006. O nome da missão era para comemorar os 100 anos do primeiro voo do avião inventado por outro ilustre brasileiro. A imagem mostra o emblema da Missão Centenário.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 nome do astronauta brasileiro, acima citado, e o nome do inventor do avião.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8CB400-A507-F599-E48E-E7291B310C3E}"/>
              </a:ext>
            </a:extLst>
          </p:cNvPr>
          <p:cNvSpPr/>
          <p:nvPr/>
        </p:nvSpPr>
        <p:spPr>
          <a:xfrm>
            <a:off x="1056648" y="341112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4860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31473A0-A94A-444E-996D-7B55875BF3D2}"/>
              </a:ext>
            </a:extLst>
          </p:cNvPr>
          <p:cNvSpPr txBox="1"/>
          <p:nvPr/>
        </p:nvSpPr>
        <p:spPr>
          <a:xfrm>
            <a:off x="622945" y="548680"/>
            <a:ext cx="10513168" cy="547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23) (1 ponto) Em 30 de março de 2006 foi iniciada a “Missão Centenário”. Nela o astronauta brasileiro foi levado à Estação Espacial Internacional, da qual retornou no dia 8 de abril de 2006. O nome da missão era para comemorar os 100 anos do primeiro voo do avião inventado por outro ilustre brasileiro. A imagem mostra o emblema da Missão Centenário.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 nome do astronauta brasileiro, acima citado, e a duração, em dias (incluindo o dia da decolagem e retorno), da “Missão Centenário”.</a:t>
            </a:r>
          </a:p>
          <a:p>
            <a:pPr marL="450215" algn="just" hangingPunct="0">
              <a:lnSpc>
                <a:spcPct val="150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Marcos Pontes e 10 dias.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Marcos Pontes e 100 dias.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Santos Dumont e 100 dias.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Marcos Pontes e 30 dias.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Santos Dumont e 9 dias.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7DEE75-A25C-5D41-6F24-F16C3D2F466E}"/>
              </a:ext>
            </a:extLst>
          </p:cNvPr>
          <p:cNvSpPr/>
          <p:nvPr/>
        </p:nvSpPr>
        <p:spPr>
          <a:xfrm>
            <a:off x="1436475" y="4001967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2665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27A5B29-801A-18BF-CD5C-1D165F92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4589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61" name="Imagem 1">
            <a:extLst>
              <a:ext uri="{FF2B5EF4-FFF2-40B4-BE49-F238E27FC236}">
                <a16:creationId xmlns:a16="http://schemas.microsoft.com/office/drawing/2014/main" id="{ACF5DD95-3CF3-13A6-A9EC-3C10F591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73" y="594885"/>
            <a:ext cx="163830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CCA58F4-7BF1-8EFA-B183-22AB79207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53" y="3135451"/>
            <a:ext cx="4680520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Marcos Pontes e 100 anos.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(   ) Santos Dumont e 100 anos.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 (   ) João </a:t>
            </a:r>
            <a:r>
              <a:rPr kumimoji="0" lang="pt-BR" altLang="pt-BR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Canalle</a:t>
            </a: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 2006 anos.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(   ) Pontes Dumont e 9 anos.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Marcos Pontes e 9 anos.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137BA5-0BF3-D5AB-06C0-7A35B4B1AD4F}"/>
              </a:ext>
            </a:extLst>
          </p:cNvPr>
          <p:cNvSpPr txBox="1"/>
          <p:nvPr/>
        </p:nvSpPr>
        <p:spPr>
          <a:xfrm>
            <a:off x="478929" y="378530"/>
            <a:ext cx="91450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24) (1 ponto)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30 de março de 2006 foi iniciada a “Missão Centenário”. Nela o astronauta brasileiro foi levado à Estação Espacial Internacional, da qual retornou no dia 8 de abril de 2006. O nome da missão era para comemorar 1 século do primeiro voo do avião inventado por outro ilustre brasileiro. A imagem mostra o emblema da Missão.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 nome do astronauta brasileiro, acima citado, e quantos anos se passaram entre o voo do primeiro avião e a Missão Centenário.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CDE1D6-6CD9-6604-0327-1BBFB8ADFB1A}"/>
              </a:ext>
            </a:extLst>
          </p:cNvPr>
          <p:cNvSpPr/>
          <p:nvPr/>
        </p:nvSpPr>
        <p:spPr>
          <a:xfrm>
            <a:off x="1056648" y="3143839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0050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ED8E76-BB83-67BC-F50A-40C35440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385" name="Imagem 2">
            <a:extLst>
              <a:ext uri="{FF2B5EF4-FFF2-40B4-BE49-F238E27FC236}">
                <a16:creationId xmlns:a16="http://schemas.microsoft.com/office/drawing/2014/main" id="{5865755B-8B36-7428-46FF-C1DF724B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 r="10921"/>
          <a:stretch>
            <a:fillRect/>
          </a:stretch>
        </p:blipFill>
        <p:spPr bwMode="auto">
          <a:xfrm>
            <a:off x="7967761" y="2410130"/>
            <a:ext cx="3211512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58E810E-4035-CFD6-F06E-179A282B39EA}"/>
              </a:ext>
            </a:extLst>
          </p:cNvPr>
          <p:cNvSpPr txBox="1"/>
          <p:nvPr/>
        </p:nvSpPr>
        <p:spPr>
          <a:xfrm>
            <a:off x="622945" y="2551837"/>
            <a:ext cx="51845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Aldrin e abril.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Armstrong e abril.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(   ) Aldrin e agosto.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(   ) Collins e abril.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Aldrin e maio.</a:t>
            </a:r>
            <a:endParaRPr kumimoji="0" lang="pt-BR" altLang="pt-BR" sz="2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48FDEB-1DFE-EF8F-49DC-4B76B3FE8290}"/>
              </a:ext>
            </a:extLst>
          </p:cNvPr>
          <p:cNvSpPr txBox="1"/>
          <p:nvPr/>
        </p:nvSpPr>
        <p:spPr>
          <a:xfrm>
            <a:off x="421345" y="377517"/>
            <a:ext cx="110603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25) (1 ponto)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20 de julho de 1969 os astronautas Armstrong (o primeiro a pisar na Lua) e Aldrin caminharam sobre a Lua, enquanto Collins ficou em órbita da Lua, no módulo Columbia. A foto mostra o “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Eagle” (= águia)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retornando ao Columbia, onde Collins os esperava, com a Terra ao fundo. Infelizmente Collins faleceu no dia 28/04/2021, um mês antes da realização da prova da OBA de 2021. O primeiro homem a pisar na Lua faleceu em 25/08/2012.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 nome do último astronauta vivo em 2021, membro da Apollo 11, e o mês de falecimento do Collins.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426629-D750-4E9B-4E92-494152CA3A32}"/>
              </a:ext>
            </a:extLst>
          </p:cNvPr>
          <p:cNvSpPr/>
          <p:nvPr/>
        </p:nvSpPr>
        <p:spPr>
          <a:xfrm>
            <a:off x="972242" y="283435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5003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F4FE5A-2F1C-4161-FC50-27442B43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7409" name="Picture 1">
            <a:extLst>
              <a:ext uri="{FF2B5EF4-FFF2-40B4-BE49-F238E27FC236}">
                <a16:creationId xmlns:a16="http://schemas.microsoft.com/office/drawing/2014/main" id="{99CEB9B6-97BC-82FE-84BF-D154CA59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37" y="2551837"/>
            <a:ext cx="32194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C4DD713-2B56-2A4B-D50E-FCD4332A8FF4}"/>
              </a:ext>
            </a:extLst>
          </p:cNvPr>
          <p:cNvSpPr txBox="1"/>
          <p:nvPr/>
        </p:nvSpPr>
        <p:spPr>
          <a:xfrm>
            <a:off x="848110" y="2671754"/>
            <a:ext cx="5587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Aldrin e agosto.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Armstrong e abril.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(   ) Aldrin e julho.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(   ) Collins e abril.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Aldrin e setembro.</a:t>
            </a:r>
            <a:endParaRPr kumimoji="0" lang="pt-BR" altLang="pt-BR" sz="2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0747F1D-96CA-CDBC-A538-D2E4923341FA}"/>
              </a:ext>
            </a:extLst>
          </p:cNvPr>
          <p:cNvSpPr txBox="1"/>
          <p:nvPr/>
        </p:nvSpPr>
        <p:spPr>
          <a:xfrm>
            <a:off x="478929" y="428898"/>
            <a:ext cx="109452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26)  (1 ponto)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20 de julho de 1969 os astronautas Armstrong (o primeiro a pisar na Lua) e Aldrin caminharam sobre a Lua, enquanto Collins ficou em órbita da Lua, no módulo Columbia. A foto mostra o “</a:t>
            </a:r>
            <a:r>
              <a:rPr kumimoji="0" lang="pt-BR" altLang="pt-BR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Eagle” (= águia)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retornando ao Columbia, onde Collins os esperava, com a Terra ao fundo. Infelizmente Collins faleceu no dia 28/04/2021, um mês antes da realização da prova da OBA de 2021. O primeiro homem a pisar na Lua faleceu em 25/08/2012.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 nome do segundo astronauta a pisar na Lua e ainda vivo em 2021, membro da Apollo 11, e o mês de falecimento do Armstrong.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06922B1-1C34-A7BD-74F6-567170C8CF51}"/>
              </a:ext>
            </a:extLst>
          </p:cNvPr>
          <p:cNvSpPr/>
          <p:nvPr/>
        </p:nvSpPr>
        <p:spPr>
          <a:xfrm>
            <a:off x="1211393" y="294689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58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3DCE60B-C0EA-1891-DA68-3033E3213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37" y="332656"/>
            <a:ext cx="102971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27)  (1 ponto)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 de julho de 1969 os astronautas Armstrong (o primeiro a pisar na Lua) e Aldrin caminharam sobre a Lua, enquanto Collins ficou em órbita da Lua, no módulo Columbia. A foto mostra o “</a:t>
            </a:r>
            <a:r>
              <a:rPr kumimoji="0" lang="pt-BR" altLang="pt-BR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Eagle” (= águia)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retornando ao Columbia onde Collins os esperava, com a Terra ao fundo. Infelizmente Collins faleceu no dia 28/04/2021, um mês antes da realização da prova da OBA de 2021. O primeiro homem a pisar na Lua faleceu em 25/08/2012.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contém o nome do único astronauta ainda vivo em 2021, membro da Apollo 11, o nome do primeiro homem a pisar na Lua e o mês de falecimento do Collins, nesta ordem.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Picture 1">
            <a:extLst>
              <a:ext uri="{FF2B5EF4-FFF2-40B4-BE49-F238E27FC236}">
                <a16:creationId xmlns:a16="http://schemas.microsoft.com/office/drawing/2014/main" id="{A89DA829-670E-F325-7DB7-EEF8BE8C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81" y="2893985"/>
            <a:ext cx="32194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A56B5B5-7AEE-02D4-D16B-7B06C898B612}"/>
              </a:ext>
            </a:extLst>
          </p:cNvPr>
          <p:cNvSpPr txBox="1"/>
          <p:nvPr/>
        </p:nvSpPr>
        <p:spPr>
          <a:xfrm>
            <a:off x="910977" y="2900899"/>
            <a:ext cx="50405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Aldrin – Armstrong – </a:t>
            </a:r>
            <a:r>
              <a:rPr kumimoji="0" lang="en-US" altLang="pt-BR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abril</a:t>
            </a:r>
            <a:r>
              <a:rPr kumimoji="0" lang="en-US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Armstrong – Aldrin – </a:t>
            </a:r>
            <a:r>
              <a:rPr kumimoji="0" lang="en-US" altLang="pt-BR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abril</a:t>
            </a:r>
            <a:r>
              <a:rPr kumimoji="0" lang="en-US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(   ) Aldrin – </a:t>
            </a:r>
            <a:r>
              <a:rPr kumimoji="0" lang="pt-BR" altLang="pt-BR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Colins</a:t>
            </a: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agosto.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(   ) Collins – Aldrin – abril.</a:t>
            </a:r>
            <a:endParaRPr kumimoji="0" lang="pt-BR" altLang="pt-BR" sz="160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Aldrin – Armstrong – março.</a:t>
            </a:r>
            <a:endParaRPr kumimoji="0" lang="pt-BR" altLang="pt-BR" sz="2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740758-0AC7-2ECE-B473-81A1C3EF65E5}"/>
              </a:ext>
            </a:extLst>
          </p:cNvPr>
          <p:cNvSpPr/>
          <p:nvPr/>
        </p:nvSpPr>
        <p:spPr>
          <a:xfrm>
            <a:off x="1267664" y="317197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2271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E0A5B71-35AF-5C08-66B1-9C42C74A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45" y="164814"/>
            <a:ext cx="103440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28)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Mostra Brasileira de Foguetes e a Missão Centenário comemoram 15 anos em 2021. Na Missão Centenário, o astronauta brasileiro, Marcos Pontes, foi levado à Estação Espacial Internacional por um foguete cujo tipo está na imagem abaixo. Os astronautas da Apollo 11 foram lançados à Lua no Saturno V. O Telescópio Espacial foi colocado em órbita por um foguete do tipo Ônibus Espacial (Shuttle 1981).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7" name="Imagem 1">
            <a:extLst>
              <a:ext uri="{FF2B5EF4-FFF2-40B4-BE49-F238E27FC236}">
                <a16:creationId xmlns:a16="http://schemas.microsoft.com/office/drawing/2014/main" id="{966F570B-4161-C477-D921-6A8F76F0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6506"/>
          <a:stretch>
            <a:fillRect/>
          </a:stretch>
        </p:blipFill>
        <p:spPr bwMode="auto">
          <a:xfrm>
            <a:off x="2937668" y="1779401"/>
            <a:ext cx="5673279" cy="46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69932ED-6898-E004-BC3E-3053EBAA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pt-P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3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13B311-EC8C-8B26-EF0C-94E30D0219AD}"/>
              </a:ext>
            </a:extLst>
          </p:cNvPr>
          <p:cNvSpPr txBox="1"/>
          <p:nvPr/>
        </p:nvSpPr>
        <p:spPr>
          <a:xfrm>
            <a:off x="694953" y="548680"/>
            <a:ext cx="10513167" cy="4381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no planeta Terra. Além dele, existem outros sete girando em torno do Sol, cujos nomes  e características você já sabe. Então, responda: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planeta tem somente 5 letras em seu nome, é muito brilhante e tem quase o mesmo volume da Terra? Assinale a única alternativa correta.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(Em vermelho está a alternativa correta)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Terra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Urano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Plutão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319CE0-CA6B-3AA5-C62D-5847B77861AF}"/>
              </a:ext>
            </a:extLst>
          </p:cNvPr>
          <p:cNvSpPr/>
          <p:nvPr/>
        </p:nvSpPr>
        <p:spPr>
          <a:xfrm>
            <a:off x="1494460" y="2881916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2096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A6B434A-4459-DF7D-469F-3C3F63A1E2F0}"/>
              </a:ext>
            </a:extLst>
          </p:cNvPr>
          <p:cNvSpPr txBox="1"/>
          <p:nvPr/>
        </p:nvSpPr>
        <p:spPr>
          <a:xfrm>
            <a:off x="1054993" y="692696"/>
            <a:ext cx="9560357" cy="336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 nome do tipo correto de foguete usado para levar Marcos Pontes ao espaço. </a:t>
            </a:r>
          </a:p>
          <a:p>
            <a:pPr algn="just" hangingPunct="0"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Soyuz 1967.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Próton 1965.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Sputnik 1957.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Gemini Titan 1965.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Vostok 1961.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C9CFF0-BBDB-5A4F-88EF-92CAB57FDEF9}"/>
              </a:ext>
            </a:extLst>
          </p:cNvPr>
          <p:cNvSpPr/>
          <p:nvPr/>
        </p:nvSpPr>
        <p:spPr>
          <a:xfrm>
            <a:off x="1858506" y="201842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1305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C58D57-7AEE-7AD2-30B8-5B06780D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24" y="295488"/>
            <a:ext cx="106806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29)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Mostra Brasileira de Foguetes e a Missão Centenário comemoram 15 anos em 2021. Na Missão Centenário, o astronauta brasileiro, Marcos Pontes, foi levado à Estação Espacial Internacional por um foguete do tipo Soyuz 1967. Os astronautas da Apollo 11 foram lançados à Lua no Saturno V 1967. 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1" name="Imagem 1">
            <a:extLst>
              <a:ext uri="{FF2B5EF4-FFF2-40B4-BE49-F238E27FC236}">
                <a16:creationId xmlns:a16="http://schemas.microsoft.com/office/drawing/2014/main" id="{F9E25E95-ABA0-6565-5D57-4F2659CF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6506"/>
          <a:stretch>
            <a:fillRect/>
          </a:stretch>
        </p:blipFill>
        <p:spPr bwMode="auto">
          <a:xfrm>
            <a:off x="2783185" y="1457767"/>
            <a:ext cx="6048672" cy="4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1964B8F-4A22-8581-4609-AF299332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pt-P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28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F4D07CD-5026-A95E-4878-027EE75AD7C4}"/>
              </a:ext>
            </a:extLst>
          </p:cNvPr>
          <p:cNvSpPr txBox="1"/>
          <p:nvPr/>
        </p:nvSpPr>
        <p:spPr>
          <a:xfrm>
            <a:off x="766961" y="620688"/>
            <a:ext cx="10225136" cy="3320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 nome do tipo de foguete que colocou o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Telescópio Espacial em órbita.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algn="just" hangingPunct="0">
              <a:lnSpc>
                <a:spcPct val="150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Shuttle 1981.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Próton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1965.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Mercury Redstone 1961.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Apollo Saturn 1B 1973.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Vostok 1961.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EB0A21-3D71-5B4A-62D2-96D459AB5E2C}"/>
              </a:ext>
            </a:extLst>
          </p:cNvPr>
          <p:cNvSpPr/>
          <p:nvPr/>
        </p:nvSpPr>
        <p:spPr>
          <a:xfrm>
            <a:off x="1577152" y="1891814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6978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27856A-6C80-6743-0B0B-CEA00062C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84" y="143126"/>
            <a:ext cx="104285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30) (1 ponto)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Mostra Brasileira de Foguetes e a Missão Centenário comemoram 15 anos em 2021. Na Missão Centenário, o astronauta brasileiro, Marcos Pontes, foi levado à Estação Espacial Internacional por um foguete do tipo Soyuz 1967. O Telescópio Espacial foi colocado em órbita por um foguete do tipo Shuttle 1981.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5" name="Imagem 1">
            <a:extLst>
              <a:ext uri="{FF2B5EF4-FFF2-40B4-BE49-F238E27FC236}">
                <a16:creationId xmlns:a16="http://schemas.microsoft.com/office/drawing/2014/main" id="{97FBA09C-F39D-EF79-24FA-9DB521F3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6506"/>
          <a:stretch>
            <a:fillRect/>
          </a:stretch>
        </p:blipFill>
        <p:spPr bwMode="auto">
          <a:xfrm>
            <a:off x="2619913" y="1620454"/>
            <a:ext cx="6027738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C27AE92-BA99-39AB-2305-C9855146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pt-P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84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2E129AA-B7F2-6F28-24D9-E1160E797E45}"/>
              </a:ext>
            </a:extLst>
          </p:cNvPr>
          <p:cNvSpPr txBox="1"/>
          <p:nvPr/>
        </p:nvSpPr>
        <p:spPr>
          <a:xfrm>
            <a:off x="586941" y="764704"/>
            <a:ext cx="10729192" cy="3320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 nome do foguete que levou os astronautas à Lua em 1969.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Apollo Saturn V 1967.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Mercury Redstone 1961.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Voskhod 1964.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Gemini Titan 1965.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Soyuz 1967.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BEA0A33-DFBD-3A99-DE07-2DCBB7F0F5CE}"/>
              </a:ext>
            </a:extLst>
          </p:cNvPr>
          <p:cNvSpPr/>
          <p:nvPr/>
        </p:nvSpPr>
        <p:spPr>
          <a:xfrm>
            <a:off x="1408340" y="1652663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4765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57764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D6BB783-E84C-C262-FE8F-0D5E8EB5A6BB}"/>
              </a:ext>
            </a:extLst>
          </p:cNvPr>
          <p:cNvSpPr txBox="1"/>
          <p:nvPr/>
        </p:nvSpPr>
        <p:spPr>
          <a:xfrm>
            <a:off x="622945" y="548680"/>
            <a:ext cx="10513168" cy="396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3) (1 ponto</a:t>
            </a:r>
            <a:r>
              <a:rPr lang="pt-BR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Vivemos no planeta Terra. Além dele, existem outros sete girando em torno do Sol, cujos nomes  e características você já sabe. Então, responda: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planeta tem somente 5 letras em seu nome, é gasoso e está além de Saturno? Assinale a única alternativa correta. </a:t>
            </a:r>
          </a:p>
          <a:p>
            <a:pPr marL="450215" indent="-63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Urano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Marte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Plutão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ABC7DFD-C006-E658-C8A9-0992E77EEDC7}"/>
              </a:ext>
            </a:extLst>
          </p:cNvPr>
          <p:cNvSpPr/>
          <p:nvPr/>
        </p:nvSpPr>
        <p:spPr>
          <a:xfrm>
            <a:off x="1436475" y="246859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7260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8915D1-EC3F-D01A-03A4-4A00F79248A4}"/>
              </a:ext>
            </a:extLst>
          </p:cNvPr>
          <p:cNvSpPr txBox="1"/>
          <p:nvPr/>
        </p:nvSpPr>
        <p:spPr>
          <a:xfrm>
            <a:off x="550937" y="620688"/>
            <a:ext cx="10729192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4) (1 ponto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Vivemos sobre o planeta Terra, mas existem oito girando ao redor do Sol.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os nomes dos quatro planetas mais próximos ao Sol, na ordem correta de afastamento ao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Mercúrio, Vênus, Terra, 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Mercúrio, Terra, Vênus, 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Vênus, Mercúrio, Terra, Júpiter.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Terra, Mercúrio, Vênus, 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Vênus, Terra, Marte, Plutão.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3354B36-75BD-4788-AB7D-3F2A54E9F3C4}"/>
              </a:ext>
            </a:extLst>
          </p:cNvPr>
          <p:cNvSpPr/>
          <p:nvPr/>
        </p:nvSpPr>
        <p:spPr>
          <a:xfrm>
            <a:off x="1352070" y="234198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8927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CBD61C-E583-C347-A94B-6237E1FCB5B6}"/>
              </a:ext>
            </a:extLst>
          </p:cNvPr>
          <p:cNvSpPr txBox="1"/>
          <p:nvPr/>
        </p:nvSpPr>
        <p:spPr>
          <a:xfrm>
            <a:off x="622945" y="620689"/>
            <a:ext cx="10585176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Vivemos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o planeta Terra, mas existem oito girando ao redor do Sol.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os nomes dos quatro planetas mais distantes do Sol, na ordem correta de afastamento ao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Júpiter, Saturno, Urano, Netuno.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Júpiter, Urano, Marte, Saturno.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Netuno, Saturno,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Júpiter, Urano.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Saturno, Júpiter, Urano, Netuno.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Saturno, Urano, Netuno, Plutão.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148323D-5BFE-08F1-E06C-17802B39F1B8}"/>
              </a:ext>
            </a:extLst>
          </p:cNvPr>
          <p:cNvSpPr/>
          <p:nvPr/>
        </p:nvSpPr>
        <p:spPr>
          <a:xfrm>
            <a:off x="1436476" y="2370115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0564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23E2AB-AA49-655D-9EA5-26DF4AF6DD79}"/>
              </a:ext>
            </a:extLst>
          </p:cNvPr>
          <p:cNvSpPr txBox="1"/>
          <p:nvPr/>
        </p:nvSpPr>
        <p:spPr>
          <a:xfrm>
            <a:off x="694953" y="476672"/>
            <a:ext cx="10513168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Vivemos sobre o planeta Terra, mas existem oito girando ao redor do Sol.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os nomes dos quatro planetas que estão entre Vênus e Urano e na ordem correta de afastamento ao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Terra, Marte, Júpiter, Saturno.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Marte, Júpiter, Saturno,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Terra, Júpiter, Marte, Saturno.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Terra, Marte, Saturno, Júpiter.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Terra, Marte, Júpiter, Plutão.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786012-DA87-B71A-2B13-9936033A694E}"/>
              </a:ext>
            </a:extLst>
          </p:cNvPr>
          <p:cNvSpPr/>
          <p:nvPr/>
        </p:nvSpPr>
        <p:spPr>
          <a:xfrm>
            <a:off x="1506814" y="2215371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2878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38E87F79-55F7-018E-7DC7-D414C2EC1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7B4D0115-5820-3547-4316-A06E5C8C3512}"/>
              </a:ext>
            </a:extLst>
          </p:cNvPr>
          <p:cNvGrpSpPr>
            <a:grpSpLocks/>
          </p:cNvGrpSpPr>
          <p:nvPr/>
        </p:nvGrpSpPr>
        <p:grpSpPr bwMode="auto">
          <a:xfrm>
            <a:off x="6041811" y="1705781"/>
            <a:ext cx="4048125" cy="3813175"/>
            <a:chOff x="4965" y="2516"/>
            <a:chExt cx="6375" cy="60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BD12DA-8074-228E-7746-E5104EBA7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5" y="2516"/>
              <a:ext cx="6375" cy="6006"/>
              <a:chOff x="2563" y="3004"/>
              <a:chExt cx="6375" cy="6006"/>
            </a:xfrm>
          </p:grpSpPr>
          <p:sp>
            <p:nvSpPr>
              <p:cNvPr id="5" name="Text Box 20">
                <a:extLst>
                  <a:ext uri="{FF2B5EF4-FFF2-40B4-BE49-F238E27FC236}">
                    <a16:creationId xmlns:a16="http://schemas.microsoft.com/office/drawing/2014/main" id="{85CD1436-C29F-3807-E622-3E6BB3AEE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5" y="5864"/>
                <a:ext cx="953" cy="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2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</a:rPr>
                  <a:t>C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019C11DE-4030-709D-8150-43D7FCCF9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3" y="3004"/>
                <a:ext cx="5592" cy="6006"/>
                <a:chOff x="2563" y="3004"/>
                <a:chExt cx="5592" cy="6006"/>
              </a:xfrm>
            </p:grpSpPr>
            <p:pic>
              <p:nvPicPr>
                <p:cNvPr id="2067" name="Picture 19">
                  <a:extLst>
                    <a:ext uri="{FF2B5EF4-FFF2-40B4-BE49-F238E27FC236}">
                      <a16:creationId xmlns:a16="http://schemas.microsoft.com/office/drawing/2014/main" id="{CB9A415F-759E-1A83-897B-F8CBA060A2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1" y="4519"/>
                  <a:ext cx="2889" cy="28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6" name="Picture 18">
                  <a:extLst>
                    <a:ext uri="{FF2B5EF4-FFF2-40B4-BE49-F238E27FC236}">
                      <a16:creationId xmlns:a16="http://schemas.microsoft.com/office/drawing/2014/main" id="{4CC193FB-C461-9E15-A33D-FF414EEC89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V="1">
                  <a:off x="3336" y="4909"/>
                  <a:ext cx="686" cy="17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5" name="Picture 17">
                  <a:extLst>
                    <a:ext uri="{FF2B5EF4-FFF2-40B4-BE49-F238E27FC236}">
                      <a16:creationId xmlns:a16="http://schemas.microsoft.com/office/drawing/2014/main" id="{D18CAD85-32CF-4687-0CDE-A7E1E9A314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5309" y="7250"/>
                  <a:ext cx="686" cy="17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4" name="Picture 16">
                  <a:extLst>
                    <a:ext uri="{FF2B5EF4-FFF2-40B4-BE49-F238E27FC236}">
                      <a16:creationId xmlns:a16="http://schemas.microsoft.com/office/drawing/2014/main" id="{AC594914-B58B-524C-0888-A236C43F6B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36" y="3004"/>
                  <a:ext cx="686" cy="17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Oval 15">
                  <a:extLst>
                    <a:ext uri="{FF2B5EF4-FFF2-40B4-BE49-F238E27FC236}">
                      <a16:creationId xmlns:a16="http://schemas.microsoft.com/office/drawing/2014/main" id="{A39BBCB7-7EAF-EDE6-EAFC-CCE381E2B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9" y="3764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" name="Oval 14">
                  <a:extLst>
                    <a:ext uri="{FF2B5EF4-FFF2-40B4-BE49-F238E27FC236}">
                      <a16:creationId xmlns:a16="http://schemas.microsoft.com/office/drawing/2014/main" id="{5BA6B5D6-91C8-D750-D9D6-4DC9EEF8A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85" y="5864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" name="Oval 13">
                  <a:extLst>
                    <a:ext uri="{FF2B5EF4-FFF2-40B4-BE49-F238E27FC236}">
                      <a16:creationId xmlns:a16="http://schemas.microsoft.com/office/drawing/2014/main" id="{B4074D91-944E-5EAB-4858-CBD39BB63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2" y="5925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" name="Oval 12">
                  <a:extLst>
                    <a:ext uri="{FF2B5EF4-FFF2-40B4-BE49-F238E27FC236}">
                      <a16:creationId xmlns:a16="http://schemas.microsoft.com/office/drawing/2014/main" id="{B7C25199-BA55-933D-BA12-C3BC14CD9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8" y="8138"/>
                  <a:ext cx="170" cy="1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" name="AutoShape 11">
                  <a:extLst>
                    <a:ext uri="{FF2B5EF4-FFF2-40B4-BE49-F238E27FC236}">
                      <a16:creationId xmlns:a16="http://schemas.microsoft.com/office/drawing/2014/main" id="{7B6FD060-A56E-0E44-4398-D13786397E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55" y="3853"/>
                  <a:ext cx="1" cy="737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" name="AutoShape 10">
                  <a:extLst>
                    <a:ext uri="{FF2B5EF4-FFF2-40B4-BE49-F238E27FC236}">
                      <a16:creationId xmlns:a16="http://schemas.microsoft.com/office/drawing/2014/main" id="{57BEFC37-273C-AACA-6145-895BE0933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7" y="5933"/>
                  <a:ext cx="1" cy="737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" name="AutoShape 9">
                  <a:extLst>
                    <a:ext uri="{FF2B5EF4-FFF2-40B4-BE49-F238E27FC236}">
                      <a16:creationId xmlns:a16="http://schemas.microsoft.com/office/drawing/2014/main" id="{D415A3A9-3167-7FD3-99BA-332DAC27A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28" y="8273"/>
                  <a:ext cx="1" cy="737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" name="AutoShape 8">
                  <a:extLst>
                    <a:ext uri="{FF2B5EF4-FFF2-40B4-BE49-F238E27FC236}">
                      <a16:creationId xmlns:a16="http://schemas.microsoft.com/office/drawing/2014/main" id="{6E5480B3-7C28-5CA5-8EAC-6AF22E9B3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62" y="5902"/>
                  <a:ext cx="1" cy="737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" name="Text Box 7">
                  <a:extLst>
                    <a:ext uri="{FF2B5EF4-FFF2-40B4-BE49-F238E27FC236}">
                      <a16:creationId xmlns:a16="http://schemas.microsoft.com/office/drawing/2014/main" id="{B3BAE44E-5A87-4059-CEEB-197EC04DC4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9" y="3737"/>
                  <a:ext cx="953" cy="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2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Black" panose="020B0A04020102020204" pitchFamily="34" charset="0"/>
                      <a:ea typeface="Times New Roman" panose="02020603050405020304" pitchFamily="18" charset="0"/>
                    </a:rPr>
                    <a:t>A</a:t>
                  </a:r>
                  <a:endParaRPr kumimoji="0" lang="pt-BR" altLang="pt-B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Text Box 6">
                  <a:extLst>
                    <a:ext uri="{FF2B5EF4-FFF2-40B4-BE49-F238E27FC236}">
                      <a16:creationId xmlns:a16="http://schemas.microsoft.com/office/drawing/2014/main" id="{BE73C8E0-B92E-1BA7-FF33-0D3C3531AD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02" y="8123"/>
                  <a:ext cx="953" cy="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2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Black" panose="020B0A04020102020204" pitchFamily="34" charset="0"/>
                      <a:ea typeface="Times New Roman" panose="02020603050405020304" pitchFamily="18" charset="0"/>
                    </a:rPr>
                    <a:t>D</a:t>
                  </a:r>
                  <a:endParaRPr kumimoji="0" lang="pt-BR" altLang="pt-B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Text Box 5">
                  <a:extLst>
                    <a:ext uri="{FF2B5EF4-FFF2-40B4-BE49-F238E27FC236}">
                      <a16:creationId xmlns:a16="http://schemas.microsoft.com/office/drawing/2014/main" id="{CB5B42A2-2D3B-14C5-DE4B-5227170760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3" y="5974"/>
                  <a:ext cx="953" cy="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2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Black" panose="020B0A04020102020204" pitchFamily="34" charset="0"/>
                      <a:ea typeface="Times New Roman" panose="02020603050405020304" pitchFamily="18" charset="0"/>
                    </a:rPr>
                    <a:t>B</a:t>
                  </a:r>
                  <a:endParaRPr kumimoji="0" lang="pt-BR" altLang="pt-B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C9AB9F3-5F3C-24B1-FE3C-B3C94EB98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10052" y="4259"/>
              <a:ext cx="686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26">
            <a:extLst>
              <a:ext uri="{FF2B5EF4-FFF2-40B4-BE49-F238E27FC236}">
                <a16:creationId xmlns:a16="http://schemas.microsoft.com/office/drawing/2014/main" id="{3DCDBBB8-982A-B905-4923-061BCA39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808" y="1558561"/>
            <a:ext cx="47743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(   ) A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(   ) B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e) (   ) Nenhuma delas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BDF325-5E66-636A-E767-E7BACC58D302}"/>
              </a:ext>
            </a:extLst>
          </p:cNvPr>
          <p:cNvSpPr txBox="1"/>
          <p:nvPr/>
        </p:nvSpPr>
        <p:spPr>
          <a:xfrm>
            <a:off x="803490" y="577959"/>
            <a:ext cx="10476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7) (1 ponto)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Quatro estudantes, estando um no Polo Norte, outro no Polo Sul e dois sobre a linha do Equador (aquela que divide a Terra em dois hemisférios), deixam cair no mesmo instante uma pedra. Veja a figura, fora de escala.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indica o caminho correto da pedra depois que ela é solta</a:t>
            </a: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A8837F2-38E8-387E-6F46-37479626FFDA}"/>
              </a:ext>
            </a:extLst>
          </p:cNvPr>
          <p:cNvSpPr/>
          <p:nvPr/>
        </p:nvSpPr>
        <p:spPr>
          <a:xfrm>
            <a:off x="1506814" y="2398251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203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859A05-3183-E4CA-92C9-938189D4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07" y="548680"/>
            <a:ext cx="103577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8) (1 ponto)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Quatro estudantes, estando um no Polo Norte, outro no Polo Sul e dois sobre a linha do Equador (aquela que divide a Terra em dois hemisférios), deixam cair no mesmo instante uma pedra. Veja a figura, fora de escala.</a:t>
            </a:r>
            <a:endParaRPr kumimoji="0" lang="pt-BR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10DF1D23-C06F-0935-70B1-DBDA49DC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64" y="2132856"/>
            <a:ext cx="4104456" cy="38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4190F71-F9DB-090D-8CED-635330FF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55" y="1584940"/>
            <a:ext cx="875111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Assinale a alternativa que indica o caminho correto da pedra depois que ela é solta.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   ) D</a:t>
            </a:r>
            <a:endParaRPr kumimoji="0" lang="pt-BR" altLang="pt-B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   ) A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   ) 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(   ) Nenhuma delas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F3FD2C-747A-E272-026A-62BB2F1C6511}"/>
              </a:ext>
            </a:extLst>
          </p:cNvPr>
          <p:cNvSpPr/>
          <p:nvPr/>
        </p:nvSpPr>
        <p:spPr>
          <a:xfrm>
            <a:off x="1197325" y="2159100"/>
            <a:ext cx="3576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900" b="1" dirty="0">
                <a:solidFill>
                  <a:srgbClr val="FF0000"/>
                </a:solidFill>
                <a:latin typeface="Arial"/>
                <a:ea typeface="Times New Roman"/>
              </a:rPr>
              <a:t>X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98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3864</Words>
  <Application>Microsoft Office PowerPoint</Application>
  <PresentationFormat>Personalizar</PresentationFormat>
  <Paragraphs>357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Luísa Ferreira</cp:lastModifiedBy>
  <cp:revision>25</cp:revision>
  <dcterms:created xsi:type="dcterms:W3CDTF">2020-08-01T16:25:14Z</dcterms:created>
  <dcterms:modified xsi:type="dcterms:W3CDTF">2023-04-12T14:41:05Z</dcterms:modified>
</cp:coreProperties>
</file>