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81" r:id="rId15"/>
    <p:sldId id="282" r:id="rId16"/>
    <p:sldId id="274" r:id="rId17"/>
    <p:sldId id="283" r:id="rId18"/>
    <p:sldId id="275" r:id="rId19"/>
    <p:sldId id="284" r:id="rId20"/>
    <p:sldId id="276" r:id="rId21"/>
    <p:sldId id="285" r:id="rId22"/>
    <p:sldId id="277" r:id="rId23"/>
    <p:sldId id="286" r:id="rId24"/>
    <p:sldId id="278" r:id="rId25"/>
    <p:sldId id="279" r:id="rId26"/>
    <p:sldId id="287" r:id="rId27"/>
    <p:sldId id="288" r:id="rId28"/>
    <p:sldId id="280" r:id="rId29"/>
    <p:sldId id="289" r:id="rId30"/>
    <p:sldId id="290" r:id="rId31"/>
    <p:sldId id="291" r:id="rId32"/>
    <p:sldId id="271" r:id="rId33"/>
    <p:sldId id="292" r:id="rId34"/>
    <p:sldId id="270" r:id="rId35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C19EE-986C-4732-8191-BB9E9FEA3E08}" v="177" dt="2023-03-29T14:26:15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804" y="6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ísa Ferreira" userId="dad567e2eb153e2a" providerId="LiveId" clId="{D3AC19EE-986C-4732-8191-BB9E9FEA3E08}"/>
    <pc:docChg chg="undo custSel modSld">
      <pc:chgData name="Luísa Ferreira" userId="dad567e2eb153e2a" providerId="LiveId" clId="{D3AC19EE-986C-4732-8191-BB9E9FEA3E08}" dt="2023-03-29T18:24:16.290" v="370" actId="207"/>
      <pc:docMkLst>
        <pc:docMk/>
      </pc:docMkLst>
      <pc:sldChg chg="addSp modSp mod modAnim">
        <pc:chgData name="Luísa Ferreira" userId="dad567e2eb153e2a" providerId="LiveId" clId="{D3AC19EE-986C-4732-8191-BB9E9FEA3E08}" dt="2023-03-29T18:22:16.380" v="351" actId="207"/>
        <pc:sldMkLst>
          <pc:docMk/>
          <pc:sldMk cId="3493578261" sldId="258"/>
        </pc:sldMkLst>
        <pc:spChg chg="add mod">
          <ac:chgData name="Luísa Ferreira" userId="dad567e2eb153e2a" providerId="LiveId" clId="{D3AC19EE-986C-4732-8191-BB9E9FEA3E08}" dt="2023-03-29T13:42:12.103" v="6" actId="1076"/>
          <ac:spMkLst>
            <pc:docMk/>
            <pc:sldMk cId="3493578261" sldId="258"/>
            <ac:spMk id="2" creationId="{854981B9-2D5F-C6E9-FF8A-0DC76CCB022B}"/>
          </ac:spMkLst>
        </pc:spChg>
        <pc:spChg chg="mod">
          <ac:chgData name="Luísa Ferreira" userId="dad567e2eb153e2a" providerId="LiveId" clId="{D3AC19EE-986C-4732-8191-BB9E9FEA3E08}" dt="2023-03-29T18:22:16.380" v="351" actId="207"/>
          <ac:spMkLst>
            <pc:docMk/>
            <pc:sldMk cId="3493578261" sldId="258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2:32.182" v="8" actId="113"/>
          <ac:spMkLst>
            <pc:docMk/>
            <pc:sldMk cId="3493578261" sldId="258"/>
            <ac:spMk id="10" creationId="{53C3226D-38E7-A40C-E2A4-B2A2DF777C46}"/>
          </ac:spMkLst>
        </pc:spChg>
      </pc:sldChg>
      <pc:sldChg chg="addSp modSp mod modAnim">
        <pc:chgData name="Luísa Ferreira" userId="dad567e2eb153e2a" providerId="LiveId" clId="{D3AC19EE-986C-4732-8191-BB9E9FEA3E08}" dt="2023-03-29T18:22:21.520" v="352" actId="207"/>
        <pc:sldMkLst>
          <pc:docMk/>
          <pc:sldMk cId="2174751085" sldId="259"/>
        </pc:sldMkLst>
        <pc:spChg chg="add mod">
          <ac:chgData name="Luísa Ferreira" userId="dad567e2eb153e2a" providerId="LiveId" clId="{D3AC19EE-986C-4732-8191-BB9E9FEA3E08}" dt="2023-03-29T13:43:00.076" v="12" actId="1076"/>
          <ac:spMkLst>
            <pc:docMk/>
            <pc:sldMk cId="2174751085" sldId="259"/>
            <ac:spMk id="2" creationId="{803EA1EE-F82B-73E9-EFEE-E91D7CE0A55F}"/>
          </ac:spMkLst>
        </pc:spChg>
        <pc:spChg chg="mod">
          <ac:chgData name="Luísa Ferreira" userId="dad567e2eb153e2a" providerId="LiveId" clId="{D3AC19EE-986C-4732-8191-BB9E9FEA3E08}" dt="2023-03-29T18:22:21.520" v="352" actId="207"/>
          <ac:spMkLst>
            <pc:docMk/>
            <pc:sldMk cId="2174751085" sldId="259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2:51.224" v="10" actId="207"/>
          <ac:spMkLst>
            <pc:docMk/>
            <pc:sldMk cId="2174751085" sldId="259"/>
            <ac:spMk id="9" creationId="{AA7A1E30-BCD5-4789-CA94-59D23B666E19}"/>
          </ac:spMkLst>
        </pc:spChg>
      </pc:sldChg>
      <pc:sldChg chg="addSp modSp mod modAnim">
        <pc:chgData name="Luísa Ferreira" userId="dad567e2eb153e2a" providerId="LiveId" clId="{D3AC19EE-986C-4732-8191-BB9E9FEA3E08}" dt="2023-03-29T18:22:31.682" v="353" actId="207"/>
        <pc:sldMkLst>
          <pc:docMk/>
          <pc:sldMk cId="3747119755" sldId="260"/>
        </pc:sldMkLst>
        <pc:spChg chg="add mod">
          <ac:chgData name="Luísa Ferreira" userId="dad567e2eb153e2a" providerId="LiveId" clId="{D3AC19EE-986C-4732-8191-BB9E9FEA3E08}" dt="2023-03-29T13:43:28.632" v="16" actId="1076"/>
          <ac:spMkLst>
            <pc:docMk/>
            <pc:sldMk cId="3747119755" sldId="260"/>
            <ac:spMk id="2" creationId="{F9414AAA-1ECD-281C-97E6-3F4A7E46ACD8}"/>
          </ac:spMkLst>
        </pc:spChg>
        <pc:spChg chg="mod">
          <ac:chgData name="Luísa Ferreira" userId="dad567e2eb153e2a" providerId="LiveId" clId="{D3AC19EE-986C-4732-8191-BB9E9FEA3E08}" dt="2023-03-29T18:22:31.682" v="353" actId="207"/>
          <ac:spMkLst>
            <pc:docMk/>
            <pc:sldMk cId="3747119755" sldId="260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3:13.917" v="14" actId="207"/>
          <ac:spMkLst>
            <pc:docMk/>
            <pc:sldMk cId="3747119755" sldId="260"/>
            <ac:spMk id="5" creationId="{BF7CE2B6-2A31-0F02-B618-63FC2D8614D4}"/>
          </ac:spMkLst>
        </pc:spChg>
      </pc:sldChg>
      <pc:sldChg chg="addSp modSp mod modAnim">
        <pc:chgData name="Luísa Ferreira" userId="dad567e2eb153e2a" providerId="LiveId" clId="{D3AC19EE-986C-4732-8191-BB9E9FEA3E08}" dt="2023-03-29T18:22:39.805" v="354" actId="207"/>
        <pc:sldMkLst>
          <pc:docMk/>
          <pc:sldMk cId="367620049" sldId="261"/>
        </pc:sldMkLst>
        <pc:spChg chg="add mod">
          <ac:chgData name="Luísa Ferreira" userId="dad567e2eb153e2a" providerId="LiveId" clId="{D3AC19EE-986C-4732-8191-BB9E9FEA3E08}" dt="2023-03-29T13:43:58.772" v="20" actId="1076"/>
          <ac:spMkLst>
            <pc:docMk/>
            <pc:sldMk cId="367620049" sldId="261"/>
            <ac:spMk id="2" creationId="{666E4DFD-06A8-BAC6-8069-C6D8FC0810E7}"/>
          </ac:spMkLst>
        </pc:spChg>
        <pc:spChg chg="mod">
          <ac:chgData name="Luísa Ferreira" userId="dad567e2eb153e2a" providerId="LiveId" clId="{D3AC19EE-986C-4732-8191-BB9E9FEA3E08}" dt="2023-03-29T18:22:39.805" v="354" actId="207"/>
          <ac:spMkLst>
            <pc:docMk/>
            <pc:sldMk cId="367620049" sldId="261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3:42.758" v="18" actId="113"/>
          <ac:spMkLst>
            <pc:docMk/>
            <pc:sldMk cId="367620049" sldId="261"/>
            <ac:spMk id="9" creationId="{1F4278A8-5981-CB15-D6A6-43F4386E1CF1}"/>
          </ac:spMkLst>
        </pc:spChg>
      </pc:sldChg>
      <pc:sldChg chg="addSp modSp mod modAnim">
        <pc:chgData name="Luísa Ferreira" userId="dad567e2eb153e2a" providerId="LiveId" clId="{D3AC19EE-986C-4732-8191-BB9E9FEA3E08}" dt="2023-03-29T18:22:46.997" v="355" actId="207"/>
        <pc:sldMkLst>
          <pc:docMk/>
          <pc:sldMk cId="1676075929" sldId="262"/>
        </pc:sldMkLst>
        <pc:spChg chg="add mod">
          <ac:chgData name="Luísa Ferreira" userId="dad567e2eb153e2a" providerId="LiveId" clId="{D3AC19EE-986C-4732-8191-BB9E9FEA3E08}" dt="2023-03-29T13:44:16.937" v="24" actId="1076"/>
          <ac:spMkLst>
            <pc:docMk/>
            <pc:sldMk cId="1676075929" sldId="262"/>
            <ac:spMk id="2" creationId="{4FDB3519-DB65-ED82-B6F9-AD8150D3D445}"/>
          </ac:spMkLst>
        </pc:spChg>
        <pc:spChg chg="mod">
          <ac:chgData name="Luísa Ferreira" userId="dad567e2eb153e2a" providerId="LiveId" clId="{D3AC19EE-986C-4732-8191-BB9E9FEA3E08}" dt="2023-03-29T18:22:46.997" v="355" actId="207"/>
          <ac:spMkLst>
            <pc:docMk/>
            <pc:sldMk cId="1676075929" sldId="262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4:10.606" v="22" actId="113"/>
          <ac:spMkLst>
            <pc:docMk/>
            <pc:sldMk cId="1676075929" sldId="262"/>
            <ac:spMk id="12" creationId="{2F13486B-82C0-598A-D6D0-0B42EA33DAC7}"/>
          </ac:spMkLst>
        </pc:spChg>
      </pc:sldChg>
      <pc:sldChg chg="addSp modSp mod modAnim">
        <pc:chgData name="Luísa Ferreira" userId="dad567e2eb153e2a" providerId="LiveId" clId="{D3AC19EE-986C-4732-8191-BB9E9FEA3E08}" dt="2023-03-29T18:22:55.173" v="356" actId="207"/>
        <pc:sldMkLst>
          <pc:docMk/>
          <pc:sldMk cId="2208719657" sldId="263"/>
        </pc:sldMkLst>
        <pc:spChg chg="add mod">
          <ac:chgData name="Luísa Ferreira" userId="dad567e2eb153e2a" providerId="LiveId" clId="{D3AC19EE-986C-4732-8191-BB9E9FEA3E08}" dt="2023-03-29T13:44:48.284" v="28" actId="1076"/>
          <ac:spMkLst>
            <pc:docMk/>
            <pc:sldMk cId="2208719657" sldId="263"/>
            <ac:spMk id="2" creationId="{2B584009-9FFE-6A75-52D7-C020474EC4B8}"/>
          </ac:spMkLst>
        </pc:spChg>
        <pc:spChg chg="mod">
          <ac:chgData name="Luísa Ferreira" userId="dad567e2eb153e2a" providerId="LiveId" clId="{D3AC19EE-986C-4732-8191-BB9E9FEA3E08}" dt="2023-03-29T18:22:55.173" v="356" actId="207"/>
          <ac:spMkLst>
            <pc:docMk/>
            <pc:sldMk cId="2208719657" sldId="263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4:25.578" v="26" actId="113"/>
          <ac:spMkLst>
            <pc:docMk/>
            <pc:sldMk cId="2208719657" sldId="263"/>
            <ac:spMk id="12" creationId="{C2B980EC-87FF-FFE0-892D-C00D3EA999D9}"/>
          </ac:spMkLst>
        </pc:spChg>
      </pc:sldChg>
      <pc:sldChg chg="addSp modSp mod modAnim">
        <pc:chgData name="Luísa Ferreira" userId="dad567e2eb153e2a" providerId="LiveId" clId="{D3AC19EE-986C-4732-8191-BB9E9FEA3E08}" dt="2023-03-29T18:23:00.030" v="357" actId="207"/>
        <pc:sldMkLst>
          <pc:docMk/>
          <pc:sldMk cId="2044035725" sldId="264"/>
        </pc:sldMkLst>
        <pc:spChg chg="add mod">
          <ac:chgData name="Luísa Ferreira" userId="dad567e2eb153e2a" providerId="LiveId" clId="{D3AC19EE-986C-4732-8191-BB9E9FEA3E08}" dt="2023-03-29T13:45:07.624" v="32" actId="1076"/>
          <ac:spMkLst>
            <pc:docMk/>
            <pc:sldMk cId="2044035725" sldId="264"/>
            <ac:spMk id="2" creationId="{81D14F3A-09CE-9998-7B61-9E315D1E5E47}"/>
          </ac:spMkLst>
        </pc:spChg>
        <pc:spChg chg="mod">
          <ac:chgData name="Luísa Ferreira" userId="dad567e2eb153e2a" providerId="LiveId" clId="{D3AC19EE-986C-4732-8191-BB9E9FEA3E08}" dt="2023-03-29T18:23:00.030" v="357" actId="207"/>
          <ac:spMkLst>
            <pc:docMk/>
            <pc:sldMk cId="2044035725" sldId="264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4:55.784" v="30" actId="113"/>
          <ac:spMkLst>
            <pc:docMk/>
            <pc:sldMk cId="2044035725" sldId="264"/>
            <ac:spMk id="12" creationId="{F637B287-4709-3F8F-09FF-2E957E8BCA2B}"/>
          </ac:spMkLst>
        </pc:spChg>
      </pc:sldChg>
      <pc:sldChg chg="modSp mod modAnim">
        <pc:chgData name="Luísa Ferreira" userId="dad567e2eb153e2a" providerId="LiveId" clId="{D3AC19EE-986C-4732-8191-BB9E9FEA3E08}" dt="2023-03-29T18:23:04.924" v="358" actId="207"/>
        <pc:sldMkLst>
          <pc:docMk/>
          <pc:sldMk cId="2138048424" sldId="265"/>
        </pc:sldMkLst>
        <pc:spChg chg="mod">
          <ac:chgData name="Luísa Ferreira" userId="dad567e2eb153e2a" providerId="LiveId" clId="{D3AC19EE-986C-4732-8191-BB9E9FEA3E08}" dt="2023-03-29T18:23:04.924" v="358" actId="207"/>
          <ac:spMkLst>
            <pc:docMk/>
            <pc:sldMk cId="2138048424" sldId="265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5:14.170" v="34" actId="207"/>
          <ac:spMkLst>
            <pc:docMk/>
            <pc:sldMk cId="2138048424" sldId="265"/>
            <ac:spMk id="10" creationId="{EA384550-3106-6DD8-E596-BB1DE6460E2A}"/>
          </ac:spMkLst>
        </pc:spChg>
        <pc:spChg chg="mod">
          <ac:chgData name="Luísa Ferreira" userId="dad567e2eb153e2a" providerId="LiveId" clId="{D3AC19EE-986C-4732-8191-BB9E9FEA3E08}" dt="2023-03-29T13:45:21.840" v="35" actId="113"/>
          <ac:spMkLst>
            <pc:docMk/>
            <pc:sldMk cId="2138048424" sldId="265"/>
            <ac:spMk id="12" creationId="{A3EB8B41-E16D-E700-F88A-48D3E68993E7}"/>
          </ac:spMkLst>
        </pc:spChg>
      </pc:sldChg>
      <pc:sldChg chg="addSp delSp modSp mod delAnim modAnim">
        <pc:chgData name="Luísa Ferreira" userId="dad567e2eb153e2a" providerId="LiveId" clId="{D3AC19EE-986C-4732-8191-BB9E9FEA3E08}" dt="2023-03-29T18:23:09.996" v="359" actId="207"/>
        <pc:sldMkLst>
          <pc:docMk/>
          <pc:sldMk cId="1108302110" sldId="266"/>
        </pc:sldMkLst>
        <pc:spChg chg="add mod">
          <ac:chgData name="Luísa Ferreira" userId="dad567e2eb153e2a" providerId="LiveId" clId="{D3AC19EE-986C-4732-8191-BB9E9FEA3E08}" dt="2023-03-29T13:45:51.709" v="43" actId="1076"/>
          <ac:spMkLst>
            <pc:docMk/>
            <pc:sldMk cId="1108302110" sldId="266"/>
            <ac:spMk id="2" creationId="{7C5DAA07-B630-5E48-31D1-AD4B2A9510B4}"/>
          </ac:spMkLst>
        </pc:spChg>
        <pc:spChg chg="mod">
          <ac:chgData name="Luísa Ferreira" userId="dad567e2eb153e2a" providerId="LiveId" clId="{D3AC19EE-986C-4732-8191-BB9E9FEA3E08}" dt="2023-03-29T13:46:00.089" v="45" actId="207"/>
          <ac:spMkLst>
            <pc:docMk/>
            <pc:sldMk cId="1108302110" sldId="266"/>
            <ac:spMk id="3" creationId="{C8170F6F-E2A4-0217-54F6-8093AD4B08A8}"/>
          </ac:spMkLst>
        </pc:spChg>
        <pc:spChg chg="add del mod">
          <ac:chgData name="Luísa Ferreira" userId="dad567e2eb153e2a" providerId="LiveId" clId="{D3AC19EE-986C-4732-8191-BB9E9FEA3E08}" dt="2023-03-29T13:46:41.289" v="47"/>
          <ac:spMkLst>
            <pc:docMk/>
            <pc:sldMk cId="1108302110" sldId="266"/>
            <ac:spMk id="4" creationId="{A4C17DB8-A36A-89CE-08DC-06EE5E65DBC2}"/>
          </ac:spMkLst>
        </pc:spChg>
        <pc:spChg chg="add del mod">
          <ac:chgData name="Luísa Ferreira" userId="dad567e2eb153e2a" providerId="LiveId" clId="{D3AC19EE-986C-4732-8191-BB9E9FEA3E08}" dt="2023-03-29T13:45:41.318" v="41" actId="478"/>
          <ac:spMkLst>
            <pc:docMk/>
            <pc:sldMk cId="1108302110" sldId="266"/>
            <ac:spMk id="6" creationId="{D8403557-C6A4-7E99-D2AE-63B6D806485D}"/>
          </ac:spMkLst>
        </pc:spChg>
        <pc:spChg chg="add del mod">
          <ac:chgData name="Luísa Ferreira" userId="dad567e2eb153e2a" providerId="LiveId" clId="{D3AC19EE-986C-4732-8191-BB9E9FEA3E08}" dt="2023-03-29T13:45:38.959" v="40" actId="478"/>
          <ac:spMkLst>
            <pc:docMk/>
            <pc:sldMk cId="1108302110" sldId="266"/>
            <ac:spMk id="7" creationId="{D0E33323-740F-795A-BA53-7B9E596B1175}"/>
          </ac:spMkLst>
        </pc:spChg>
        <pc:spChg chg="mod">
          <ac:chgData name="Luísa Ferreira" userId="dad567e2eb153e2a" providerId="LiveId" clId="{D3AC19EE-986C-4732-8191-BB9E9FEA3E08}" dt="2023-03-29T18:23:09.996" v="359" actId="207"/>
          <ac:spMkLst>
            <pc:docMk/>
            <pc:sldMk cId="1108302110" sldId="266"/>
            <ac:spMk id="18" creationId="{00000000-0000-0000-0000-000000000000}"/>
          </ac:spMkLst>
        </pc:spChg>
      </pc:sldChg>
      <pc:sldChg chg="addSp modSp mod modAnim">
        <pc:chgData name="Luísa Ferreira" userId="dad567e2eb153e2a" providerId="LiveId" clId="{D3AC19EE-986C-4732-8191-BB9E9FEA3E08}" dt="2023-03-29T18:23:14.763" v="360" actId="207"/>
        <pc:sldMkLst>
          <pc:docMk/>
          <pc:sldMk cId="4177953587" sldId="267"/>
        </pc:sldMkLst>
        <pc:spChg chg="add mod">
          <ac:chgData name="Luísa Ferreira" userId="dad567e2eb153e2a" providerId="LiveId" clId="{D3AC19EE-986C-4732-8191-BB9E9FEA3E08}" dt="2023-03-29T13:46:52.908" v="49" actId="1076"/>
          <ac:spMkLst>
            <pc:docMk/>
            <pc:sldMk cId="4177953587" sldId="267"/>
            <ac:spMk id="2" creationId="{8159281B-B5E4-E482-9719-A6435B70B79C}"/>
          </ac:spMkLst>
        </pc:spChg>
        <pc:spChg chg="mod">
          <ac:chgData name="Luísa Ferreira" userId="dad567e2eb153e2a" providerId="LiveId" clId="{D3AC19EE-986C-4732-8191-BB9E9FEA3E08}" dt="2023-03-29T18:23:14.763" v="360" actId="207"/>
          <ac:spMkLst>
            <pc:docMk/>
            <pc:sldMk cId="4177953587" sldId="267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3:47:04.158" v="51" actId="113"/>
          <ac:spMkLst>
            <pc:docMk/>
            <pc:sldMk cId="4177953587" sldId="267"/>
            <ac:spMk id="38" creationId="{ABF74CE5-979C-52A8-46C6-BDCC15A4E64C}"/>
          </ac:spMkLst>
        </pc:spChg>
      </pc:sldChg>
      <pc:sldChg chg="modSp">
        <pc:chgData name="Luísa Ferreira" userId="dad567e2eb153e2a" providerId="LiveId" clId="{D3AC19EE-986C-4732-8191-BB9E9FEA3E08}" dt="2023-03-29T14:23:48.505" v="347" actId="20577"/>
        <pc:sldMkLst>
          <pc:docMk/>
          <pc:sldMk cId="1059090527" sldId="269"/>
        </pc:sldMkLst>
        <pc:spChg chg="mod">
          <ac:chgData name="Luísa Ferreira" userId="dad567e2eb153e2a" providerId="LiveId" clId="{D3AC19EE-986C-4732-8191-BB9E9FEA3E08}" dt="2023-03-29T14:23:48.505" v="347" actId="20577"/>
          <ac:spMkLst>
            <pc:docMk/>
            <pc:sldMk cId="1059090527" sldId="269"/>
            <ac:spMk id="6" creationId="{00000000-0000-0000-0000-000000000000}"/>
          </ac:spMkLst>
        </pc:spChg>
      </pc:sldChg>
      <pc:sldChg chg="addSp modSp mod modAnim">
        <pc:chgData name="Luísa Ferreira" userId="dad567e2eb153e2a" providerId="LiveId" clId="{D3AC19EE-986C-4732-8191-BB9E9FEA3E08}" dt="2023-03-29T18:24:16.290" v="370" actId="207"/>
        <pc:sldMkLst>
          <pc:docMk/>
          <pc:sldMk cId="1181949963" sldId="271"/>
        </pc:sldMkLst>
        <pc:spChg chg="add mod">
          <ac:chgData name="Luísa Ferreira" userId="dad567e2eb153e2a" providerId="LiveId" clId="{D3AC19EE-986C-4732-8191-BB9E9FEA3E08}" dt="2023-03-29T13:54:17.395" v="115" actId="1076"/>
          <ac:spMkLst>
            <pc:docMk/>
            <pc:sldMk cId="1181949963" sldId="271"/>
            <ac:spMk id="2" creationId="{392DE04E-A432-04D7-C1F6-69215E141B3F}"/>
          </ac:spMkLst>
        </pc:spChg>
        <pc:spChg chg="mod">
          <ac:chgData name="Luísa Ferreira" userId="dad567e2eb153e2a" providerId="LiveId" clId="{D3AC19EE-986C-4732-8191-BB9E9FEA3E08}" dt="2023-03-29T18:24:16.290" v="370" actId="207"/>
          <ac:spMkLst>
            <pc:docMk/>
            <pc:sldMk cId="1181949963" sldId="271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4:02:07.713" v="169" actId="207"/>
          <ac:spMkLst>
            <pc:docMk/>
            <pc:sldMk cId="1181949963" sldId="271"/>
            <ac:spMk id="4" creationId="{0DD192FF-0B42-D12F-A465-A9B2C327C196}"/>
          </ac:spMkLst>
        </pc:spChg>
        <pc:spChg chg="add mod">
          <ac:chgData name="Luísa Ferreira" userId="dad567e2eb153e2a" providerId="LiveId" clId="{D3AC19EE-986C-4732-8191-BB9E9FEA3E08}" dt="2023-03-29T13:54:25.852" v="117" actId="1076"/>
          <ac:spMkLst>
            <pc:docMk/>
            <pc:sldMk cId="1181949963" sldId="271"/>
            <ac:spMk id="5" creationId="{1CC78411-7CBC-2E1E-204E-1EA8D1B62C33}"/>
          </ac:spMkLst>
        </pc:spChg>
        <pc:spChg chg="add mod">
          <ac:chgData name="Luísa Ferreira" userId="dad567e2eb153e2a" providerId="LiveId" clId="{D3AC19EE-986C-4732-8191-BB9E9FEA3E08}" dt="2023-03-29T13:54:34.940" v="119" actId="1076"/>
          <ac:spMkLst>
            <pc:docMk/>
            <pc:sldMk cId="1181949963" sldId="271"/>
            <ac:spMk id="6" creationId="{8FD91075-1D29-C2EB-4C79-63C9354CA069}"/>
          </ac:spMkLst>
        </pc:spChg>
        <pc:spChg chg="add mod">
          <ac:chgData name="Luísa Ferreira" userId="dad567e2eb153e2a" providerId="LiveId" clId="{D3AC19EE-986C-4732-8191-BB9E9FEA3E08}" dt="2023-03-29T13:54:41.599" v="121" actId="1076"/>
          <ac:spMkLst>
            <pc:docMk/>
            <pc:sldMk cId="1181949963" sldId="271"/>
            <ac:spMk id="7" creationId="{FAEDC030-12A0-ABF5-2565-B0AE08FAEF43}"/>
          </ac:spMkLst>
        </pc:spChg>
        <pc:spChg chg="add mod">
          <ac:chgData name="Luísa Ferreira" userId="dad567e2eb153e2a" providerId="LiveId" clId="{D3AC19EE-986C-4732-8191-BB9E9FEA3E08}" dt="2023-03-29T13:55:00.536" v="126" actId="1076"/>
          <ac:spMkLst>
            <pc:docMk/>
            <pc:sldMk cId="1181949963" sldId="271"/>
            <ac:spMk id="8" creationId="{52CC0184-C435-87E5-FE29-2941D17035F4}"/>
          </ac:spMkLst>
        </pc:spChg>
      </pc:sldChg>
      <pc:sldChg chg="addSp modSp mod modAnim">
        <pc:chgData name="Luísa Ferreira" userId="dad567e2eb153e2a" providerId="LiveId" clId="{D3AC19EE-986C-4732-8191-BB9E9FEA3E08}" dt="2023-03-29T18:23:19.418" v="361" actId="207"/>
        <pc:sldMkLst>
          <pc:docMk/>
          <pc:sldMk cId="1338312770" sldId="272"/>
        </pc:sldMkLst>
        <pc:spChg chg="add mod">
          <ac:chgData name="Luísa Ferreira" userId="dad567e2eb153e2a" providerId="LiveId" clId="{D3AC19EE-986C-4732-8191-BB9E9FEA3E08}" dt="2023-03-29T13:47:50.157" v="57" actId="1076"/>
          <ac:spMkLst>
            <pc:docMk/>
            <pc:sldMk cId="1338312770" sldId="272"/>
            <ac:spMk id="2" creationId="{BCDDB268-7850-4A97-50FA-00D1274B373B}"/>
          </ac:spMkLst>
        </pc:spChg>
        <pc:spChg chg="mod">
          <ac:chgData name="Luísa Ferreira" userId="dad567e2eb153e2a" providerId="LiveId" clId="{D3AC19EE-986C-4732-8191-BB9E9FEA3E08}" dt="2023-03-29T18:23:19.418" v="361" actId="207"/>
          <ac:spMkLst>
            <pc:docMk/>
            <pc:sldMk cId="1338312770" sldId="272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4:03:54.957" v="190" actId="207"/>
          <ac:spMkLst>
            <pc:docMk/>
            <pc:sldMk cId="1338312770" sldId="272"/>
            <ac:spMk id="4" creationId="{A5B9D199-DE27-86FA-B293-9F0BBA8DA39C}"/>
          </ac:spMkLst>
        </pc:spChg>
        <pc:spChg chg="add mod">
          <ac:chgData name="Luísa Ferreira" userId="dad567e2eb153e2a" providerId="LiveId" clId="{D3AC19EE-986C-4732-8191-BB9E9FEA3E08}" dt="2023-03-29T13:48:33.746" v="60" actId="1076"/>
          <ac:spMkLst>
            <pc:docMk/>
            <pc:sldMk cId="1338312770" sldId="272"/>
            <ac:spMk id="5" creationId="{4082E43B-FD9F-7DB2-4D7C-553EADA72304}"/>
          </ac:spMkLst>
        </pc:spChg>
        <pc:spChg chg="add mod">
          <ac:chgData name="Luísa Ferreira" userId="dad567e2eb153e2a" providerId="LiveId" clId="{D3AC19EE-986C-4732-8191-BB9E9FEA3E08}" dt="2023-03-29T13:48:50.585" v="62" actId="1076"/>
          <ac:spMkLst>
            <pc:docMk/>
            <pc:sldMk cId="1338312770" sldId="272"/>
            <ac:spMk id="6" creationId="{C2B5111F-2F4D-0A9A-94A7-FDFF69648498}"/>
          </ac:spMkLst>
        </pc:spChg>
        <pc:spChg chg="add mod">
          <ac:chgData name="Luísa Ferreira" userId="dad567e2eb153e2a" providerId="LiveId" clId="{D3AC19EE-986C-4732-8191-BB9E9FEA3E08}" dt="2023-03-29T14:04:16.810" v="192" actId="1076"/>
          <ac:spMkLst>
            <pc:docMk/>
            <pc:sldMk cId="1338312770" sldId="272"/>
            <ac:spMk id="7" creationId="{85A65200-761B-EAAB-5B2D-B9F0B31E5A97}"/>
          </ac:spMkLst>
        </pc:spChg>
        <pc:spChg chg="add mod">
          <ac:chgData name="Luísa Ferreira" userId="dad567e2eb153e2a" providerId="LiveId" clId="{D3AC19EE-986C-4732-8191-BB9E9FEA3E08}" dt="2023-03-29T13:49:23.596" v="69" actId="1076"/>
          <ac:spMkLst>
            <pc:docMk/>
            <pc:sldMk cId="1338312770" sldId="272"/>
            <ac:spMk id="8" creationId="{D824B816-8503-39C7-6BA1-C6B6124409A0}"/>
          </ac:spMkLst>
        </pc:spChg>
      </pc:sldChg>
      <pc:sldChg chg="addSp modSp mod modAnim">
        <pc:chgData name="Luísa Ferreira" userId="dad567e2eb153e2a" providerId="LiveId" clId="{D3AC19EE-986C-4732-8191-BB9E9FEA3E08}" dt="2023-03-29T14:03:49.771" v="189" actId="207"/>
        <pc:sldMkLst>
          <pc:docMk/>
          <pc:sldMk cId="1674520491" sldId="273"/>
        </pc:sldMkLst>
        <pc:spChg chg="add mod">
          <ac:chgData name="Luísa Ferreira" userId="dad567e2eb153e2a" providerId="LiveId" clId="{D3AC19EE-986C-4732-8191-BB9E9FEA3E08}" dt="2023-03-29T13:49:48.702" v="71" actId="1076"/>
          <ac:spMkLst>
            <pc:docMk/>
            <pc:sldMk cId="1674520491" sldId="273"/>
            <ac:spMk id="2" creationId="{0244D637-F9B9-1208-60B6-DDFC772333DD}"/>
          </ac:spMkLst>
        </pc:spChg>
        <pc:spChg chg="mod">
          <ac:chgData name="Luísa Ferreira" userId="dad567e2eb153e2a" providerId="LiveId" clId="{D3AC19EE-986C-4732-8191-BB9E9FEA3E08}" dt="2023-03-29T14:03:49.771" v="189" actId="207"/>
          <ac:spMkLst>
            <pc:docMk/>
            <pc:sldMk cId="1674520491" sldId="273"/>
            <ac:spMk id="4" creationId="{5A06B721-1CA0-7FA6-BAE1-D017BD4AD553}"/>
          </ac:spMkLst>
        </pc:spChg>
      </pc:sldChg>
      <pc:sldChg chg="addSp delSp modSp mod modAnim">
        <pc:chgData name="Luísa Ferreira" userId="dad567e2eb153e2a" providerId="LiveId" clId="{D3AC19EE-986C-4732-8191-BB9E9FEA3E08}" dt="2023-03-29T18:23:31.472" v="363" actId="207"/>
        <pc:sldMkLst>
          <pc:docMk/>
          <pc:sldMk cId="79772961" sldId="274"/>
        </pc:sldMkLst>
        <pc:spChg chg="mod">
          <ac:chgData name="Luísa Ferreira" userId="dad567e2eb153e2a" providerId="LiveId" clId="{D3AC19EE-986C-4732-8191-BB9E9FEA3E08}" dt="2023-03-29T18:23:31.472" v="363" actId="207"/>
          <ac:spMkLst>
            <pc:docMk/>
            <pc:sldMk cId="79772961" sldId="274"/>
            <ac:spMk id="3" creationId="{00000000-0000-0000-0000-000000000000}"/>
          </ac:spMkLst>
        </pc:spChg>
        <pc:spChg chg="add mod">
          <ac:chgData name="Luísa Ferreira" userId="dad567e2eb153e2a" providerId="LiveId" clId="{D3AC19EE-986C-4732-8191-BB9E9FEA3E08}" dt="2023-03-29T14:15:02.567" v="259" actId="1076"/>
          <ac:spMkLst>
            <pc:docMk/>
            <pc:sldMk cId="79772961" sldId="274"/>
            <ac:spMk id="4" creationId="{8D799F41-D00B-DCAC-0A20-ED17A6DF9194}"/>
          </ac:spMkLst>
        </pc:spChg>
        <pc:spChg chg="add mod">
          <ac:chgData name="Luísa Ferreira" userId="dad567e2eb153e2a" providerId="LiveId" clId="{D3AC19EE-986C-4732-8191-BB9E9FEA3E08}" dt="2023-03-29T14:14:58.694" v="258" actId="1076"/>
          <ac:spMkLst>
            <pc:docMk/>
            <pc:sldMk cId="79772961" sldId="274"/>
            <ac:spMk id="7" creationId="{55EBD445-4BCD-2A70-0E60-3496038378CD}"/>
          </ac:spMkLst>
        </pc:spChg>
        <pc:spChg chg="add mod">
          <ac:chgData name="Luísa Ferreira" userId="dad567e2eb153e2a" providerId="LiveId" clId="{D3AC19EE-986C-4732-8191-BB9E9FEA3E08}" dt="2023-03-29T14:11:13.978" v="228" actId="1076"/>
          <ac:spMkLst>
            <pc:docMk/>
            <pc:sldMk cId="79772961" sldId="274"/>
            <ac:spMk id="9" creationId="{4F4F39A4-FA3D-9F99-7354-D3086E94EA56}"/>
          </ac:spMkLst>
        </pc:spChg>
        <pc:spChg chg="add mod">
          <ac:chgData name="Luísa Ferreira" userId="dad567e2eb153e2a" providerId="LiveId" clId="{D3AC19EE-986C-4732-8191-BB9E9FEA3E08}" dt="2023-03-29T14:11:36.585" v="231" actId="1076"/>
          <ac:spMkLst>
            <pc:docMk/>
            <pc:sldMk cId="79772961" sldId="274"/>
            <ac:spMk id="11" creationId="{8D1D238F-64B0-718B-D79B-D833A93735F6}"/>
          </ac:spMkLst>
        </pc:spChg>
        <pc:spChg chg="add del mod">
          <ac:chgData name="Luísa Ferreira" userId="dad567e2eb153e2a" providerId="LiveId" clId="{D3AC19EE-986C-4732-8191-BB9E9FEA3E08}" dt="2023-03-29T14:13:05.392" v="240" actId="478"/>
          <ac:spMkLst>
            <pc:docMk/>
            <pc:sldMk cId="79772961" sldId="274"/>
            <ac:spMk id="13" creationId="{5944155A-44A5-93ED-2522-F2AF64A14FAE}"/>
          </ac:spMkLst>
        </pc:spChg>
        <pc:spChg chg="add mod">
          <ac:chgData name="Luísa Ferreira" userId="dad567e2eb153e2a" providerId="LiveId" clId="{D3AC19EE-986C-4732-8191-BB9E9FEA3E08}" dt="2023-03-29T14:14:52.523" v="257" actId="1076"/>
          <ac:spMkLst>
            <pc:docMk/>
            <pc:sldMk cId="79772961" sldId="274"/>
            <ac:spMk id="15" creationId="{A452FA68-851C-CA82-6AF5-C4F1715A3EB6}"/>
          </ac:spMkLst>
        </pc:spChg>
      </pc:sldChg>
      <pc:sldChg chg="addSp modSp mod modAnim">
        <pc:chgData name="Luísa Ferreira" userId="dad567e2eb153e2a" providerId="LiveId" clId="{D3AC19EE-986C-4732-8191-BB9E9FEA3E08}" dt="2023-03-29T18:23:37.930" v="364" actId="207"/>
        <pc:sldMkLst>
          <pc:docMk/>
          <pc:sldMk cId="2576182131" sldId="275"/>
        </pc:sldMkLst>
        <pc:spChg chg="add mod">
          <ac:chgData name="Luísa Ferreira" userId="dad567e2eb153e2a" providerId="LiveId" clId="{D3AC19EE-986C-4732-8191-BB9E9FEA3E08}" dt="2023-03-29T14:13:13.968" v="242" actId="1076"/>
          <ac:spMkLst>
            <pc:docMk/>
            <pc:sldMk cId="2576182131" sldId="275"/>
            <ac:spMk id="2" creationId="{A88948C7-FAAA-28B5-CBA2-2B56F65CB7AA}"/>
          </ac:spMkLst>
        </pc:spChg>
        <pc:spChg chg="mod">
          <ac:chgData name="Luísa Ferreira" userId="dad567e2eb153e2a" providerId="LiveId" clId="{D3AC19EE-986C-4732-8191-BB9E9FEA3E08}" dt="2023-03-29T18:23:37.930" v="364" actId="207"/>
          <ac:spMkLst>
            <pc:docMk/>
            <pc:sldMk cId="2576182131" sldId="275"/>
            <ac:spMk id="3" creationId="{00000000-0000-0000-0000-000000000000}"/>
          </ac:spMkLst>
        </pc:spChg>
        <pc:spChg chg="add mod">
          <ac:chgData name="Luísa Ferreira" userId="dad567e2eb153e2a" providerId="LiveId" clId="{D3AC19EE-986C-4732-8191-BB9E9FEA3E08}" dt="2023-03-29T14:13:37.088" v="245" actId="1076"/>
          <ac:spMkLst>
            <pc:docMk/>
            <pc:sldMk cId="2576182131" sldId="275"/>
            <ac:spMk id="6" creationId="{9BECED97-8A73-CAAC-4AFD-8D4108666606}"/>
          </ac:spMkLst>
        </pc:spChg>
        <pc:spChg chg="add mod">
          <ac:chgData name="Luísa Ferreira" userId="dad567e2eb153e2a" providerId="LiveId" clId="{D3AC19EE-986C-4732-8191-BB9E9FEA3E08}" dt="2023-03-29T14:13:56.521" v="248" actId="1076"/>
          <ac:spMkLst>
            <pc:docMk/>
            <pc:sldMk cId="2576182131" sldId="275"/>
            <ac:spMk id="8" creationId="{93CB2E1B-0AAE-8CAE-5B98-3E551A2085FA}"/>
          </ac:spMkLst>
        </pc:spChg>
        <pc:spChg chg="add mod">
          <ac:chgData name="Luísa Ferreira" userId="dad567e2eb153e2a" providerId="LiveId" clId="{D3AC19EE-986C-4732-8191-BB9E9FEA3E08}" dt="2023-03-29T14:14:43.072" v="256" actId="1076"/>
          <ac:spMkLst>
            <pc:docMk/>
            <pc:sldMk cId="2576182131" sldId="275"/>
            <ac:spMk id="10" creationId="{B76AC97D-3E04-65C4-9DF7-DD0CCD9AD2C9}"/>
          </ac:spMkLst>
        </pc:spChg>
        <pc:spChg chg="add mod">
          <ac:chgData name="Luísa Ferreira" userId="dad567e2eb153e2a" providerId="LiveId" clId="{D3AC19EE-986C-4732-8191-BB9E9FEA3E08}" dt="2023-03-29T14:14:39.089" v="255" actId="1076"/>
          <ac:spMkLst>
            <pc:docMk/>
            <pc:sldMk cId="2576182131" sldId="275"/>
            <ac:spMk id="12" creationId="{4DF8D181-2DB9-5805-F5C0-7B9125C309C6}"/>
          </ac:spMkLst>
        </pc:spChg>
      </pc:sldChg>
      <pc:sldChg chg="addSp modSp mod modAnim">
        <pc:chgData name="Luísa Ferreira" userId="dad567e2eb153e2a" providerId="LiveId" clId="{D3AC19EE-986C-4732-8191-BB9E9FEA3E08}" dt="2023-03-29T18:23:43.479" v="365" actId="207"/>
        <pc:sldMkLst>
          <pc:docMk/>
          <pc:sldMk cId="3053990889" sldId="276"/>
        </pc:sldMkLst>
        <pc:spChg chg="add mod">
          <ac:chgData name="Luísa Ferreira" userId="dad567e2eb153e2a" providerId="LiveId" clId="{D3AC19EE-986C-4732-8191-BB9E9FEA3E08}" dt="2023-03-29T13:51:22.635" v="81" actId="1076"/>
          <ac:spMkLst>
            <pc:docMk/>
            <pc:sldMk cId="3053990889" sldId="276"/>
            <ac:spMk id="2" creationId="{6E7F7782-5E88-EA65-50A0-95F423888029}"/>
          </ac:spMkLst>
        </pc:spChg>
        <pc:spChg chg="mod">
          <ac:chgData name="Luísa Ferreira" userId="dad567e2eb153e2a" providerId="LiveId" clId="{D3AC19EE-986C-4732-8191-BB9E9FEA3E08}" dt="2023-03-29T18:23:43.479" v="365" actId="207"/>
          <ac:spMkLst>
            <pc:docMk/>
            <pc:sldMk cId="3053990889" sldId="276"/>
            <ac:spMk id="3" creationId="{00000000-0000-0000-0000-000000000000}"/>
          </ac:spMkLst>
        </pc:spChg>
        <pc:spChg chg="add mod">
          <ac:chgData name="Luísa Ferreira" userId="dad567e2eb153e2a" providerId="LiveId" clId="{D3AC19EE-986C-4732-8191-BB9E9FEA3E08}" dt="2023-03-29T13:51:34.288" v="83" actId="1076"/>
          <ac:spMkLst>
            <pc:docMk/>
            <pc:sldMk cId="3053990889" sldId="276"/>
            <ac:spMk id="5" creationId="{E7DA3F3D-42ED-749F-75A2-0547F6ECEBF2}"/>
          </ac:spMkLst>
        </pc:spChg>
        <pc:spChg chg="mod">
          <ac:chgData name="Luísa Ferreira" userId="dad567e2eb153e2a" providerId="LiveId" clId="{D3AC19EE-986C-4732-8191-BB9E9FEA3E08}" dt="2023-03-29T14:03:16.328" v="182" actId="207"/>
          <ac:spMkLst>
            <pc:docMk/>
            <pc:sldMk cId="3053990889" sldId="276"/>
            <ac:spMk id="6" creationId="{DC9BE126-D76A-11D3-05B3-07FE98A9A0AC}"/>
          </ac:spMkLst>
        </pc:spChg>
        <pc:spChg chg="add mod">
          <ac:chgData name="Luísa Ferreira" userId="dad567e2eb153e2a" providerId="LiveId" clId="{D3AC19EE-986C-4732-8191-BB9E9FEA3E08}" dt="2023-03-29T13:51:41.810" v="85" actId="1076"/>
          <ac:spMkLst>
            <pc:docMk/>
            <pc:sldMk cId="3053990889" sldId="276"/>
            <ac:spMk id="7" creationId="{AD47BBA4-B177-29AF-FE18-1BCB95BDB138}"/>
          </ac:spMkLst>
        </pc:spChg>
        <pc:spChg chg="add mod">
          <ac:chgData name="Luísa Ferreira" userId="dad567e2eb153e2a" providerId="LiveId" clId="{D3AC19EE-986C-4732-8191-BB9E9FEA3E08}" dt="2023-03-29T13:56:08.218" v="134" actId="1076"/>
          <ac:spMkLst>
            <pc:docMk/>
            <pc:sldMk cId="3053990889" sldId="276"/>
            <ac:spMk id="9" creationId="{D2FDE5F4-85FC-001D-75F2-3CA36AB55053}"/>
          </ac:spMkLst>
        </pc:spChg>
        <pc:spChg chg="add mod">
          <ac:chgData name="Luísa Ferreira" userId="dad567e2eb153e2a" providerId="LiveId" clId="{D3AC19EE-986C-4732-8191-BB9E9FEA3E08}" dt="2023-03-29T13:56:15.713" v="136" actId="1076"/>
          <ac:spMkLst>
            <pc:docMk/>
            <pc:sldMk cId="3053990889" sldId="276"/>
            <ac:spMk id="10" creationId="{83BC76EC-AEF5-4B7C-1522-AE06A0B2993C}"/>
          </ac:spMkLst>
        </pc:spChg>
      </pc:sldChg>
      <pc:sldChg chg="addSp modSp mod modAnim">
        <pc:chgData name="Luísa Ferreira" userId="dad567e2eb153e2a" providerId="LiveId" clId="{D3AC19EE-986C-4732-8191-BB9E9FEA3E08}" dt="2023-03-29T18:23:48.543" v="366" actId="207"/>
        <pc:sldMkLst>
          <pc:docMk/>
          <pc:sldMk cId="160879814" sldId="277"/>
        </pc:sldMkLst>
        <pc:spChg chg="add mod">
          <ac:chgData name="Luísa Ferreira" userId="dad567e2eb153e2a" providerId="LiveId" clId="{D3AC19EE-986C-4732-8191-BB9E9FEA3E08}" dt="2023-03-29T13:51:51.941" v="87" actId="1076"/>
          <ac:spMkLst>
            <pc:docMk/>
            <pc:sldMk cId="160879814" sldId="277"/>
            <ac:spMk id="2" creationId="{145A565B-73EA-2D28-969B-2DD95CD2FA4D}"/>
          </ac:spMkLst>
        </pc:spChg>
        <pc:spChg chg="mod">
          <ac:chgData name="Luísa Ferreira" userId="dad567e2eb153e2a" providerId="LiveId" clId="{D3AC19EE-986C-4732-8191-BB9E9FEA3E08}" dt="2023-03-29T18:23:48.543" v="366" actId="207"/>
          <ac:spMkLst>
            <pc:docMk/>
            <pc:sldMk cId="160879814" sldId="277"/>
            <ac:spMk id="3" creationId="{00000000-0000-0000-0000-000000000000}"/>
          </ac:spMkLst>
        </pc:spChg>
        <pc:spChg chg="add mod">
          <ac:chgData name="Luísa Ferreira" userId="dad567e2eb153e2a" providerId="LiveId" clId="{D3AC19EE-986C-4732-8191-BB9E9FEA3E08}" dt="2023-03-29T13:51:59.958" v="89" actId="1076"/>
          <ac:spMkLst>
            <pc:docMk/>
            <pc:sldMk cId="160879814" sldId="277"/>
            <ac:spMk id="5" creationId="{DDC655FC-28A2-E14A-9C13-D3EA504CC929}"/>
          </ac:spMkLst>
        </pc:spChg>
        <pc:spChg chg="mod">
          <ac:chgData name="Luísa Ferreira" userId="dad567e2eb153e2a" providerId="LiveId" clId="{D3AC19EE-986C-4732-8191-BB9E9FEA3E08}" dt="2023-03-29T14:03:06.689" v="180" actId="207"/>
          <ac:spMkLst>
            <pc:docMk/>
            <pc:sldMk cId="160879814" sldId="277"/>
            <ac:spMk id="6" creationId="{BE1FF9FF-D1D9-BB00-013E-DAC0C04D2B67}"/>
          </ac:spMkLst>
        </pc:spChg>
        <pc:spChg chg="add mod">
          <ac:chgData name="Luísa Ferreira" userId="dad567e2eb153e2a" providerId="LiveId" clId="{D3AC19EE-986C-4732-8191-BB9E9FEA3E08}" dt="2023-03-29T13:52:14.151" v="91" actId="1076"/>
          <ac:spMkLst>
            <pc:docMk/>
            <pc:sldMk cId="160879814" sldId="277"/>
            <ac:spMk id="8" creationId="{F6677C93-F9D1-3682-70A2-C9A9EF6C9236}"/>
          </ac:spMkLst>
        </pc:spChg>
        <pc:spChg chg="add mod">
          <ac:chgData name="Luísa Ferreira" userId="dad567e2eb153e2a" providerId="LiveId" clId="{D3AC19EE-986C-4732-8191-BB9E9FEA3E08}" dt="2023-03-29T13:52:24.420" v="93" actId="1076"/>
          <ac:spMkLst>
            <pc:docMk/>
            <pc:sldMk cId="160879814" sldId="277"/>
            <ac:spMk id="9" creationId="{AC68FAE0-2EF0-CE40-CCF2-67C7B549A136}"/>
          </ac:spMkLst>
        </pc:spChg>
        <pc:spChg chg="add mod">
          <ac:chgData name="Luísa Ferreira" userId="dad567e2eb153e2a" providerId="LiveId" clId="{D3AC19EE-986C-4732-8191-BB9E9FEA3E08}" dt="2023-03-29T13:55:54.753" v="132" actId="1076"/>
          <ac:spMkLst>
            <pc:docMk/>
            <pc:sldMk cId="160879814" sldId="277"/>
            <ac:spMk id="10" creationId="{5DA71337-626B-DB3C-7ABB-790C6A63CE31}"/>
          </ac:spMkLst>
        </pc:spChg>
      </pc:sldChg>
      <pc:sldChg chg="addSp delSp modSp mod">
        <pc:chgData name="Luísa Ferreira" userId="dad567e2eb153e2a" providerId="LiveId" clId="{D3AC19EE-986C-4732-8191-BB9E9FEA3E08}" dt="2023-03-29T18:23:53.945" v="367" actId="207"/>
        <pc:sldMkLst>
          <pc:docMk/>
          <pc:sldMk cId="4092850177" sldId="278"/>
        </pc:sldMkLst>
        <pc:spChg chg="mod">
          <ac:chgData name="Luísa Ferreira" userId="dad567e2eb153e2a" providerId="LiveId" clId="{D3AC19EE-986C-4732-8191-BB9E9FEA3E08}" dt="2023-03-29T18:23:53.945" v="367" actId="207"/>
          <ac:spMkLst>
            <pc:docMk/>
            <pc:sldMk cId="4092850177" sldId="278"/>
            <ac:spMk id="3" creationId="{00000000-0000-0000-0000-000000000000}"/>
          </ac:spMkLst>
        </pc:spChg>
        <pc:picChg chg="add mod">
          <ac:chgData name="Luísa Ferreira" userId="dad567e2eb153e2a" providerId="LiveId" clId="{D3AC19EE-986C-4732-8191-BB9E9FEA3E08}" dt="2023-03-29T14:06:41.539" v="209" actId="14100"/>
          <ac:picMkLst>
            <pc:docMk/>
            <pc:sldMk cId="4092850177" sldId="278"/>
            <ac:picMk id="1026" creationId="{405CFDB3-9614-56DD-6D36-B08074F7996B}"/>
          </ac:picMkLst>
        </pc:picChg>
        <pc:picChg chg="del">
          <ac:chgData name="Luísa Ferreira" userId="dad567e2eb153e2a" providerId="LiveId" clId="{D3AC19EE-986C-4732-8191-BB9E9FEA3E08}" dt="2023-03-29T14:06:19.276" v="206" actId="478"/>
          <ac:picMkLst>
            <pc:docMk/>
            <pc:sldMk cId="4092850177" sldId="278"/>
            <ac:picMk id="8194" creationId="{F8EA87FE-B577-858A-8634-E1E9ABE8C289}"/>
          </ac:picMkLst>
        </pc:picChg>
      </pc:sldChg>
      <pc:sldChg chg="addSp modSp mod modAnim">
        <pc:chgData name="Luísa Ferreira" userId="dad567e2eb153e2a" providerId="LiveId" clId="{D3AC19EE-986C-4732-8191-BB9E9FEA3E08}" dt="2023-03-29T14:21:33.380" v="309"/>
        <pc:sldMkLst>
          <pc:docMk/>
          <pc:sldMk cId="2734382557" sldId="279"/>
        </pc:sldMkLst>
        <pc:spChg chg="add mod">
          <ac:chgData name="Luísa Ferreira" userId="dad567e2eb153e2a" providerId="LiveId" clId="{D3AC19EE-986C-4732-8191-BB9E9FEA3E08}" dt="2023-03-29T13:52:49.581" v="95" actId="1076"/>
          <ac:spMkLst>
            <pc:docMk/>
            <pc:sldMk cId="2734382557" sldId="279"/>
            <ac:spMk id="2" creationId="{971A31F1-1258-CD80-3FB8-86A86912F38A}"/>
          </ac:spMkLst>
        </pc:spChg>
        <pc:spChg chg="add mod">
          <ac:chgData name="Luísa Ferreira" userId="dad567e2eb153e2a" providerId="LiveId" clId="{D3AC19EE-986C-4732-8191-BB9E9FEA3E08}" dt="2023-03-29T13:52:56.718" v="97" actId="1076"/>
          <ac:spMkLst>
            <pc:docMk/>
            <pc:sldMk cId="2734382557" sldId="279"/>
            <ac:spMk id="3" creationId="{902E6FBD-46BD-C8F3-DB39-37F382BE2B2F}"/>
          </ac:spMkLst>
        </pc:spChg>
        <pc:spChg chg="mod">
          <ac:chgData name="Luísa Ferreira" userId="dad567e2eb153e2a" providerId="LiveId" clId="{D3AC19EE-986C-4732-8191-BB9E9FEA3E08}" dt="2023-03-29T14:02:50.330" v="177" actId="207"/>
          <ac:spMkLst>
            <pc:docMk/>
            <pc:sldMk cId="2734382557" sldId="279"/>
            <ac:spMk id="4" creationId="{4377949B-9FBB-7643-D731-B76820B6D816}"/>
          </ac:spMkLst>
        </pc:spChg>
        <pc:spChg chg="add mod">
          <ac:chgData name="Luísa Ferreira" userId="dad567e2eb153e2a" providerId="LiveId" clId="{D3AC19EE-986C-4732-8191-BB9E9FEA3E08}" dt="2023-03-29T13:53:04.888" v="99" actId="1076"/>
          <ac:spMkLst>
            <pc:docMk/>
            <pc:sldMk cId="2734382557" sldId="279"/>
            <ac:spMk id="5" creationId="{08867F60-D1C2-3D96-3FB4-FFDB2954B2AA}"/>
          </ac:spMkLst>
        </pc:spChg>
        <pc:spChg chg="add mod">
          <ac:chgData name="Luísa Ferreira" userId="dad567e2eb153e2a" providerId="LiveId" clId="{D3AC19EE-986C-4732-8191-BB9E9FEA3E08}" dt="2023-03-29T13:53:12.027" v="101" actId="1076"/>
          <ac:spMkLst>
            <pc:docMk/>
            <pc:sldMk cId="2734382557" sldId="279"/>
            <ac:spMk id="6" creationId="{7FABA2E0-19B5-D552-C12D-2806763B0EC8}"/>
          </ac:spMkLst>
        </pc:spChg>
        <pc:spChg chg="add mod">
          <ac:chgData name="Luísa Ferreira" userId="dad567e2eb153e2a" providerId="LiveId" clId="{D3AC19EE-986C-4732-8191-BB9E9FEA3E08}" dt="2023-03-29T13:55:38.140" v="130" actId="1076"/>
          <ac:spMkLst>
            <pc:docMk/>
            <pc:sldMk cId="2734382557" sldId="279"/>
            <ac:spMk id="7" creationId="{71EF709D-ECCE-A849-4CA2-12A2171AB3AA}"/>
          </ac:spMkLst>
        </pc:spChg>
      </pc:sldChg>
      <pc:sldChg chg="addSp modSp mod modAnim">
        <pc:chgData name="Luísa Ferreira" userId="dad567e2eb153e2a" providerId="LiveId" clId="{D3AC19EE-986C-4732-8191-BB9E9FEA3E08}" dt="2023-03-29T14:22:22.353" v="324"/>
        <pc:sldMkLst>
          <pc:docMk/>
          <pc:sldMk cId="4026500280" sldId="280"/>
        </pc:sldMkLst>
        <pc:spChg chg="add mod">
          <ac:chgData name="Luísa Ferreira" userId="dad567e2eb153e2a" providerId="LiveId" clId="{D3AC19EE-986C-4732-8191-BB9E9FEA3E08}" dt="2023-03-29T13:55:26.560" v="128" actId="1076"/>
          <ac:spMkLst>
            <pc:docMk/>
            <pc:sldMk cId="4026500280" sldId="280"/>
            <ac:spMk id="2" creationId="{781A372B-C46D-E671-B544-6EAA828D4E76}"/>
          </ac:spMkLst>
        </pc:spChg>
        <pc:spChg chg="add mod">
          <ac:chgData name="Luísa Ferreira" userId="dad567e2eb153e2a" providerId="LiveId" clId="{D3AC19EE-986C-4732-8191-BB9E9FEA3E08}" dt="2023-03-29T13:57:54.407" v="140" actId="1076"/>
          <ac:spMkLst>
            <pc:docMk/>
            <pc:sldMk cId="4026500280" sldId="280"/>
            <ac:spMk id="3" creationId="{74F730F9-830B-69A3-ECCB-8B76719EC109}"/>
          </ac:spMkLst>
        </pc:spChg>
        <pc:spChg chg="mod">
          <ac:chgData name="Luísa Ferreira" userId="dad567e2eb153e2a" providerId="LiveId" clId="{D3AC19EE-986C-4732-8191-BB9E9FEA3E08}" dt="2023-03-29T14:02:35.691" v="174" actId="207"/>
          <ac:spMkLst>
            <pc:docMk/>
            <pc:sldMk cId="4026500280" sldId="280"/>
            <ac:spMk id="4" creationId="{51A11188-C6D1-BF17-2E5F-4099F7061B06}"/>
          </ac:spMkLst>
        </pc:spChg>
        <pc:spChg chg="add mod">
          <ac:chgData name="Luísa Ferreira" userId="dad567e2eb153e2a" providerId="LiveId" clId="{D3AC19EE-986C-4732-8191-BB9E9FEA3E08}" dt="2023-03-29T13:58:06.707" v="142" actId="1076"/>
          <ac:spMkLst>
            <pc:docMk/>
            <pc:sldMk cId="4026500280" sldId="280"/>
            <ac:spMk id="5" creationId="{7FDFB79D-A4E2-68AD-FB6E-64844955489D}"/>
          </ac:spMkLst>
        </pc:spChg>
        <pc:spChg chg="add mod">
          <ac:chgData name="Luísa Ferreira" userId="dad567e2eb153e2a" providerId="LiveId" clId="{D3AC19EE-986C-4732-8191-BB9E9FEA3E08}" dt="2023-03-29T13:58:16.219" v="144" actId="1076"/>
          <ac:spMkLst>
            <pc:docMk/>
            <pc:sldMk cId="4026500280" sldId="280"/>
            <ac:spMk id="6" creationId="{721048B1-D9BC-6387-EE7C-872797F26B80}"/>
          </ac:spMkLst>
        </pc:spChg>
        <pc:spChg chg="add mod">
          <ac:chgData name="Luísa Ferreira" userId="dad567e2eb153e2a" providerId="LiveId" clId="{D3AC19EE-986C-4732-8191-BB9E9FEA3E08}" dt="2023-03-29T13:58:21.734" v="146" actId="1076"/>
          <ac:spMkLst>
            <pc:docMk/>
            <pc:sldMk cId="4026500280" sldId="280"/>
            <ac:spMk id="7" creationId="{D59E658F-2B43-FAEF-1B36-590C69D18194}"/>
          </ac:spMkLst>
        </pc:spChg>
      </pc:sldChg>
      <pc:sldChg chg="addSp modSp mod modAnim">
        <pc:chgData name="Luísa Ferreira" userId="dad567e2eb153e2a" providerId="LiveId" clId="{D3AC19EE-986C-4732-8191-BB9E9FEA3E08}" dt="2023-03-29T18:23:25.823" v="362" actId="207"/>
        <pc:sldMkLst>
          <pc:docMk/>
          <pc:sldMk cId="3225304787" sldId="281"/>
        </pc:sldMkLst>
        <pc:spChg chg="add mod">
          <ac:chgData name="Luísa Ferreira" userId="dad567e2eb153e2a" providerId="LiveId" clId="{D3AC19EE-986C-4732-8191-BB9E9FEA3E08}" dt="2023-03-29T13:50:16.748" v="73" actId="1076"/>
          <ac:spMkLst>
            <pc:docMk/>
            <pc:sldMk cId="3225304787" sldId="281"/>
            <ac:spMk id="2" creationId="{A03BD616-5847-A7AF-410F-A5567D017F75}"/>
          </ac:spMkLst>
        </pc:spChg>
        <pc:spChg chg="mod">
          <ac:chgData name="Luísa Ferreira" userId="dad567e2eb153e2a" providerId="LiveId" clId="{D3AC19EE-986C-4732-8191-BB9E9FEA3E08}" dt="2023-03-29T18:23:25.823" v="362" actId="207"/>
          <ac:spMkLst>
            <pc:docMk/>
            <pc:sldMk cId="3225304787" sldId="281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4:03:43.110" v="188" actId="207"/>
          <ac:spMkLst>
            <pc:docMk/>
            <pc:sldMk cId="3225304787" sldId="281"/>
            <ac:spMk id="4" creationId="{88A0E1E7-2057-132B-16F4-E95E2E8BBBDB}"/>
          </ac:spMkLst>
        </pc:spChg>
        <pc:spChg chg="add mod">
          <ac:chgData name="Luísa Ferreira" userId="dad567e2eb153e2a" providerId="LiveId" clId="{D3AC19EE-986C-4732-8191-BB9E9FEA3E08}" dt="2023-03-29T13:50:32.857" v="75" actId="1076"/>
          <ac:spMkLst>
            <pc:docMk/>
            <pc:sldMk cId="3225304787" sldId="281"/>
            <ac:spMk id="5" creationId="{BE434259-8CC1-637F-7D3A-14E0144F0D32}"/>
          </ac:spMkLst>
        </pc:spChg>
        <pc:spChg chg="add mod">
          <ac:chgData name="Luísa Ferreira" userId="dad567e2eb153e2a" providerId="LiveId" clId="{D3AC19EE-986C-4732-8191-BB9E9FEA3E08}" dt="2023-03-29T13:50:46.170" v="77" actId="1076"/>
          <ac:spMkLst>
            <pc:docMk/>
            <pc:sldMk cId="3225304787" sldId="281"/>
            <ac:spMk id="6" creationId="{FAC22E67-FC8B-92BF-AECD-0019BB1736A8}"/>
          </ac:spMkLst>
        </pc:spChg>
        <pc:spChg chg="add mod">
          <ac:chgData name="Luísa Ferreira" userId="dad567e2eb153e2a" providerId="LiveId" clId="{D3AC19EE-986C-4732-8191-BB9E9FEA3E08}" dt="2023-03-29T13:50:58.545" v="79" actId="1076"/>
          <ac:spMkLst>
            <pc:docMk/>
            <pc:sldMk cId="3225304787" sldId="281"/>
            <ac:spMk id="7" creationId="{848C5386-8D06-6A97-D02B-F1C6B9437960}"/>
          </ac:spMkLst>
        </pc:spChg>
        <pc:spChg chg="add mod">
          <ac:chgData name="Luísa Ferreira" userId="dad567e2eb153e2a" providerId="LiveId" clId="{D3AC19EE-986C-4732-8191-BB9E9FEA3E08}" dt="2023-03-29T13:56:42.454" v="138" actId="1076"/>
          <ac:spMkLst>
            <pc:docMk/>
            <pc:sldMk cId="3225304787" sldId="281"/>
            <ac:spMk id="8" creationId="{9A2CDF03-ED43-D01D-6C0A-5F15522D5E2A}"/>
          </ac:spMkLst>
        </pc:spChg>
      </pc:sldChg>
      <pc:sldChg chg="addSp modSp mod modAnim">
        <pc:chgData name="Luísa Ferreira" userId="dad567e2eb153e2a" providerId="LiveId" clId="{D3AC19EE-986C-4732-8191-BB9E9FEA3E08}" dt="2023-03-29T14:03:35.813" v="186" actId="207"/>
        <pc:sldMkLst>
          <pc:docMk/>
          <pc:sldMk cId="2362528357" sldId="282"/>
        </pc:sldMkLst>
        <pc:spChg chg="add mod">
          <ac:chgData name="Luísa Ferreira" userId="dad567e2eb153e2a" providerId="LiveId" clId="{D3AC19EE-986C-4732-8191-BB9E9FEA3E08}" dt="2023-03-29T13:59:14.494" v="149" actId="1076"/>
          <ac:spMkLst>
            <pc:docMk/>
            <pc:sldMk cId="2362528357" sldId="282"/>
            <ac:spMk id="2" creationId="{86C7085C-029E-6B76-46FD-4DB82EBD8B6A}"/>
          </ac:spMkLst>
        </pc:spChg>
        <pc:spChg chg="mod">
          <ac:chgData name="Luísa Ferreira" userId="dad567e2eb153e2a" providerId="LiveId" clId="{D3AC19EE-986C-4732-8191-BB9E9FEA3E08}" dt="2023-03-29T14:03:35.813" v="186" actId="207"/>
          <ac:spMkLst>
            <pc:docMk/>
            <pc:sldMk cId="2362528357" sldId="282"/>
            <ac:spMk id="4" creationId="{5A06B721-1CA0-7FA6-BAE1-D017BD4AD553}"/>
          </ac:spMkLst>
        </pc:spChg>
      </pc:sldChg>
      <pc:sldChg chg="addSp modSp mod modAnim">
        <pc:chgData name="Luísa Ferreira" userId="dad567e2eb153e2a" providerId="LiveId" clId="{D3AC19EE-986C-4732-8191-BB9E9FEA3E08}" dt="2023-03-29T14:15:32.623" v="263" actId="113"/>
        <pc:sldMkLst>
          <pc:docMk/>
          <pc:sldMk cId="3223607052" sldId="283"/>
        </pc:sldMkLst>
        <pc:spChg chg="add mod">
          <ac:chgData name="Luísa Ferreira" userId="dad567e2eb153e2a" providerId="LiveId" clId="{D3AC19EE-986C-4732-8191-BB9E9FEA3E08}" dt="2023-03-29T13:59:31.405" v="152" actId="1076"/>
          <ac:spMkLst>
            <pc:docMk/>
            <pc:sldMk cId="3223607052" sldId="283"/>
            <ac:spMk id="2" creationId="{3122AFBE-A916-70F2-33B1-25D7DC1C9D1C}"/>
          </ac:spMkLst>
        </pc:spChg>
        <pc:spChg chg="mod">
          <ac:chgData name="Luísa Ferreira" userId="dad567e2eb153e2a" providerId="LiveId" clId="{D3AC19EE-986C-4732-8191-BB9E9FEA3E08}" dt="2023-03-29T14:15:32.623" v="263" actId="113"/>
          <ac:spMkLst>
            <pc:docMk/>
            <pc:sldMk cId="3223607052" sldId="283"/>
            <ac:spMk id="4" creationId="{5A06B721-1CA0-7FA6-BAE1-D017BD4AD553}"/>
          </ac:spMkLst>
        </pc:spChg>
      </pc:sldChg>
      <pc:sldChg chg="addSp modSp mod modAnim">
        <pc:chgData name="Luísa Ferreira" userId="dad567e2eb153e2a" providerId="LiveId" clId="{D3AC19EE-986C-4732-8191-BB9E9FEA3E08}" dt="2023-03-29T14:15:42.793" v="264" actId="113"/>
        <pc:sldMkLst>
          <pc:docMk/>
          <pc:sldMk cId="735520211" sldId="284"/>
        </pc:sldMkLst>
        <pc:spChg chg="add mod">
          <ac:chgData name="Luísa Ferreira" userId="dad567e2eb153e2a" providerId="LiveId" clId="{D3AC19EE-986C-4732-8191-BB9E9FEA3E08}" dt="2023-03-29T13:59:45.695" v="154" actId="1076"/>
          <ac:spMkLst>
            <pc:docMk/>
            <pc:sldMk cId="735520211" sldId="284"/>
            <ac:spMk id="2" creationId="{14C116D0-01AA-01F3-428D-6762CA21ACC9}"/>
          </ac:spMkLst>
        </pc:spChg>
        <pc:spChg chg="mod">
          <ac:chgData name="Luísa Ferreira" userId="dad567e2eb153e2a" providerId="LiveId" clId="{D3AC19EE-986C-4732-8191-BB9E9FEA3E08}" dt="2023-03-29T14:15:42.793" v="264" actId="113"/>
          <ac:spMkLst>
            <pc:docMk/>
            <pc:sldMk cId="735520211" sldId="284"/>
            <ac:spMk id="4" creationId="{5A06B721-1CA0-7FA6-BAE1-D017BD4AD553}"/>
          </ac:spMkLst>
        </pc:spChg>
      </pc:sldChg>
      <pc:sldChg chg="addSp modSp mod modAnim">
        <pc:chgData name="Luísa Ferreira" userId="dad567e2eb153e2a" providerId="LiveId" clId="{D3AC19EE-986C-4732-8191-BB9E9FEA3E08}" dt="2023-03-29T14:03:11.359" v="181" actId="207"/>
        <pc:sldMkLst>
          <pc:docMk/>
          <pc:sldMk cId="3660560815" sldId="285"/>
        </pc:sldMkLst>
        <pc:spChg chg="add mod">
          <ac:chgData name="Luísa Ferreira" userId="dad567e2eb153e2a" providerId="LiveId" clId="{D3AC19EE-986C-4732-8191-BB9E9FEA3E08}" dt="2023-03-29T14:00:00.832" v="156" actId="1076"/>
          <ac:spMkLst>
            <pc:docMk/>
            <pc:sldMk cId="3660560815" sldId="285"/>
            <ac:spMk id="2" creationId="{5DF39651-1898-56D3-BA51-E4C8687E18A2}"/>
          </ac:spMkLst>
        </pc:spChg>
        <pc:spChg chg="mod">
          <ac:chgData name="Luísa Ferreira" userId="dad567e2eb153e2a" providerId="LiveId" clId="{D3AC19EE-986C-4732-8191-BB9E9FEA3E08}" dt="2023-03-29T14:03:11.359" v="181" actId="207"/>
          <ac:spMkLst>
            <pc:docMk/>
            <pc:sldMk cId="3660560815" sldId="285"/>
            <ac:spMk id="4" creationId="{5A06B721-1CA0-7FA6-BAE1-D017BD4AD553}"/>
          </ac:spMkLst>
        </pc:spChg>
      </pc:sldChg>
      <pc:sldChg chg="addSp modSp mod modAnim">
        <pc:chgData name="Luísa Ferreira" userId="dad567e2eb153e2a" providerId="LiveId" clId="{D3AC19EE-986C-4732-8191-BB9E9FEA3E08}" dt="2023-03-29T14:02:57.247" v="178" actId="207"/>
        <pc:sldMkLst>
          <pc:docMk/>
          <pc:sldMk cId="2679165352" sldId="286"/>
        </pc:sldMkLst>
        <pc:spChg chg="add mod">
          <ac:chgData name="Luísa Ferreira" userId="dad567e2eb153e2a" providerId="LiveId" clId="{D3AC19EE-986C-4732-8191-BB9E9FEA3E08}" dt="2023-03-29T14:00:12.751" v="158" actId="1076"/>
          <ac:spMkLst>
            <pc:docMk/>
            <pc:sldMk cId="2679165352" sldId="286"/>
            <ac:spMk id="2" creationId="{BE9FD06D-FBF9-2951-0464-7A5DDB5D2AB0}"/>
          </ac:spMkLst>
        </pc:spChg>
        <pc:spChg chg="mod">
          <ac:chgData name="Luísa Ferreira" userId="dad567e2eb153e2a" providerId="LiveId" clId="{D3AC19EE-986C-4732-8191-BB9E9FEA3E08}" dt="2023-03-29T14:02:57.247" v="178" actId="207"/>
          <ac:spMkLst>
            <pc:docMk/>
            <pc:sldMk cId="2679165352" sldId="286"/>
            <ac:spMk id="4" creationId="{5A06B721-1CA0-7FA6-BAE1-D017BD4AD553}"/>
          </ac:spMkLst>
        </pc:spChg>
      </pc:sldChg>
      <pc:sldChg chg="addSp modSp mod modAnim">
        <pc:chgData name="Luísa Ferreira" userId="dad567e2eb153e2a" providerId="LiveId" clId="{D3AC19EE-986C-4732-8191-BB9E9FEA3E08}" dt="2023-03-29T14:02:44.363" v="176" actId="207"/>
        <pc:sldMkLst>
          <pc:docMk/>
          <pc:sldMk cId="486773191" sldId="287"/>
        </pc:sldMkLst>
        <pc:spChg chg="add mod">
          <ac:chgData name="Luísa Ferreira" userId="dad567e2eb153e2a" providerId="LiveId" clId="{D3AC19EE-986C-4732-8191-BB9E9FEA3E08}" dt="2023-03-29T14:00:32.160" v="160" actId="1076"/>
          <ac:spMkLst>
            <pc:docMk/>
            <pc:sldMk cId="486773191" sldId="287"/>
            <ac:spMk id="2" creationId="{34B69389-1876-B1ED-1DAB-9D88FE5F6CE6}"/>
          </ac:spMkLst>
        </pc:spChg>
        <pc:spChg chg="mod">
          <ac:chgData name="Luísa Ferreira" userId="dad567e2eb153e2a" providerId="LiveId" clId="{D3AC19EE-986C-4732-8191-BB9E9FEA3E08}" dt="2023-03-29T14:02:44.363" v="176" actId="207"/>
          <ac:spMkLst>
            <pc:docMk/>
            <pc:sldMk cId="486773191" sldId="287"/>
            <ac:spMk id="4" creationId="{D657B6EA-6457-3908-CB22-9C40E4977694}"/>
          </ac:spMkLst>
        </pc:spChg>
      </pc:sldChg>
      <pc:sldChg chg="addSp delSp modSp mod">
        <pc:chgData name="Luísa Ferreira" userId="dad567e2eb153e2a" providerId="LiveId" clId="{D3AC19EE-986C-4732-8191-BB9E9FEA3E08}" dt="2023-03-29T18:24:01.287" v="368" actId="207"/>
        <pc:sldMkLst>
          <pc:docMk/>
          <pc:sldMk cId="1306044184" sldId="288"/>
        </pc:sldMkLst>
        <pc:spChg chg="mod">
          <ac:chgData name="Luísa Ferreira" userId="dad567e2eb153e2a" providerId="LiveId" clId="{D3AC19EE-986C-4732-8191-BB9E9FEA3E08}" dt="2023-03-29T18:24:01.287" v="368" actId="207"/>
          <ac:spMkLst>
            <pc:docMk/>
            <pc:sldMk cId="1306044184" sldId="288"/>
            <ac:spMk id="3" creationId="{00000000-0000-0000-0000-000000000000}"/>
          </ac:spMkLst>
        </pc:spChg>
        <pc:picChg chg="del">
          <ac:chgData name="Luísa Ferreira" userId="dad567e2eb153e2a" providerId="LiveId" clId="{D3AC19EE-986C-4732-8191-BB9E9FEA3E08}" dt="2023-03-29T14:06:58.730" v="210" actId="478"/>
          <ac:picMkLst>
            <pc:docMk/>
            <pc:sldMk cId="1306044184" sldId="288"/>
            <ac:picMk id="2" creationId="{F664C3AE-787E-B494-C7A4-3FF9A767C0AF}"/>
          </ac:picMkLst>
        </pc:picChg>
        <pc:picChg chg="add mod">
          <ac:chgData name="Luísa Ferreira" userId="dad567e2eb153e2a" providerId="LiveId" clId="{D3AC19EE-986C-4732-8191-BB9E9FEA3E08}" dt="2023-03-29T14:07:16.913" v="215" actId="1076"/>
          <ac:picMkLst>
            <pc:docMk/>
            <pc:sldMk cId="1306044184" sldId="288"/>
            <ac:picMk id="2050" creationId="{2B1D0BA6-CA03-F7AA-FF8A-6D34D0101AF9}"/>
          </ac:picMkLst>
        </pc:picChg>
      </pc:sldChg>
      <pc:sldChg chg="addSp modSp mod modAnim">
        <pc:chgData name="Luísa Ferreira" userId="dad567e2eb153e2a" providerId="LiveId" clId="{D3AC19EE-986C-4732-8191-BB9E9FEA3E08}" dt="2023-03-29T14:02:30.926" v="173" actId="207"/>
        <pc:sldMkLst>
          <pc:docMk/>
          <pc:sldMk cId="645390545" sldId="289"/>
        </pc:sldMkLst>
        <pc:spChg chg="add mod">
          <ac:chgData name="Luísa Ferreira" userId="dad567e2eb153e2a" providerId="LiveId" clId="{D3AC19EE-986C-4732-8191-BB9E9FEA3E08}" dt="2023-03-29T14:00:44.037" v="162" actId="1076"/>
          <ac:spMkLst>
            <pc:docMk/>
            <pc:sldMk cId="645390545" sldId="289"/>
            <ac:spMk id="2" creationId="{1151E3DB-F718-A8FC-1D04-75FEA303F564}"/>
          </ac:spMkLst>
        </pc:spChg>
        <pc:spChg chg="mod">
          <ac:chgData name="Luísa Ferreira" userId="dad567e2eb153e2a" providerId="LiveId" clId="{D3AC19EE-986C-4732-8191-BB9E9FEA3E08}" dt="2023-03-29T14:02:30.926" v="173" actId="207"/>
          <ac:spMkLst>
            <pc:docMk/>
            <pc:sldMk cId="645390545" sldId="289"/>
            <ac:spMk id="4" creationId="{EB9A87F4-5C5D-4039-C7D3-0C46D8F8C7F1}"/>
          </ac:spMkLst>
        </pc:spChg>
      </pc:sldChg>
      <pc:sldChg chg="addSp modSp mod modAnim">
        <pc:chgData name="Luísa Ferreira" userId="dad567e2eb153e2a" providerId="LiveId" clId="{D3AC19EE-986C-4732-8191-BB9E9FEA3E08}" dt="2023-03-29T18:24:09.791" v="369" actId="207"/>
        <pc:sldMkLst>
          <pc:docMk/>
          <pc:sldMk cId="4010297125" sldId="290"/>
        </pc:sldMkLst>
        <pc:spChg chg="add mod">
          <ac:chgData name="Luísa Ferreira" userId="dad567e2eb153e2a" providerId="LiveId" clId="{D3AC19EE-986C-4732-8191-BB9E9FEA3E08}" dt="2023-03-29T13:53:22.714" v="103" actId="1076"/>
          <ac:spMkLst>
            <pc:docMk/>
            <pc:sldMk cId="4010297125" sldId="290"/>
            <ac:spMk id="2" creationId="{09349AE6-9718-3C29-0A58-BAB4EF24F5E6}"/>
          </ac:spMkLst>
        </pc:spChg>
        <pc:spChg chg="mod">
          <ac:chgData name="Luísa Ferreira" userId="dad567e2eb153e2a" providerId="LiveId" clId="{D3AC19EE-986C-4732-8191-BB9E9FEA3E08}" dt="2023-03-29T18:24:09.791" v="369" actId="207"/>
          <ac:spMkLst>
            <pc:docMk/>
            <pc:sldMk cId="4010297125" sldId="290"/>
            <ac:spMk id="3" creationId="{00000000-0000-0000-0000-000000000000}"/>
          </ac:spMkLst>
        </pc:spChg>
        <pc:spChg chg="mod">
          <ac:chgData name="Luísa Ferreira" userId="dad567e2eb153e2a" providerId="LiveId" clId="{D3AC19EE-986C-4732-8191-BB9E9FEA3E08}" dt="2023-03-29T14:02:24.849" v="172" actId="207"/>
          <ac:spMkLst>
            <pc:docMk/>
            <pc:sldMk cId="4010297125" sldId="290"/>
            <ac:spMk id="4" creationId="{5DEBA7D9-3BB6-DA5E-3186-DC1378E58EA2}"/>
          </ac:spMkLst>
        </pc:spChg>
        <pc:spChg chg="add mod">
          <ac:chgData name="Luísa Ferreira" userId="dad567e2eb153e2a" providerId="LiveId" clId="{D3AC19EE-986C-4732-8191-BB9E9FEA3E08}" dt="2023-03-29T13:53:31.622" v="105" actId="1076"/>
          <ac:spMkLst>
            <pc:docMk/>
            <pc:sldMk cId="4010297125" sldId="290"/>
            <ac:spMk id="5" creationId="{815BC743-21EC-907A-EFAF-2F527DC50C53}"/>
          </ac:spMkLst>
        </pc:spChg>
        <pc:spChg chg="add mod">
          <ac:chgData name="Luísa Ferreira" userId="dad567e2eb153e2a" providerId="LiveId" clId="{D3AC19EE-986C-4732-8191-BB9E9FEA3E08}" dt="2023-03-29T13:54:03.813" v="113" actId="1076"/>
          <ac:spMkLst>
            <pc:docMk/>
            <pc:sldMk cId="4010297125" sldId="290"/>
            <ac:spMk id="6" creationId="{A3DB1EA5-7D51-BEEF-A3CD-2BA7EE4095F2}"/>
          </ac:spMkLst>
        </pc:spChg>
        <pc:spChg chg="add mod">
          <ac:chgData name="Luísa Ferreira" userId="dad567e2eb153e2a" providerId="LiveId" clId="{D3AC19EE-986C-4732-8191-BB9E9FEA3E08}" dt="2023-03-29T13:53:52.685" v="110" actId="1076"/>
          <ac:spMkLst>
            <pc:docMk/>
            <pc:sldMk cId="4010297125" sldId="290"/>
            <ac:spMk id="7" creationId="{D154E799-6D43-A37A-A8C7-FA911B8440F2}"/>
          </ac:spMkLst>
        </pc:spChg>
        <pc:spChg chg="add mod">
          <ac:chgData name="Luísa Ferreira" userId="dad567e2eb153e2a" providerId="LiveId" clId="{D3AC19EE-986C-4732-8191-BB9E9FEA3E08}" dt="2023-03-29T13:53:40.974" v="109" actId="1076"/>
          <ac:spMkLst>
            <pc:docMk/>
            <pc:sldMk cId="4010297125" sldId="290"/>
            <ac:spMk id="8" creationId="{AF15BBBE-F54F-ABDD-F215-B7314EC421F4}"/>
          </ac:spMkLst>
        </pc:spChg>
      </pc:sldChg>
      <pc:sldChg chg="addSp modSp mod modAnim">
        <pc:chgData name="Luísa Ferreira" userId="dad567e2eb153e2a" providerId="LiveId" clId="{D3AC19EE-986C-4732-8191-BB9E9FEA3E08}" dt="2023-03-29T14:02:18.804" v="171" actId="207"/>
        <pc:sldMkLst>
          <pc:docMk/>
          <pc:sldMk cId="11262116" sldId="291"/>
        </pc:sldMkLst>
        <pc:spChg chg="add mod">
          <ac:chgData name="Luísa Ferreira" userId="dad567e2eb153e2a" providerId="LiveId" clId="{D3AC19EE-986C-4732-8191-BB9E9FEA3E08}" dt="2023-03-29T14:00:56.671" v="164" actId="1076"/>
          <ac:spMkLst>
            <pc:docMk/>
            <pc:sldMk cId="11262116" sldId="291"/>
            <ac:spMk id="2" creationId="{CC82980D-2C9F-7117-5F1F-23AE8A5C3409}"/>
          </ac:spMkLst>
        </pc:spChg>
        <pc:spChg chg="mod">
          <ac:chgData name="Luísa Ferreira" userId="dad567e2eb153e2a" providerId="LiveId" clId="{D3AC19EE-986C-4732-8191-BB9E9FEA3E08}" dt="2023-03-29T14:02:18.804" v="171" actId="207"/>
          <ac:spMkLst>
            <pc:docMk/>
            <pc:sldMk cId="11262116" sldId="291"/>
            <ac:spMk id="4" creationId="{EB9A87F4-5C5D-4039-C7D3-0C46D8F8C7F1}"/>
          </ac:spMkLst>
        </pc:spChg>
      </pc:sldChg>
      <pc:sldChg chg="addSp modSp mod modAnim">
        <pc:chgData name="Luísa Ferreira" userId="dad567e2eb153e2a" providerId="LiveId" clId="{D3AC19EE-986C-4732-8191-BB9E9FEA3E08}" dt="2023-03-29T14:02:00.230" v="168" actId="207"/>
        <pc:sldMkLst>
          <pc:docMk/>
          <pc:sldMk cId="2697757999" sldId="292"/>
        </pc:sldMkLst>
        <pc:spChg chg="add mod">
          <ac:chgData name="Luísa Ferreira" userId="dad567e2eb153e2a" providerId="LiveId" clId="{D3AC19EE-986C-4732-8191-BB9E9FEA3E08}" dt="2023-03-29T14:01:08.214" v="166" actId="1076"/>
          <ac:spMkLst>
            <pc:docMk/>
            <pc:sldMk cId="2697757999" sldId="292"/>
            <ac:spMk id="2" creationId="{F07BA36A-5E6A-E567-A344-709D523D0133}"/>
          </ac:spMkLst>
        </pc:spChg>
        <pc:spChg chg="mod">
          <ac:chgData name="Luísa Ferreira" userId="dad567e2eb153e2a" providerId="LiveId" clId="{D3AC19EE-986C-4732-8191-BB9E9FEA3E08}" dt="2023-03-29T14:02:00.230" v="168" actId="207"/>
          <ac:spMkLst>
            <pc:docMk/>
            <pc:sldMk cId="2697757999" sldId="292"/>
            <ac:spMk id="4" creationId="{EB9A87F4-5C5D-4039-C7D3-0C46D8F8C7F1}"/>
          </ac:spMkLst>
        </pc:spChg>
      </pc:sldChg>
    </pc:docChg>
  </pc:docChgLst>
  <pc:docChgLst>
    <pc:chgData name="Luísa Ferreira" userId="dad567e2eb153e2a" providerId="LiveId" clId="{2AEA0185-39EA-4011-81D8-004AA15CF4D1}"/>
    <pc:docChg chg="undo custSel addSld modSld">
      <pc:chgData name="Luísa Ferreira" userId="dad567e2eb153e2a" providerId="LiveId" clId="{2AEA0185-39EA-4011-81D8-004AA15CF4D1}" dt="2023-02-23T01:12:36.059" v="504" actId="20577"/>
      <pc:docMkLst>
        <pc:docMk/>
      </pc:docMkLst>
      <pc:sldChg chg="addSp delSp modSp mod delAnim">
        <pc:chgData name="Luísa Ferreira" userId="dad567e2eb153e2a" providerId="LiveId" clId="{2AEA0185-39EA-4011-81D8-004AA15CF4D1}" dt="2023-02-23T00:31:36.350" v="10" actId="14100"/>
        <pc:sldMkLst>
          <pc:docMk/>
          <pc:sldMk cId="3493578261" sldId="258"/>
        </pc:sldMkLst>
        <pc:spChg chg="mod">
          <ac:chgData name="Luísa Ferreira" userId="dad567e2eb153e2a" providerId="LiveId" clId="{2AEA0185-39EA-4011-81D8-004AA15CF4D1}" dt="2023-02-23T00:31:36.350" v="10" actId="14100"/>
          <ac:spMkLst>
            <pc:docMk/>
            <pc:sldMk cId="3493578261" sldId="258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0:49.136" v="4" actId="478"/>
          <ac:spMkLst>
            <pc:docMk/>
            <pc:sldMk cId="3493578261" sldId="258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0:50.296" v="5" actId="478"/>
          <ac:spMkLst>
            <pc:docMk/>
            <pc:sldMk cId="3493578261" sldId="258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0:46.168" v="2" actId="478"/>
          <ac:spMkLst>
            <pc:docMk/>
            <pc:sldMk cId="3493578261" sldId="258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0:47.512" v="3" actId="478"/>
          <ac:spMkLst>
            <pc:docMk/>
            <pc:sldMk cId="3493578261" sldId="258"/>
            <ac:spMk id="8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0:44.355" v="1" actId="478"/>
          <ac:spMkLst>
            <pc:docMk/>
            <pc:sldMk cId="3493578261" sldId="258"/>
            <ac:spMk id="9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1:30.374" v="9" actId="1076"/>
          <ac:spMkLst>
            <pc:docMk/>
            <pc:sldMk cId="3493578261" sldId="258"/>
            <ac:spMk id="10" creationId="{53C3226D-38E7-A40C-E2A4-B2A2DF777C46}"/>
          </ac:spMkLst>
        </pc:spChg>
        <pc:graphicFrameChg chg="del">
          <ac:chgData name="Luísa Ferreira" userId="dad567e2eb153e2a" providerId="LiveId" clId="{2AEA0185-39EA-4011-81D8-004AA15CF4D1}" dt="2023-02-23T00:30:42.184" v="0" actId="478"/>
          <ac:graphicFrameMkLst>
            <pc:docMk/>
            <pc:sldMk cId="3493578261" sldId="258"/>
            <ac:graphicFrameMk id="4" creationId="{00000000-0000-0000-0000-000000000000}"/>
          </ac:graphicFrameMkLst>
        </pc:graphicFrameChg>
      </pc:sldChg>
      <pc:sldChg chg="addSp delSp modSp mod delAnim">
        <pc:chgData name="Luísa Ferreira" userId="dad567e2eb153e2a" providerId="LiveId" clId="{2AEA0185-39EA-4011-81D8-004AA15CF4D1}" dt="2023-02-23T00:32:25.115" v="20" actId="1076"/>
        <pc:sldMkLst>
          <pc:docMk/>
          <pc:sldMk cId="2174751085" sldId="259"/>
        </pc:sldMkLst>
        <pc:spChg chg="mod">
          <ac:chgData name="Luísa Ferreira" userId="dad567e2eb153e2a" providerId="LiveId" clId="{2AEA0185-39EA-4011-81D8-004AA15CF4D1}" dt="2023-02-23T00:32:08.955" v="18" actId="1076"/>
          <ac:spMkLst>
            <pc:docMk/>
            <pc:sldMk cId="2174751085" sldId="259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1:45.216" v="12" actId="478"/>
          <ac:spMkLst>
            <pc:docMk/>
            <pc:sldMk cId="2174751085" sldId="259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1:46.138" v="13" actId="478"/>
          <ac:spMkLst>
            <pc:docMk/>
            <pc:sldMk cId="2174751085" sldId="259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1:47.497" v="14" actId="478"/>
          <ac:spMkLst>
            <pc:docMk/>
            <pc:sldMk cId="2174751085" sldId="259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1:48.625" v="15" actId="478"/>
          <ac:spMkLst>
            <pc:docMk/>
            <pc:sldMk cId="2174751085" sldId="259"/>
            <ac:spMk id="8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2:25.115" v="20" actId="1076"/>
          <ac:spMkLst>
            <pc:docMk/>
            <pc:sldMk cId="2174751085" sldId="259"/>
            <ac:spMk id="9" creationId="{AA7A1E30-BCD5-4789-CA94-59D23B666E19}"/>
          </ac:spMkLst>
        </pc:spChg>
        <pc:graphicFrameChg chg="del">
          <ac:chgData name="Luísa Ferreira" userId="dad567e2eb153e2a" providerId="LiveId" clId="{2AEA0185-39EA-4011-81D8-004AA15CF4D1}" dt="2023-02-23T00:31:43.036" v="11" actId="478"/>
          <ac:graphicFrameMkLst>
            <pc:docMk/>
            <pc:sldMk cId="2174751085" sldId="259"/>
            <ac:graphicFrameMk id="4" creationId="{00000000-0000-0000-0000-000000000000}"/>
          </ac:graphicFrameMkLst>
        </pc:graphicFrameChg>
      </pc:sldChg>
      <pc:sldChg chg="addSp delSp modSp mod delAnim">
        <pc:chgData name="Luísa Ferreira" userId="dad567e2eb153e2a" providerId="LiveId" clId="{2AEA0185-39EA-4011-81D8-004AA15CF4D1}" dt="2023-02-23T00:33:24.050" v="34" actId="1076"/>
        <pc:sldMkLst>
          <pc:docMk/>
          <pc:sldMk cId="3747119755" sldId="260"/>
        </pc:sldMkLst>
        <pc:spChg chg="mod">
          <ac:chgData name="Luísa Ferreira" userId="dad567e2eb153e2a" providerId="LiveId" clId="{2AEA0185-39EA-4011-81D8-004AA15CF4D1}" dt="2023-02-23T00:33:09.966" v="32" actId="1076"/>
          <ac:spMkLst>
            <pc:docMk/>
            <pc:sldMk cId="3747119755" sldId="260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2:36.141" v="26" actId="478"/>
          <ac:spMkLst>
            <pc:docMk/>
            <pc:sldMk cId="3747119755" sldId="260"/>
            <ac:spMk id="4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3:24.050" v="34" actId="1076"/>
          <ac:spMkLst>
            <pc:docMk/>
            <pc:sldMk cId="3747119755" sldId="260"/>
            <ac:spMk id="5" creationId="{BF7CE2B6-2A31-0F02-B618-63FC2D8614D4}"/>
          </ac:spMkLst>
        </pc:spChg>
        <pc:spChg chg="del">
          <ac:chgData name="Luísa Ferreira" userId="dad567e2eb153e2a" providerId="LiveId" clId="{2AEA0185-39EA-4011-81D8-004AA15CF4D1}" dt="2023-02-23T00:32:30.688" v="22" actId="478"/>
          <ac:spMkLst>
            <pc:docMk/>
            <pc:sldMk cId="3747119755" sldId="260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2:32.461" v="24" actId="478"/>
          <ac:spMkLst>
            <pc:docMk/>
            <pc:sldMk cId="3747119755" sldId="260"/>
            <ac:spMk id="10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2:31.632" v="23" actId="478"/>
          <ac:spMkLst>
            <pc:docMk/>
            <pc:sldMk cId="3747119755" sldId="260"/>
            <ac:spMk id="11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2:33.257" v="25" actId="478"/>
          <ac:spMkLst>
            <pc:docMk/>
            <pc:sldMk cId="3747119755" sldId="260"/>
            <ac:spMk id="12" creationId="{00000000-0000-0000-0000-000000000000}"/>
          </ac:spMkLst>
        </pc:spChg>
        <pc:picChg chg="del">
          <ac:chgData name="Luísa Ferreira" userId="dad567e2eb153e2a" providerId="LiveId" clId="{2AEA0185-39EA-4011-81D8-004AA15CF4D1}" dt="2023-02-23T00:32:28.692" v="21" actId="478"/>
          <ac:picMkLst>
            <pc:docMk/>
            <pc:sldMk cId="3747119755" sldId="260"/>
            <ac:picMk id="3075" creationId="{00000000-0000-0000-0000-000000000000}"/>
          </ac:picMkLst>
        </pc:picChg>
      </pc:sldChg>
      <pc:sldChg chg="addSp delSp modSp mod delAnim">
        <pc:chgData name="Luísa Ferreira" userId="dad567e2eb153e2a" providerId="LiveId" clId="{2AEA0185-39EA-4011-81D8-004AA15CF4D1}" dt="2023-02-23T00:34:22.867" v="56" actId="20577"/>
        <pc:sldMkLst>
          <pc:docMk/>
          <pc:sldMk cId="367620049" sldId="261"/>
        </pc:sldMkLst>
        <pc:spChg chg="mod">
          <ac:chgData name="Luísa Ferreira" userId="dad567e2eb153e2a" providerId="LiveId" clId="{2AEA0185-39EA-4011-81D8-004AA15CF4D1}" dt="2023-02-23T00:33:58.295" v="44" actId="1076"/>
          <ac:spMkLst>
            <pc:docMk/>
            <pc:sldMk cId="367620049" sldId="261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3:34.835" v="36" actId="478"/>
          <ac:spMkLst>
            <pc:docMk/>
            <pc:sldMk cId="367620049" sldId="261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3:35.522" v="37" actId="478"/>
          <ac:spMkLst>
            <pc:docMk/>
            <pc:sldMk cId="367620049" sldId="261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3:37.522" v="38" actId="478"/>
          <ac:spMkLst>
            <pc:docMk/>
            <pc:sldMk cId="367620049" sldId="261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3:38.381" v="39" actId="478"/>
          <ac:spMkLst>
            <pc:docMk/>
            <pc:sldMk cId="367620049" sldId="261"/>
            <ac:spMk id="8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4:22.867" v="56" actId="20577"/>
          <ac:spMkLst>
            <pc:docMk/>
            <pc:sldMk cId="367620049" sldId="261"/>
            <ac:spMk id="9" creationId="{1F4278A8-5981-CB15-D6A6-43F4386E1CF1}"/>
          </ac:spMkLst>
        </pc:spChg>
        <pc:graphicFrameChg chg="del">
          <ac:chgData name="Luísa Ferreira" userId="dad567e2eb153e2a" providerId="LiveId" clId="{2AEA0185-39EA-4011-81D8-004AA15CF4D1}" dt="2023-02-23T00:33:33.005" v="35" actId="478"/>
          <ac:graphicFrameMkLst>
            <pc:docMk/>
            <pc:sldMk cId="367620049" sldId="261"/>
            <ac:graphicFrameMk id="4" creationId="{00000000-0000-0000-0000-000000000000}"/>
          </ac:graphicFrameMkLst>
        </pc:graphicFrameChg>
      </pc:sldChg>
      <pc:sldChg chg="addSp delSp modSp mod delAnim">
        <pc:chgData name="Luísa Ferreira" userId="dad567e2eb153e2a" providerId="LiveId" clId="{2AEA0185-39EA-4011-81D8-004AA15CF4D1}" dt="2023-02-23T00:37:20.721" v="79" actId="1076"/>
        <pc:sldMkLst>
          <pc:docMk/>
          <pc:sldMk cId="1676075929" sldId="262"/>
        </pc:sldMkLst>
        <pc:spChg chg="mod">
          <ac:chgData name="Luísa Ferreira" userId="dad567e2eb153e2a" providerId="LiveId" clId="{2AEA0185-39EA-4011-81D8-004AA15CF4D1}" dt="2023-02-23T00:36:02.409" v="66" actId="1076"/>
          <ac:spMkLst>
            <pc:docMk/>
            <pc:sldMk cId="1676075929" sldId="262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5:32.701" v="59" actId="478"/>
          <ac:spMkLst>
            <pc:docMk/>
            <pc:sldMk cId="1676075929" sldId="262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5:34.217" v="60" actId="478"/>
          <ac:spMkLst>
            <pc:docMk/>
            <pc:sldMk cId="1676075929" sldId="262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5:35.903" v="61" actId="478"/>
          <ac:spMkLst>
            <pc:docMk/>
            <pc:sldMk cId="1676075929" sldId="262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5:37.106" v="62" actId="478"/>
          <ac:spMkLst>
            <pc:docMk/>
            <pc:sldMk cId="1676075929" sldId="262"/>
            <ac:spMk id="8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5:38.309" v="63" actId="478"/>
          <ac:spMkLst>
            <pc:docMk/>
            <pc:sldMk cId="1676075929" sldId="262"/>
            <ac:spMk id="9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6:28.598" v="69" actId="1076"/>
          <ac:spMkLst>
            <pc:docMk/>
            <pc:sldMk cId="1676075929" sldId="262"/>
            <ac:spMk id="10" creationId="{45B69127-D904-4133-193D-D0D844DF6752}"/>
          </ac:spMkLst>
        </pc:spChg>
        <pc:spChg chg="add mod">
          <ac:chgData name="Luísa Ferreira" userId="dad567e2eb153e2a" providerId="LiveId" clId="{2AEA0185-39EA-4011-81D8-004AA15CF4D1}" dt="2023-02-23T00:36:51.308" v="71" actId="1076"/>
          <ac:spMkLst>
            <pc:docMk/>
            <pc:sldMk cId="1676075929" sldId="262"/>
            <ac:spMk id="12" creationId="{2F13486B-82C0-598A-D6D0-0B42EA33DAC7}"/>
          </ac:spMkLst>
        </pc:spChg>
        <pc:graphicFrameChg chg="del mod">
          <ac:chgData name="Luísa Ferreira" userId="dad567e2eb153e2a" providerId="LiveId" clId="{2AEA0185-39EA-4011-81D8-004AA15CF4D1}" dt="2023-02-23T00:35:28.658" v="58" actId="478"/>
          <ac:graphicFrameMkLst>
            <pc:docMk/>
            <pc:sldMk cId="1676075929" sldId="262"/>
            <ac:graphicFrameMk id="4" creationId="{00000000-0000-0000-0000-000000000000}"/>
          </ac:graphicFrameMkLst>
        </pc:graphicFrameChg>
        <pc:picChg chg="add mod">
          <ac:chgData name="Luísa Ferreira" userId="dad567e2eb153e2a" providerId="LiveId" clId="{2AEA0185-39EA-4011-81D8-004AA15CF4D1}" dt="2023-02-23T00:37:20.721" v="79" actId="1076"/>
          <ac:picMkLst>
            <pc:docMk/>
            <pc:sldMk cId="1676075929" sldId="262"/>
            <ac:picMk id="14" creationId="{64340E9B-B87F-4B64-1518-3715F64C6B7E}"/>
          </ac:picMkLst>
        </pc:picChg>
      </pc:sldChg>
      <pc:sldChg chg="addSp delSp modSp mod delAnim">
        <pc:chgData name="Luísa Ferreira" userId="dad567e2eb153e2a" providerId="LiveId" clId="{2AEA0185-39EA-4011-81D8-004AA15CF4D1}" dt="2023-02-23T00:41:31.229" v="122" actId="1076"/>
        <pc:sldMkLst>
          <pc:docMk/>
          <pc:sldMk cId="2208719657" sldId="263"/>
        </pc:sldMkLst>
        <pc:spChg chg="mod">
          <ac:chgData name="Luísa Ferreira" userId="dad567e2eb153e2a" providerId="LiveId" clId="{2AEA0185-39EA-4011-81D8-004AA15CF4D1}" dt="2023-02-23T00:38:36.648" v="98" actId="1076"/>
          <ac:spMkLst>
            <pc:docMk/>
            <pc:sldMk cId="2208719657" sldId="263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8:41.679" v="99" actId="1076"/>
          <ac:spMkLst>
            <pc:docMk/>
            <pc:sldMk cId="2208719657" sldId="263"/>
            <ac:spMk id="5" creationId="{3348C6AE-8C73-1039-2E1C-B28FF29D33AD}"/>
          </ac:spMkLst>
        </pc:spChg>
        <pc:spChg chg="del">
          <ac:chgData name="Luísa Ferreira" userId="dad567e2eb153e2a" providerId="LiveId" clId="{2AEA0185-39EA-4011-81D8-004AA15CF4D1}" dt="2023-02-23T00:37:34.634" v="83" actId="478"/>
          <ac:spMkLst>
            <pc:docMk/>
            <pc:sldMk cId="2208719657" sldId="263"/>
            <ac:spMk id="7" creationId="{00000000-0000-0000-0000-000000000000}"/>
          </ac:spMkLst>
        </pc:spChg>
        <pc:spChg chg="del mod">
          <ac:chgData name="Luísa Ferreira" userId="dad567e2eb153e2a" providerId="LiveId" clId="{2AEA0185-39EA-4011-81D8-004AA15CF4D1}" dt="2023-02-23T00:37:37.853" v="86" actId="478"/>
          <ac:spMkLst>
            <pc:docMk/>
            <pc:sldMk cId="2208719657" sldId="263"/>
            <ac:spMk id="8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7:40.125" v="87" actId="478"/>
          <ac:spMkLst>
            <pc:docMk/>
            <pc:sldMk cId="2208719657" sldId="263"/>
            <ac:spMk id="9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37:41.063" v="88" actId="478"/>
          <ac:spMkLst>
            <pc:docMk/>
            <pc:sldMk cId="2208719657" sldId="263"/>
            <ac:spMk id="10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39:01.719" v="102" actId="1076"/>
          <ac:spMkLst>
            <pc:docMk/>
            <pc:sldMk cId="2208719657" sldId="263"/>
            <ac:spMk id="12" creationId="{C2B980EC-87FF-FFE0-892D-C00D3EA999D9}"/>
          </ac:spMkLst>
        </pc:spChg>
        <pc:graphicFrameChg chg="del">
          <ac:chgData name="Luísa Ferreira" userId="dad567e2eb153e2a" providerId="LiveId" clId="{2AEA0185-39EA-4011-81D8-004AA15CF4D1}" dt="2023-02-23T00:37:31.224" v="80" actId="478"/>
          <ac:graphicFrameMkLst>
            <pc:docMk/>
            <pc:sldMk cId="2208719657" sldId="263"/>
            <ac:graphicFrameMk id="4" creationId="{00000000-0000-0000-0000-000000000000}"/>
          </ac:graphicFrameMkLst>
        </pc:graphicFrameChg>
        <pc:graphicFrameChg chg="del modGraphic">
          <ac:chgData name="Luísa Ferreira" userId="dad567e2eb153e2a" providerId="LiveId" clId="{2AEA0185-39EA-4011-81D8-004AA15CF4D1}" dt="2023-02-23T00:37:33.493" v="82" actId="478"/>
          <ac:graphicFrameMkLst>
            <pc:docMk/>
            <pc:sldMk cId="2208719657" sldId="263"/>
            <ac:graphicFrameMk id="6" creationId="{00000000-0000-0000-0000-000000000000}"/>
          </ac:graphicFrameMkLst>
        </pc:graphicFrameChg>
        <pc:picChg chg="add del mod">
          <ac:chgData name="Luísa Ferreira" userId="dad567e2eb153e2a" providerId="LiveId" clId="{2AEA0185-39EA-4011-81D8-004AA15CF4D1}" dt="2023-02-23T00:40:15.935" v="111" actId="478"/>
          <ac:picMkLst>
            <pc:docMk/>
            <pc:sldMk cId="2208719657" sldId="263"/>
            <ac:picMk id="13" creationId="{21B99202-FD0A-53B4-2E84-77A9E362A528}"/>
          </ac:picMkLst>
        </pc:picChg>
        <pc:picChg chg="add mod">
          <ac:chgData name="Luísa Ferreira" userId="dad567e2eb153e2a" providerId="LiveId" clId="{2AEA0185-39EA-4011-81D8-004AA15CF4D1}" dt="2023-02-23T00:41:31.229" v="122" actId="1076"/>
          <ac:picMkLst>
            <pc:docMk/>
            <pc:sldMk cId="2208719657" sldId="263"/>
            <ac:picMk id="15" creationId="{AE821768-C1A1-9763-B081-A45AE5662F72}"/>
          </ac:picMkLst>
        </pc:picChg>
        <pc:picChg chg="add del mod">
          <ac:chgData name="Luísa Ferreira" userId="dad567e2eb153e2a" providerId="LiveId" clId="{2AEA0185-39EA-4011-81D8-004AA15CF4D1}" dt="2023-02-23T00:39:29.907" v="105" actId="478"/>
          <ac:picMkLst>
            <pc:docMk/>
            <pc:sldMk cId="2208719657" sldId="263"/>
            <ac:picMk id="1026" creationId="{BAE64884-846E-5B3E-9ED3-C0FF93D72DBA}"/>
          </ac:picMkLst>
        </pc:picChg>
        <pc:picChg chg="add del mod">
          <ac:chgData name="Luísa Ferreira" userId="dad567e2eb153e2a" providerId="LiveId" clId="{2AEA0185-39EA-4011-81D8-004AA15CF4D1}" dt="2023-02-23T00:39:45.192" v="108" actId="478"/>
          <ac:picMkLst>
            <pc:docMk/>
            <pc:sldMk cId="2208719657" sldId="263"/>
            <ac:picMk id="1027" creationId="{75B89D2A-66B0-9F11-FF21-F21B9B6ACB56}"/>
          </ac:picMkLst>
        </pc:picChg>
        <pc:picChg chg="add del mod">
          <ac:chgData name="Luísa Ferreira" userId="dad567e2eb153e2a" providerId="LiveId" clId="{2AEA0185-39EA-4011-81D8-004AA15CF4D1}" dt="2023-02-23T00:40:36.486" v="114" actId="478"/>
          <ac:picMkLst>
            <pc:docMk/>
            <pc:sldMk cId="2208719657" sldId="263"/>
            <ac:picMk id="1028" creationId="{E24420E7-CE7A-97EB-DB04-4E08F4377F25}"/>
          </ac:picMkLst>
        </pc:picChg>
      </pc:sldChg>
      <pc:sldChg chg="addSp delSp modSp mod delAnim">
        <pc:chgData name="Luísa Ferreira" userId="dad567e2eb153e2a" providerId="LiveId" clId="{2AEA0185-39EA-4011-81D8-004AA15CF4D1}" dt="2023-02-23T00:45:51.722" v="158" actId="1076"/>
        <pc:sldMkLst>
          <pc:docMk/>
          <pc:sldMk cId="2044035725" sldId="264"/>
        </pc:sldMkLst>
        <pc:spChg chg="mod">
          <ac:chgData name="Luísa Ferreira" userId="dad567e2eb153e2a" providerId="LiveId" clId="{2AEA0185-39EA-4011-81D8-004AA15CF4D1}" dt="2023-02-23T00:45:47.257" v="156" actId="14100"/>
          <ac:spMkLst>
            <pc:docMk/>
            <pc:sldMk cId="2044035725" sldId="264"/>
            <ac:spMk id="3" creationId="{00000000-0000-0000-0000-000000000000}"/>
          </ac:spMkLst>
        </pc:spChg>
        <pc:spChg chg="del mod">
          <ac:chgData name="Luísa Ferreira" userId="dad567e2eb153e2a" providerId="LiveId" clId="{2AEA0185-39EA-4011-81D8-004AA15CF4D1}" dt="2023-02-23T00:41:42.990" v="125" actId="478"/>
          <ac:spMkLst>
            <pc:docMk/>
            <pc:sldMk cId="2044035725" sldId="264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1:44.383" v="126" actId="478"/>
          <ac:spMkLst>
            <pc:docMk/>
            <pc:sldMk cId="2044035725" sldId="264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1:45.668" v="127" actId="478"/>
          <ac:spMkLst>
            <pc:docMk/>
            <pc:sldMk cId="2044035725" sldId="264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1:47.751" v="128" actId="478"/>
          <ac:spMkLst>
            <pc:docMk/>
            <pc:sldMk cId="2044035725" sldId="264"/>
            <ac:spMk id="8" creationId="{00000000-0000-0000-0000-000000000000}"/>
          </ac:spMkLst>
        </pc:spChg>
        <pc:spChg chg="del mod">
          <ac:chgData name="Luísa Ferreira" userId="dad567e2eb153e2a" providerId="LiveId" clId="{2AEA0185-39EA-4011-81D8-004AA15CF4D1}" dt="2023-02-23T00:41:49.137" v="130" actId="478"/>
          <ac:spMkLst>
            <pc:docMk/>
            <pc:sldMk cId="2044035725" sldId="264"/>
            <ac:spMk id="9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45:51.722" v="158" actId="1076"/>
          <ac:spMkLst>
            <pc:docMk/>
            <pc:sldMk cId="2044035725" sldId="264"/>
            <ac:spMk id="10" creationId="{E0BE1323-2DF7-FCB6-4A9F-CE04B6442016}"/>
          </ac:spMkLst>
        </pc:spChg>
        <pc:spChg chg="add mod">
          <ac:chgData name="Luísa Ferreira" userId="dad567e2eb153e2a" providerId="LiveId" clId="{2AEA0185-39EA-4011-81D8-004AA15CF4D1}" dt="2023-02-23T00:45:40.629" v="154" actId="1076"/>
          <ac:spMkLst>
            <pc:docMk/>
            <pc:sldMk cId="2044035725" sldId="264"/>
            <ac:spMk id="12" creationId="{F637B287-4709-3F8F-09FF-2E957E8BCA2B}"/>
          </ac:spMkLst>
        </pc:spChg>
        <pc:grpChg chg="mod">
          <ac:chgData name="Luísa Ferreira" userId="dad567e2eb153e2a" providerId="LiveId" clId="{2AEA0185-39EA-4011-81D8-004AA15CF4D1}" dt="2023-02-23T00:42:50.512" v="141"/>
          <ac:grpSpMkLst>
            <pc:docMk/>
            <pc:sldMk cId="2044035725" sldId="264"/>
            <ac:grpSpMk id="1" creationId="{00000000-0000-0000-0000-000000000000}"/>
          </ac:grpSpMkLst>
        </pc:grpChg>
        <pc:grpChg chg="add del mod">
          <ac:chgData name="Luísa Ferreira" userId="dad567e2eb153e2a" providerId="LiveId" clId="{2AEA0185-39EA-4011-81D8-004AA15CF4D1}" dt="2023-02-23T00:42:52.365" v="142" actId="478"/>
          <ac:grpSpMkLst>
            <pc:docMk/>
            <pc:sldMk cId="2044035725" sldId="264"/>
            <ac:grpSpMk id="13" creationId="{67F08917-6270-B02A-4E31-DB5F7BF52DF7}"/>
          </ac:grpSpMkLst>
        </pc:grpChg>
        <pc:graphicFrameChg chg="del">
          <ac:chgData name="Luísa Ferreira" userId="dad567e2eb153e2a" providerId="LiveId" clId="{2AEA0185-39EA-4011-81D8-004AA15CF4D1}" dt="2023-02-23T00:41:40.385" v="123" actId="478"/>
          <ac:graphicFrameMkLst>
            <pc:docMk/>
            <pc:sldMk cId="2044035725" sldId="264"/>
            <ac:graphicFrameMk id="4" creationId="{00000000-0000-0000-0000-000000000000}"/>
          </ac:graphicFrameMkLst>
        </pc:graphicFrameChg>
        <pc:picChg chg="add mod">
          <ac:chgData name="Luísa Ferreira" userId="dad567e2eb153e2a" providerId="LiveId" clId="{2AEA0185-39EA-4011-81D8-004AA15CF4D1}" dt="2023-02-23T00:45:48.645" v="157" actId="1076"/>
          <ac:picMkLst>
            <pc:docMk/>
            <pc:sldMk cId="2044035725" sldId="264"/>
            <ac:picMk id="15" creationId="{BCF37BD1-F10D-8E09-B387-EAC1CFF69805}"/>
          </ac:picMkLst>
        </pc:picChg>
        <pc:picChg chg="mod">
          <ac:chgData name="Luísa Ferreira" userId="dad567e2eb153e2a" providerId="LiveId" clId="{2AEA0185-39EA-4011-81D8-004AA15CF4D1}" dt="2023-02-23T00:42:50.512" v="141"/>
          <ac:picMkLst>
            <pc:docMk/>
            <pc:sldMk cId="2044035725" sldId="264"/>
            <ac:picMk id="2051" creationId="{D38A18DC-4449-809E-1B3D-C2C036E0070C}"/>
          </ac:picMkLst>
        </pc:picChg>
        <pc:picChg chg="mod">
          <ac:chgData name="Luísa Ferreira" userId="dad567e2eb153e2a" providerId="LiveId" clId="{2AEA0185-39EA-4011-81D8-004AA15CF4D1}" dt="2023-02-23T00:42:50.512" v="141"/>
          <ac:picMkLst>
            <pc:docMk/>
            <pc:sldMk cId="2044035725" sldId="264"/>
            <ac:picMk id="2052" creationId="{280DB047-3859-4814-6253-61356FB971AA}"/>
          </ac:picMkLst>
        </pc:picChg>
      </pc:sldChg>
      <pc:sldChg chg="addSp delSp modSp mod addAnim delAnim modAnim">
        <pc:chgData name="Luísa Ferreira" userId="dad567e2eb153e2a" providerId="LiveId" clId="{2AEA0185-39EA-4011-81D8-004AA15CF4D1}" dt="2023-02-23T00:48:57.045" v="186" actId="1076"/>
        <pc:sldMkLst>
          <pc:docMk/>
          <pc:sldMk cId="2138048424" sldId="265"/>
        </pc:sldMkLst>
        <pc:spChg chg="mod">
          <ac:chgData name="Luísa Ferreira" userId="dad567e2eb153e2a" providerId="LiveId" clId="{2AEA0185-39EA-4011-81D8-004AA15CF4D1}" dt="2023-02-23T00:47:55.602" v="177" actId="1076"/>
          <ac:spMkLst>
            <pc:docMk/>
            <pc:sldMk cId="2138048424" sldId="265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6:32.358" v="161" actId="478"/>
          <ac:spMkLst>
            <pc:docMk/>
            <pc:sldMk cId="2138048424" sldId="265"/>
            <ac:spMk id="4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6:34.158" v="162" actId="478"/>
          <ac:spMkLst>
            <pc:docMk/>
            <pc:sldMk cId="2138048424" sldId="265"/>
            <ac:spMk id="5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6:35.418" v="163" actId="478"/>
          <ac:spMkLst>
            <pc:docMk/>
            <pc:sldMk cId="2138048424" sldId="265"/>
            <ac:spMk id="6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6:36.511" v="164" actId="478"/>
          <ac:spMkLst>
            <pc:docMk/>
            <pc:sldMk cId="2138048424" sldId="265"/>
            <ac:spMk id="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6:37.636" v="165" actId="478"/>
          <ac:spMkLst>
            <pc:docMk/>
            <pc:sldMk cId="2138048424" sldId="265"/>
            <ac:spMk id="8" creationId="{00000000-0000-0000-0000-000000000000}"/>
          </ac:spMkLst>
        </pc:spChg>
        <pc:spChg chg="add del mod">
          <ac:chgData name="Luísa Ferreira" userId="dad567e2eb153e2a" providerId="LiveId" clId="{2AEA0185-39EA-4011-81D8-004AA15CF4D1}" dt="2023-02-23T00:48:34.421" v="182" actId="478"/>
          <ac:spMkLst>
            <pc:docMk/>
            <pc:sldMk cId="2138048424" sldId="265"/>
            <ac:spMk id="9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48:40.140" v="183" actId="1076"/>
          <ac:spMkLst>
            <pc:docMk/>
            <pc:sldMk cId="2138048424" sldId="265"/>
            <ac:spMk id="10" creationId="{EA384550-3106-6DD8-E596-BB1DE6460E2A}"/>
          </ac:spMkLst>
        </pc:spChg>
        <pc:spChg chg="add mod">
          <ac:chgData name="Luísa Ferreira" userId="dad567e2eb153e2a" providerId="LiveId" clId="{2AEA0185-39EA-4011-81D8-004AA15CF4D1}" dt="2023-02-23T00:48:49.382" v="185" actId="1076"/>
          <ac:spMkLst>
            <pc:docMk/>
            <pc:sldMk cId="2138048424" sldId="265"/>
            <ac:spMk id="12" creationId="{A3EB8B41-E16D-E700-F88A-48D3E68993E7}"/>
          </ac:spMkLst>
        </pc:spChg>
        <pc:picChg chg="add mod">
          <ac:chgData name="Luísa Ferreira" userId="dad567e2eb153e2a" providerId="LiveId" clId="{2AEA0185-39EA-4011-81D8-004AA15CF4D1}" dt="2023-02-23T00:48:57.045" v="186" actId="1076"/>
          <ac:picMkLst>
            <pc:docMk/>
            <pc:sldMk cId="2138048424" sldId="265"/>
            <ac:picMk id="11" creationId="{BC1D19C6-453E-1993-41B0-2B8F1703859E}"/>
          </ac:picMkLst>
        </pc:picChg>
      </pc:sldChg>
      <pc:sldChg chg="addSp delSp modSp mod delAnim">
        <pc:chgData name="Luísa Ferreira" userId="dad567e2eb153e2a" providerId="LiveId" clId="{2AEA0185-39EA-4011-81D8-004AA15CF4D1}" dt="2023-02-23T00:50:16.791" v="206" actId="1076"/>
        <pc:sldMkLst>
          <pc:docMk/>
          <pc:sldMk cId="1108302110" sldId="266"/>
        </pc:sldMkLst>
        <pc:spChg chg="add mod">
          <ac:chgData name="Luísa Ferreira" userId="dad567e2eb153e2a" providerId="LiveId" clId="{2AEA0185-39EA-4011-81D8-004AA15CF4D1}" dt="2023-02-23T00:50:03.194" v="200" actId="1076"/>
          <ac:spMkLst>
            <pc:docMk/>
            <pc:sldMk cId="1108302110" sldId="266"/>
            <ac:spMk id="3" creationId="{C8170F6F-E2A4-0217-54F6-8093AD4B08A8}"/>
          </ac:spMkLst>
        </pc:spChg>
        <pc:spChg chg="add del mod">
          <ac:chgData name="Luísa Ferreira" userId="dad567e2eb153e2a" providerId="LiveId" clId="{2AEA0185-39EA-4011-81D8-004AA15CF4D1}" dt="2023-02-23T00:50:06.569" v="201" actId="1076"/>
          <ac:spMkLst>
            <pc:docMk/>
            <pc:sldMk cId="1108302110" sldId="266"/>
            <ac:spMk id="18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1.827" v="189" actId="478"/>
          <ac:spMkLst>
            <pc:docMk/>
            <pc:sldMk cId="1108302110" sldId="266"/>
            <ac:spMk id="19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3.420" v="190" actId="478"/>
          <ac:spMkLst>
            <pc:docMk/>
            <pc:sldMk cId="1108302110" sldId="266"/>
            <ac:spMk id="20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4.638" v="191" actId="478"/>
          <ac:spMkLst>
            <pc:docMk/>
            <pc:sldMk cId="1108302110" sldId="266"/>
            <ac:spMk id="21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5.872" v="192" actId="478"/>
          <ac:spMkLst>
            <pc:docMk/>
            <pc:sldMk cId="1108302110" sldId="266"/>
            <ac:spMk id="22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7.278" v="193" actId="478"/>
          <ac:spMkLst>
            <pc:docMk/>
            <pc:sldMk cId="1108302110" sldId="266"/>
            <ac:spMk id="2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49:38.544" v="194" actId="478"/>
          <ac:spMkLst>
            <pc:docMk/>
            <pc:sldMk cId="1108302110" sldId="266"/>
            <ac:spMk id="24" creationId="{00000000-0000-0000-0000-000000000000}"/>
          </ac:spMkLst>
        </pc:spChg>
        <pc:picChg chg="add mod">
          <ac:chgData name="Luísa Ferreira" userId="dad567e2eb153e2a" providerId="LiveId" clId="{2AEA0185-39EA-4011-81D8-004AA15CF4D1}" dt="2023-02-23T00:50:16.791" v="206" actId="1076"/>
          <ac:picMkLst>
            <pc:docMk/>
            <pc:sldMk cId="1108302110" sldId="266"/>
            <ac:picMk id="5" creationId="{BA66DF76-75DE-7601-A6FE-A381761D149F}"/>
          </ac:picMkLst>
        </pc:picChg>
        <pc:picChg chg="del">
          <ac:chgData name="Luísa Ferreira" userId="dad567e2eb153e2a" providerId="LiveId" clId="{2AEA0185-39EA-4011-81D8-004AA15CF4D1}" dt="2023-02-23T00:49:39.512" v="195" actId="478"/>
          <ac:picMkLst>
            <pc:docMk/>
            <pc:sldMk cId="1108302110" sldId="266"/>
            <ac:picMk id="8208" creationId="{00000000-0000-0000-0000-000000000000}"/>
          </ac:picMkLst>
        </pc:picChg>
      </pc:sldChg>
      <pc:sldChg chg="addSp delSp modSp mod delAnim modAnim">
        <pc:chgData name="Luísa Ferreira" userId="dad567e2eb153e2a" providerId="LiveId" clId="{2AEA0185-39EA-4011-81D8-004AA15CF4D1}" dt="2023-02-23T00:52:42.539" v="240" actId="1076"/>
        <pc:sldMkLst>
          <pc:docMk/>
          <pc:sldMk cId="4177953587" sldId="267"/>
        </pc:sldMkLst>
        <pc:spChg chg="add del mod">
          <ac:chgData name="Luísa Ferreira" userId="dad567e2eb153e2a" providerId="LiveId" clId="{2AEA0185-39EA-4011-81D8-004AA15CF4D1}" dt="2023-02-23T00:51:56.513" v="232" actId="478"/>
          <ac:spMkLst>
            <pc:docMk/>
            <pc:sldMk cId="4177953587" sldId="267"/>
            <ac:spMk id="2" creationId="{DE4CE929-4C52-A2A5-AD0D-A5F9DFC1C690}"/>
          </ac:spMkLst>
        </pc:spChg>
        <pc:spChg chg="mod">
          <ac:chgData name="Luísa Ferreira" userId="dad567e2eb153e2a" providerId="LiveId" clId="{2AEA0185-39EA-4011-81D8-004AA15CF4D1}" dt="2023-02-23T00:52:20.670" v="236" actId="14100"/>
          <ac:spMkLst>
            <pc:docMk/>
            <pc:sldMk cId="4177953587" sldId="267"/>
            <ac:spMk id="3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50:41.851" v="207" actId="478"/>
          <ac:spMkLst>
            <pc:docMk/>
            <pc:sldMk cId="4177953587" sldId="267"/>
            <ac:spMk id="4" creationId="{00000000-0000-0000-0000-000000000000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6" creationId="{665EF378-66AB-C10B-B1C8-B11AB875FA8F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7" creationId="{18F1727F-A58E-20FA-B26B-2644DE31571B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8" creationId="{D3CBF1B8-F8B4-71C9-F90D-805890829FB5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9" creationId="{1C2F533E-AD90-C7A2-CE21-E82A03DCD01D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10" creationId="{A9827E89-3BD8-9724-7AE0-1A8254337E80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11" creationId="{08EE4D11-1F7F-86A5-6E47-0ED409002383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12" creationId="{D07C2E40-71EB-61B6-21AD-B3F97276B788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13" creationId="{45153F9C-6465-8524-E199-942CFDCDAE6A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15" creationId="{C0009B41-3178-42F9-5762-B4D8A6ABB50D}"/>
          </ac:spMkLst>
        </pc:spChg>
        <pc:spChg chg="del">
          <ac:chgData name="Luísa Ferreira" userId="dad567e2eb153e2a" providerId="LiveId" clId="{2AEA0185-39EA-4011-81D8-004AA15CF4D1}" dt="2023-02-23T00:50:48.507" v="212" actId="478"/>
          <ac:spMkLst>
            <pc:docMk/>
            <pc:sldMk cId="4177953587" sldId="267"/>
            <ac:spMk id="16" creationId="{00000000-0000-0000-0000-000000000000}"/>
          </ac:spMkLst>
        </pc:spChg>
        <pc:spChg chg="del mod">
          <ac:chgData name="Luísa Ferreira" userId="dad567e2eb153e2a" providerId="LiveId" clId="{2AEA0185-39EA-4011-81D8-004AA15CF4D1}" dt="2023-02-23T00:50:47.117" v="211"/>
          <ac:spMkLst>
            <pc:docMk/>
            <pc:sldMk cId="4177953587" sldId="267"/>
            <ac:spMk id="17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50:49.554" v="213" actId="478"/>
          <ac:spMkLst>
            <pc:docMk/>
            <pc:sldMk cId="4177953587" sldId="267"/>
            <ac:spMk id="18" creationId="{00000000-0000-0000-0000-000000000000}"/>
          </ac:spMkLst>
        </pc:spChg>
        <pc:spChg chg="del mod">
          <ac:chgData name="Luísa Ferreira" userId="dad567e2eb153e2a" providerId="LiveId" clId="{2AEA0185-39EA-4011-81D8-004AA15CF4D1}" dt="2023-02-23T00:50:56.641" v="216" actId="478"/>
          <ac:spMkLst>
            <pc:docMk/>
            <pc:sldMk cId="4177953587" sldId="267"/>
            <ac:spMk id="19" creationId="{00000000-0000-0000-0000-000000000000}"/>
          </ac:spMkLst>
        </pc:spChg>
        <pc:spChg chg="del">
          <ac:chgData name="Luísa Ferreira" userId="dad567e2eb153e2a" providerId="LiveId" clId="{2AEA0185-39EA-4011-81D8-004AA15CF4D1}" dt="2023-02-23T00:50:57.798" v="217" actId="478"/>
          <ac:spMkLst>
            <pc:docMk/>
            <pc:sldMk cId="4177953587" sldId="267"/>
            <ac:spMk id="20" creationId="{00000000-0000-0000-0000-000000000000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1" creationId="{D08326E8-B6DC-C648-2C3A-982B77C38C71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2" creationId="{910FD352-5510-5713-C637-5563E2EA3861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3" creationId="{AC47A348-766A-06A9-3D31-F74CAFB89B98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4" creationId="{31F0003C-9500-9DB1-3ED1-65A993FDFF18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5" creationId="{B226C104-AA2F-0EB4-F158-043ABD808F0E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6" creationId="{C7603466-64B4-3300-B850-C7BA32F463B6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7" creationId="{C477D94B-09D8-2615-95B1-9BAB4D12723D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8" creationId="{E4EB5999-116D-1A16-8B20-70B310D55E9A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29" creationId="{7859292D-A49F-C02E-CF41-3FFDA2CAA663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0" creationId="{FD93DA2D-8CA6-78E1-363B-575099DD4820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1" creationId="{CB9186FB-4A54-0088-F270-16AAF2F9D703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2" creationId="{C5F47546-8540-DF0F-E586-9F54519AF4C1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3" creationId="{05892477-109C-638D-396E-E6994812B0A3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4" creationId="{392CDA3A-B038-7C0E-533A-7C49A11F9EA3}"/>
          </ac:spMkLst>
        </pc:spChg>
        <pc:spChg chg="mod">
          <ac:chgData name="Luísa Ferreira" userId="dad567e2eb153e2a" providerId="LiveId" clId="{2AEA0185-39EA-4011-81D8-004AA15CF4D1}" dt="2023-02-23T00:52:27.677" v="238" actId="14100"/>
          <ac:spMkLst>
            <pc:docMk/>
            <pc:sldMk cId="4177953587" sldId="267"/>
            <ac:spMk id="35" creationId="{174CE800-EAF0-326B-2EC1-B563FD8CF49F}"/>
          </ac:spMkLst>
        </pc:spChg>
        <pc:spChg chg="add">
          <ac:chgData name="Luísa Ferreira" userId="dad567e2eb153e2a" providerId="LiveId" clId="{2AEA0185-39EA-4011-81D8-004AA15CF4D1}" dt="2023-02-23T00:51:39.553" v="228"/>
          <ac:spMkLst>
            <pc:docMk/>
            <pc:sldMk cId="4177953587" sldId="267"/>
            <ac:spMk id="36" creationId="{80A539F1-EEC7-CB83-46A8-457A1D18EE09}"/>
          </ac:spMkLst>
        </pc:spChg>
        <pc:spChg chg="add mod">
          <ac:chgData name="Luísa Ferreira" userId="dad567e2eb153e2a" providerId="LiveId" clId="{2AEA0185-39EA-4011-81D8-004AA15CF4D1}" dt="2023-02-23T00:52:42.539" v="240" actId="1076"/>
          <ac:spMkLst>
            <pc:docMk/>
            <pc:sldMk cId="4177953587" sldId="267"/>
            <ac:spMk id="38" creationId="{ABF74CE5-979C-52A8-46C6-BDCC15A4E64C}"/>
          </ac:spMkLst>
        </pc:spChg>
        <pc:grpChg chg="mod">
          <ac:chgData name="Luísa Ferreira" userId="dad567e2eb153e2a" providerId="LiveId" clId="{2AEA0185-39EA-4011-81D8-004AA15CF4D1}" dt="2023-02-23T00:51:39.553" v="228"/>
          <ac:grpSpMkLst>
            <pc:docMk/>
            <pc:sldMk cId="4177953587" sldId="267"/>
            <ac:grpSpMk id="1" creationId="{00000000-0000-0000-0000-000000000000}"/>
          </ac:grpSpMkLst>
        </pc:grpChg>
        <pc:grpChg chg="add mod">
          <ac:chgData name="Luísa Ferreira" userId="dad567e2eb153e2a" providerId="LiveId" clId="{2AEA0185-39EA-4011-81D8-004AA15CF4D1}" dt="2023-02-23T00:52:27.677" v="238" actId="14100"/>
          <ac:grpSpMkLst>
            <pc:docMk/>
            <pc:sldMk cId="4177953587" sldId="267"/>
            <ac:grpSpMk id="5" creationId="{C2DCF502-BF7A-9D67-F63C-977CD3C49C1F}"/>
          </ac:grpSpMkLst>
        </pc:grpChg>
        <pc:graphicFrameChg chg="del">
          <ac:chgData name="Luísa Ferreira" userId="dad567e2eb153e2a" providerId="LiveId" clId="{2AEA0185-39EA-4011-81D8-004AA15CF4D1}" dt="2023-02-23T00:50:43.930" v="208" actId="478"/>
          <ac:graphicFrameMkLst>
            <pc:docMk/>
            <pc:sldMk cId="4177953587" sldId="267"/>
            <ac:graphicFrameMk id="14" creationId="{00000000-0000-0000-0000-000000000000}"/>
          </ac:graphicFrameMkLst>
        </pc:graphicFrameChg>
        <pc:picChg chg="mod">
          <ac:chgData name="Luísa Ferreira" userId="dad567e2eb153e2a" providerId="LiveId" clId="{2AEA0185-39EA-4011-81D8-004AA15CF4D1}" dt="2023-02-23T00:52:27.677" v="238" actId="14100"/>
          <ac:picMkLst>
            <pc:docMk/>
            <pc:sldMk cId="4177953587" sldId="267"/>
            <ac:picMk id="3098" creationId="{210CE2F7-4147-EC98-691D-9865A08CD399}"/>
          </ac:picMkLst>
        </pc:picChg>
      </pc:sldChg>
      <pc:sldChg chg="addSp modSp add mod">
        <pc:chgData name="Luísa Ferreira" userId="dad567e2eb153e2a" providerId="LiveId" clId="{2AEA0185-39EA-4011-81D8-004AA15CF4D1}" dt="2023-02-23T01:12:02.560" v="492" actId="1076"/>
        <pc:sldMkLst>
          <pc:docMk/>
          <pc:sldMk cId="1181949963" sldId="271"/>
        </pc:sldMkLst>
        <pc:spChg chg="mod">
          <ac:chgData name="Luísa Ferreira" userId="dad567e2eb153e2a" providerId="LiveId" clId="{2AEA0185-39EA-4011-81D8-004AA15CF4D1}" dt="2023-02-23T01:11:46.056" v="489" actId="1076"/>
          <ac:spMkLst>
            <pc:docMk/>
            <pc:sldMk cId="1181949963" sldId="271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12:02.560" v="492" actId="1076"/>
          <ac:spMkLst>
            <pc:docMk/>
            <pc:sldMk cId="1181949963" sldId="271"/>
            <ac:spMk id="4" creationId="{0DD192FF-0B42-D12F-A465-A9B2C327C196}"/>
          </ac:spMkLst>
        </pc:spChg>
      </pc:sldChg>
      <pc:sldChg chg="addSp modSp add mod">
        <pc:chgData name="Luísa Ferreira" userId="dad567e2eb153e2a" providerId="LiveId" clId="{2AEA0185-39EA-4011-81D8-004AA15CF4D1}" dt="2023-02-23T00:53:30.771" v="249" actId="1076"/>
        <pc:sldMkLst>
          <pc:docMk/>
          <pc:sldMk cId="1338312770" sldId="272"/>
        </pc:sldMkLst>
        <pc:spChg chg="mod">
          <ac:chgData name="Luísa Ferreira" userId="dad567e2eb153e2a" providerId="LiveId" clId="{2AEA0185-39EA-4011-81D8-004AA15CF4D1}" dt="2023-02-23T00:53:15.552" v="245" actId="1076"/>
          <ac:spMkLst>
            <pc:docMk/>
            <pc:sldMk cId="1338312770" sldId="272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53:30.771" v="249" actId="1076"/>
          <ac:spMkLst>
            <pc:docMk/>
            <pc:sldMk cId="1338312770" sldId="272"/>
            <ac:spMk id="4" creationId="{A5B9D199-DE27-86FA-B293-9F0BBA8DA39C}"/>
          </ac:spMkLst>
        </pc:spChg>
      </pc:sldChg>
      <pc:sldChg chg="addSp delSp modSp add mod">
        <pc:chgData name="Luísa Ferreira" userId="dad567e2eb153e2a" providerId="LiveId" clId="{2AEA0185-39EA-4011-81D8-004AA15CF4D1}" dt="2023-02-23T00:54:22.559" v="260" actId="20577"/>
        <pc:sldMkLst>
          <pc:docMk/>
          <pc:sldMk cId="1674520491" sldId="273"/>
        </pc:sldMkLst>
        <pc:spChg chg="del">
          <ac:chgData name="Luísa Ferreira" userId="dad567e2eb153e2a" providerId="LiveId" clId="{2AEA0185-39EA-4011-81D8-004AA15CF4D1}" dt="2023-02-23T00:53:46.045" v="251" actId="478"/>
          <ac:spMkLst>
            <pc:docMk/>
            <pc:sldMk cId="1674520491" sldId="273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54:22.559" v="260" actId="20577"/>
          <ac:spMkLst>
            <pc:docMk/>
            <pc:sldMk cId="1674520491" sldId="273"/>
            <ac:spMk id="4" creationId="{5A06B721-1CA0-7FA6-BAE1-D017BD4AD553}"/>
          </ac:spMkLst>
        </pc:spChg>
      </pc:sldChg>
      <pc:sldChg chg="addSp delSp modSp add mod">
        <pc:chgData name="Luísa Ferreira" userId="dad567e2eb153e2a" providerId="LiveId" clId="{2AEA0185-39EA-4011-81D8-004AA15CF4D1}" dt="2023-02-23T00:56:41.108" v="289" actId="1076"/>
        <pc:sldMkLst>
          <pc:docMk/>
          <pc:sldMk cId="79772961" sldId="274"/>
        </pc:sldMkLst>
        <pc:spChg chg="mod">
          <ac:chgData name="Luísa Ferreira" userId="dad567e2eb153e2a" providerId="LiveId" clId="{2AEA0185-39EA-4011-81D8-004AA15CF4D1}" dt="2023-02-23T00:56:23.810" v="286" actId="1076"/>
          <ac:spMkLst>
            <pc:docMk/>
            <pc:sldMk cId="79772961" sldId="274"/>
            <ac:spMk id="3" creationId="{00000000-0000-0000-0000-000000000000}"/>
          </ac:spMkLst>
        </pc:spChg>
        <pc:spChg chg="add del">
          <ac:chgData name="Luísa Ferreira" userId="dad567e2eb153e2a" providerId="LiveId" clId="{2AEA0185-39EA-4011-81D8-004AA15CF4D1}" dt="2023-02-23T00:56:08.050" v="282" actId="22"/>
          <ac:spMkLst>
            <pc:docMk/>
            <pc:sldMk cId="79772961" sldId="274"/>
            <ac:spMk id="4" creationId="{F2C509FA-576D-056B-152E-34827B16DB94}"/>
          </ac:spMkLst>
        </pc:spChg>
        <pc:spChg chg="add mod">
          <ac:chgData name="Luísa Ferreira" userId="dad567e2eb153e2a" providerId="LiveId" clId="{2AEA0185-39EA-4011-81D8-004AA15CF4D1}" dt="2023-02-23T00:56:41.108" v="289" actId="1076"/>
          <ac:spMkLst>
            <pc:docMk/>
            <pc:sldMk cId="79772961" sldId="274"/>
            <ac:spMk id="6" creationId="{363AA87C-FE48-6237-F6D5-B4B792E5AE65}"/>
          </ac:spMkLst>
        </pc:spChg>
      </pc:sldChg>
      <pc:sldChg chg="addSp modSp add mod">
        <pc:chgData name="Luísa Ferreira" userId="dad567e2eb153e2a" providerId="LiveId" clId="{2AEA0185-39EA-4011-81D8-004AA15CF4D1}" dt="2023-02-23T00:58:47.310" v="312" actId="1076"/>
        <pc:sldMkLst>
          <pc:docMk/>
          <pc:sldMk cId="2576182131" sldId="275"/>
        </pc:sldMkLst>
        <pc:spChg chg="mod">
          <ac:chgData name="Luísa Ferreira" userId="dad567e2eb153e2a" providerId="LiveId" clId="{2AEA0185-39EA-4011-81D8-004AA15CF4D1}" dt="2023-02-23T00:58:25.167" v="309" actId="1076"/>
          <ac:spMkLst>
            <pc:docMk/>
            <pc:sldMk cId="2576182131" sldId="275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58:47.310" v="312" actId="1076"/>
          <ac:spMkLst>
            <pc:docMk/>
            <pc:sldMk cId="2576182131" sldId="275"/>
            <ac:spMk id="4" creationId="{F40A2E2F-8F48-38F3-4768-09B9D8922610}"/>
          </ac:spMkLst>
        </pc:spChg>
      </pc:sldChg>
      <pc:sldChg chg="addSp delSp modSp add mod">
        <pc:chgData name="Luísa Ferreira" userId="dad567e2eb153e2a" providerId="LiveId" clId="{2AEA0185-39EA-4011-81D8-004AA15CF4D1}" dt="2023-02-23T01:01:29.454" v="348" actId="1076"/>
        <pc:sldMkLst>
          <pc:docMk/>
          <pc:sldMk cId="3053990889" sldId="276"/>
        </pc:sldMkLst>
        <pc:spChg chg="mod">
          <ac:chgData name="Luísa Ferreira" userId="dad567e2eb153e2a" providerId="LiveId" clId="{2AEA0185-39EA-4011-81D8-004AA15CF4D1}" dt="2023-02-23T01:01:29.454" v="348" actId="1076"/>
          <ac:spMkLst>
            <pc:docMk/>
            <pc:sldMk cId="3053990889" sldId="276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1:18.988" v="345" actId="1076"/>
          <ac:spMkLst>
            <pc:docMk/>
            <pc:sldMk cId="3053990889" sldId="276"/>
            <ac:spMk id="4" creationId="{CEB103A1-BC2E-ED93-785D-6B4AEFADA57A}"/>
          </ac:spMkLst>
        </pc:spChg>
        <pc:spChg chg="add mod">
          <ac:chgData name="Luísa Ferreira" userId="dad567e2eb153e2a" providerId="LiveId" clId="{2AEA0185-39EA-4011-81D8-004AA15CF4D1}" dt="2023-02-23T01:01:25.486" v="347" actId="1076"/>
          <ac:spMkLst>
            <pc:docMk/>
            <pc:sldMk cId="3053990889" sldId="276"/>
            <ac:spMk id="6" creationId="{DC9BE126-D76A-11D3-05B3-07FE98A9A0AC}"/>
          </ac:spMkLst>
        </pc:spChg>
        <pc:picChg chg="add mod">
          <ac:chgData name="Luísa Ferreira" userId="dad567e2eb153e2a" providerId="LiveId" clId="{2AEA0185-39EA-4011-81D8-004AA15CF4D1}" dt="2023-02-23T01:01:21.737" v="346" actId="1076"/>
          <ac:picMkLst>
            <pc:docMk/>
            <pc:sldMk cId="3053990889" sldId="276"/>
            <ac:picMk id="8" creationId="{81570CBC-9A45-4DB5-6809-5E23A28C9156}"/>
          </ac:picMkLst>
        </pc:picChg>
        <pc:picChg chg="add del">
          <ac:chgData name="Luísa Ferreira" userId="dad567e2eb153e2a" providerId="LiveId" clId="{2AEA0185-39EA-4011-81D8-004AA15CF4D1}" dt="2023-02-23T01:00:42.507" v="338" actId="478"/>
          <ac:picMkLst>
            <pc:docMk/>
            <pc:sldMk cId="3053990889" sldId="276"/>
            <ac:picMk id="7170" creationId="{E8E7ED02-752E-8820-1A8C-9AB2BE596CB1}"/>
          </ac:picMkLst>
        </pc:picChg>
      </pc:sldChg>
      <pc:sldChg chg="addSp modSp add mod">
        <pc:chgData name="Luísa Ferreira" userId="dad567e2eb153e2a" providerId="LiveId" clId="{2AEA0185-39EA-4011-81D8-004AA15CF4D1}" dt="2023-02-23T01:04:16.798" v="382" actId="1076"/>
        <pc:sldMkLst>
          <pc:docMk/>
          <pc:sldMk cId="160879814" sldId="277"/>
        </pc:sldMkLst>
        <pc:spChg chg="mod">
          <ac:chgData name="Luísa Ferreira" userId="dad567e2eb153e2a" providerId="LiveId" clId="{2AEA0185-39EA-4011-81D8-004AA15CF4D1}" dt="2023-02-23T01:04:16.798" v="382" actId="1076"/>
          <ac:spMkLst>
            <pc:docMk/>
            <pc:sldMk cId="160879814" sldId="277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4:10.644" v="381" actId="1076"/>
          <ac:spMkLst>
            <pc:docMk/>
            <pc:sldMk cId="160879814" sldId="277"/>
            <ac:spMk id="4" creationId="{07997ACB-9577-CA29-4C47-FC5C842239D1}"/>
          </ac:spMkLst>
        </pc:spChg>
        <pc:spChg chg="add mod">
          <ac:chgData name="Luísa Ferreira" userId="dad567e2eb153e2a" providerId="LiveId" clId="{2AEA0185-39EA-4011-81D8-004AA15CF4D1}" dt="2023-02-23T01:03:16.158" v="366" actId="1076"/>
          <ac:spMkLst>
            <pc:docMk/>
            <pc:sldMk cId="160879814" sldId="277"/>
            <ac:spMk id="6" creationId="{BE1FF9FF-D1D9-BB00-013E-DAC0C04D2B67}"/>
          </ac:spMkLst>
        </pc:spChg>
        <pc:picChg chg="add mod">
          <ac:chgData name="Luísa Ferreira" userId="dad567e2eb153e2a" providerId="LiveId" clId="{2AEA0185-39EA-4011-81D8-004AA15CF4D1}" dt="2023-02-23T01:03:46.635" v="376" actId="14100"/>
          <ac:picMkLst>
            <pc:docMk/>
            <pc:sldMk cId="160879814" sldId="277"/>
            <ac:picMk id="7" creationId="{944F317A-F41E-60E0-E2C5-3E2A620BF2C4}"/>
          </ac:picMkLst>
        </pc:picChg>
      </pc:sldChg>
      <pc:sldChg chg="addSp modSp add mod">
        <pc:chgData name="Luísa Ferreira" userId="dad567e2eb153e2a" providerId="LiveId" clId="{2AEA0185-39EA-4011-81D8-004AA15CF4D1}" dt="2023-02-23T01:06:16.889" v="409" actId="1076"/>
        <pc:sldMkLst>
          <pc:docMk/>
          <pc:sldMk cId="4092850177" sldId="278"/>
        </pc:sldMkLst>
        <pc:spChg chg="mod">
          <ac:chgData name="Luísa Ferreira" userId="dad567e2eb153e2a" providerId="LiveId" clId="{2AEA0185-39EA-4011-81D8-004AA15CF4D1}" dt="2023-02-23T01:05:18.122" v="394" actId="1076"/>
          <ac:spMkLst>
            <pc:docMk/>
            <pc:sldMk cId="4092850177" sldId="278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6:16.889" v="409" actId="1076"/>
          <ac:spMkLst>
            <pc:docMk/>
            <pc:sldMk cId="4092850177" sldId="278"/>
            <ac:spMk id="4" creationId="{6D004DA7-C623-F0BB-DD63-C9A744F33750}"/>
          </ac:spMkLst>
        </pc:spChg>
        <pc:picChg chg="add mod">
          <ac:chgData name="Luísa Ferreira" userId="dad567e2eb153e2a" providerId="LiveId" clId="{2AEA0185-39EA-4011-81D8-004AA15CF4D1}" dt="2023-02-23T01:05:39.966" v="398" actId="1076"/>
          <ac:picMkLst>
            <pc:docMk/>
            <pc:sldMk cId="4092850177" sldId="278"/>
            <ac:picMk id="8194" creationId="{F8EA87FE-B577-858A-8634-E1E9ABE8C289}"/>
          </ac:picMkLst>
        </pc:picChg>
      </pc:sldChg>
      <pc:sldChg chg="addSp delSp modSp add mod">
        <pc:chgData name="Luísa Ferreira" userId="dad567e2eb153e2a" providerId="LiveId" clId="{2AEA0185-39EA-4011-81D8-004AA15CF4D1}" dt="2023-02-23T01:06:59.590" v="417" actId="403"/>
        <pc:sldMkLst>
          <pc:docMk/>
          <pc:sldMk cId="2734382557" sldId="279"/>
        </pc:sldMkLst>
        <pc:spChg chg="del mod">
          <ac:chgData name="Luísa Ferreira" userId="dad567e2eb153e2a" providerId="LiveId" clId="{2AEA0185-39EA-4011-81D8-004AA15CF4D1}" dt="2023-02-23T01:06:46.508" v="412" actId="478"/>
          <ac:spMkLst>
            <pc:docMk/>
            <pc:sldMk cId="2734382557" sldId="279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6:59.590" v="417" actId="403"/>
          <ac:spMkLst>
            <pc:docMk/>
            <pc:sldMk cId="2734382557" sldId="279"/>
            <ac:spMk id="4" creationId="{4377949B-9FBB-7643-D731-B76820B6D816}"/>
          </ac:spMkLst>
        </pc:spChg>
      </pc:sldChg>
      <pc:sldChg chg="addSp delSp modSp add mod">
        <pc:chgData name="Luísa Ferreira" userId="dad567e2eb153e2a" providerId="LiveId" clId="{2AEA0185-39EA-4011-81D8-004AA15CF4D1}" dt="2023-02-23T01:09:27.223" v="448" actId="20577"/>
        <pc:sldMkLst>
          <pc:docMk/>
          <pc:sldMk cId="4026500280" sldId="280"/>
        </pc:sldMkLst>
        <pc:spChg chg="del">
          <ac:chgData name="Luísa Ferreira" userId="dad567e2eb153e2a" providerId="LiveId" clId="{2AEA0185-39EA-4011-81D8-004AA15CF4D1}" dt="2023-02-23T01:09:15.304" v="443" actId="478"/>
          <ac:spMkLst>
            <pc:docMk/>
            <pc:sldMk cId="4026500280" sldId="280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9:27.223" v="448" actId="20577"/>
          <ac:spMkLst>
            <pc:docMk/>
            <pc:sldMk cId="4026500280" sldId="280"/>
            <ac:spMk id="4" creationId="{51A11188-C6D1-BF17-2E5F-4099F7061B06}"/>
          </ac:spMkLst>
        </pc:spChg>
      </pc:sldChg>
      <pc:sldChg chg="addSp modSp add mod">
        <pc:chgData name="Luísa Ferreira" userId="dad567e2eb153e2a" providerId="LiveId" clId="{2AEA0185-39EA-4011-81D8-004AA15CF4D1}" dt="2023-02-23T00:55:13.724" v="270" actId="1076"/>
        <pc:sldMkLst>
          <pc:docMk/>
          <pc:sldMk cId="3225304787" sldId="281"/>
        </pc:sldMkLst>
        <pc:spChg chg="mod">
          <ac:chgData name="Luísa Ferreira" userId="dad567e2eb153e2a" providerId="LiveId" clId="{2AEA0185-39EA-4011-81D8-004AA15CF4D1}" dt="2023-02-23T00:54:54.134" v="265" actId="1076"/>
          <ac:spMkLst>
            <pc:docMk/>
            <pc:sldMk cId="3225304787" sldId="281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0:55:13.724" v="270" actId="1076"/>
          <ac:spMkLst>
            <pc:docMk/>
            <pc:sldMk cId="3225304787" sldId="281"/>
            <ac:spMk id="4" creationId="{88A0E1E7-2057-132B-16F4-E95E2E8BBBDB}"/>
          </ac:spMkLst>
        </pc:spChg>
      </pc:sldChg>
      <pc:sldChg chg="modSp add mod">
        <pc:chgData name="Luísa Ferreira" userId="dad567e2eb153e2a" providerId="LiveId" clId="{2AEA0185-39EA-4011-81D8-004AA15CF4D1}" dt="2023-02-23T00:55:47.350" v="278" actId="20577"/>
        <pc:sldMkLst>
          <pc:docMk/>
          <pc:sldMk cId="2362528357" sldId="282"/>
        </pc:sldMkLst>
        <pc:spChg chg="mod">
          <ac:chgData name="Luísa Ferreira" userId="dad567e2eb153e2a" providerId="LiveId" clId="{2AEA0185-39EA-4011-81D8-004AA15CF4D1}" dt="2023-02-23T00:55:47.350" v="278" actId="20577"/>
          <ac:spMkLst>
            <pc:docMk/>
            <pc:sldMk cId="2362528357" sldId="282"/>
            <ac:spMk id="4" creationId="{5A06B721-1CA0-7FA6-BAE1-D017BD4AD553}"/>
          </ac:spMkLst>
        </pc:spChg>
      </pc:sldChg>
      <pc:sldChg chg="modSp add mod">
        <pc:chgData name="Luísa Ferreira" userId="dad567e2eb153e2a" providerId="LiveId" clId="{2AEA0185-39EA-4011-81D8-004AA15CF4D1}" dt="2023-02-23T00:57:50.885" v="306" actId="20577"/>
        <pc:sldMkLst>
          <pc:docMk/>
          <pc:sldMk cId="3223607052" sldId="283"/>
        </pc:sldMkLst>
        <pc:spChg chg="mod">
          <ac:chgData name="Luísa Ferreira" userId="dad567e2eb153e2a" providerId="LiveId" clId="{2AEA0185-39EA-4011-81D8-004AA15CF4D1}" dt="2023-02-23T00:57:50.885" v="306" actId="20577"/>
          <ac:spMkLst>
            <pc:docMk/>
            <pc:sldMk cId="3223607052" sldId="283"/>
            <ac:spMk id="4" creationId="{5A06B721-1CA0-7FA6-BAE1-D017BD4AD553}"/>
          </ac:spMkLst>
        </pc:spChg>
      </pc:sldChg>
      <pc:sldChg chg="modSp add mod">
        <pc:chgData name="Luísa Ferreira" userId="dad567e2eb153e2a" providerId="LiveId" clId="{2AEA0185-39EA-4011-81D8-004AA15CF4D1}" dt="2023-02-23T00:59:22.776" v="324" actId="20577"/>
        <pc:sldMkLst>
          <pc:docMk/>
          <pc:sldMk cId="735520211" sldId="284"/>
        </pc:sldMkLst>
        <pc:spChg chg="mod">
          <ac:chgData name="Luísa Ferreira" userId="dad567e2eb153e2a" providerId="LiveId" clId="{2AEA0185-39EA-4011-81D8-004AA15CF4D1}" dt="2023-02-23T00:59:22.776" v="324" actId="20577"/>
          <ac:spMkLst>
            <pc:docMk/>
            <pc:sldMk cId="735520211" sldId="284"/>
            <ac:spMk id="4" creationId="{5A06B721-1CA0-7FA6-BAE1-D017BD4AD553}"/>
          </ac:spMkLst>
        </pc:spChg>
      </pc:sldChg>
      <pc:sldChg chg="modSp add mod">
        <pc:chgData name="Luísa Ferreira" userId="dad567e2eb153e2a" providerId="LiveId" clId="{2AEA0185-39EA-4011-81D8-004AA15CF4D1}" dt="2023-02-23T01:02:19.407" v="355" actId="20577"/>
        <pc:sldMkLst>
          <pc:docMk/>
          <pc:sldMk cId="3660560815" sldId="285"/>
        </pc:sldMkLst>
        <pc:spChg chg="mod">
          <ac:chgData name="Luísa Ferreira" userId="dad567e2eb153e2a" providerId="LiveId" clId="{2AEA0185-39EA-4011-81D8-004AA15CF4D1}" dt="2023-02-23T01:02:19.407" v="355" actId="20577"/>
          <ac:spMkLst>
            <pc:docMk/>
            <pc:sldMk cId="3660560815" sldId="285"/>
            <ac:spMk id="4" creationId="{5A06B721-1CA0-7FA6-BAE1-D017BD4AD553}"/>
          </ac:spMkLst>
        </pc:spChg>
      </pc:sldChg>
      <pc:sldChg chg="modSp add mod">
        <pc:chgData name="Luísa Ferreira" userId="dad567e2eb153e2a" providerId="LiveId" clId="{2AEA0185-39EA-4011-81D8-004AA15CF4D1}" dt="2023-02-23T01:04:47.859" v="389" actId="20577"/>
        <pc:sldMkLst>
          <pc:docMk/>
          <pc:sldMk cId="2679165352" sldId="286"/>
        </pc:sldMkLst>
        <pc:spChg chg="mod">
          <ac:chgData name="Luísa Ferreira" userId="dad567e2eb153e2a" providerId="LiveId" clId="{2AEA0185-39EA-4011-81D8-004AA15CF4D1}" dt="2023-02-23T01:04:47.859" v="389" actId="20577"/>
          <ac:spMkLst>
            <pc:docMk/>
            <pc:sldMk cId="2679165352" sldId="286"/>
            <ac:spMk id="4" creationId="{5A06B721-1CA0-7FA6-BAE1-D017BD4AD553}"/>
          </ac:spMkLst>
        </pc:spChg>
      </pc:sldChg>
      <pc:sldChg chg="addSp delSp modSp add mod">
        <pc:chgData name="Luísa Ferreira" userId="dad567e2eb153e2a" providerId="LiveId" clId="{2AEA0185-39EA-4011-81D8-004AA15CF4D1}" dt="2023-02-23T01:07:50.586" v="432" actId="20577"/>
        <pc:sldMkLst>
          <pc:docMk/>
          <pc:sldMk cId="486773191" sldId="287"/>
        </pc:sldMkLst>
        <pc:spChg chg="del">
          <ac:chgData name="Luísa Ferreira" userId="dad567e2eb153e2a" providerId="LiveId" clId="{2AEA0185-39EA-4011-81D8-004AA15CF4D1}" dt="2023-02-23T01:07:24.943" v="419" actId="478"/>
          <ac:spMkLst>
            <pc:docMk/>
            <pc:sldMk cId="486773191" sldId="287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7:50.586" v="432" actId="20577"/>
          <ac:spMkLst>
            <pc:docMk/>
            <pc:sldMk cId="486773191" sldId="287"/>
            <ac:spMk id="4" creationId="{D657B6EA-6457-3908-CB22-9C40E4977694}"/>
          </ac:spMkLst>
        </pc:spChg>
      </pc:sldChg>
      <pc:sldChg chg="addSp modSp add mod">
        <pc:chgData name="Luísa Ferreira" userId="dad567e2eb153e2a" providerId="LiveId" clId="{2AEA0185-39EA-4011-81D8-004AA15CF4D1}" dt="2023-02-23T01:08:45.060" v="440"/>
        <pc:sldMkLst>
          <pc:docMk/>
          <pc:sldMk cId="1306044184" sldId="288"/>
        </pc:sldMkLst>
        <pc:spChg chg="mod">
          <ac:chgData name="Luísa Ferreira" userId="dad567e2eb153e2a" providerId="LiveId" clId="{2AEA0185-39EA-4011-81D8-004AA15CF4D1}" dt="2023-02-23T01:08:29.825" v="438" actId="1076"/>
          <ac:spMkLst>
            <pc:docMk/>
            <pc:sldMk cId="1306044184" sldId="288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08:45.060" v="440"/>
          <ac:spMkLst>
            <pc:docMk/>
            <pc:sldMk cId="1306044184" sldId="288"/>
            <ac:spMk id="4" creationId="{2180D790-1DB5-84DF-ABAD-5E3620B8F114}"/>
          </ac:spMkLst>
        </pc:spChg>
        <pc:picChg chg="add mod">
          <ac:chgData name="Luísa Ferreira" userId="dad567e2eb153e2a" providerId="LiveId" clId="{2AEA0185-39EA-4011-81D8-004AA15CF4D1}" dt="2023-02-23T01:08:39.400" v="439"/>
          <ac:picMkLst>
            <pc:docMk/>
            <pc:sldMk cId="1306044184" sldId="288"/>
            <ac:picMk id="2" creationId="{F664C3AE-787E-B494-C7A4-3FF9A767C0AF}"/>
          </ac:picMkLst>
        </pc:picChg>
      </pc:sldChg>
      <pc:sldChg chg="addSp delSp modSp add mod">
        <pc:chgData name="Luísa Ferreira" userId="dad567e2eb153e2a" providerId="LiveId" clId="{2AEA0185-39EA-4011-81D8-004AA15CF4D1}" dt="2023-02-23T01:10:07.074" v="460" actId="20577"/>
        <pc:sldMkLst>
          <pc:docMk/>
          <pc:sldMk cId="645390545" sldId="289"/>
        </pc:sldMkLst>
        <pc:spChg chg="del">
          <ac:chgData name="Luísa Ferreira" userId="dad567e2eb153e2a" providerId="LiveId" clId="{2AEA0185-39EA-4011-81D8-004AA15CF4D1}" dt="2023-02-23T01:09:40.403" v="449" actId="478"/>
          <ac:spMkLst>
            <pc:docMk/>
            <pc:sldMk cId="645390545" sldId="289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10:07.074" v="460" actId="20577"/>
          <ac:spMkLst>
            <pc:docMk/>
            <pc:sldMk cId="645390545" sldId="289"/>
            <ac:spMk id="4" creationId="{EB9A87F4-5C5D-4039-C7D3-0C46D8F8C7F1}"/>
          </ac:spMkLst>
        </pc:spChg>
      </pc:sldChg>
      <pc:sldChg chg="addSp modSp add mod">
        <pc:chgData name="Luísa Ferreira" userId="dad567e2eb153e2a" providerId="LiveId" clId="{2AEA0185-39EA-4011-81D8-004AA15CF4D1}" dt="2023-02-23T01:10:47.023" v="468" actId="1076"/>
        <pc:sldMkLst>
          <pc:docMk/>
          <pc:sldMk cId="4010297125" sldId="290"/>
        </pc:sldMkLst>
        <pc:spChg chg="mod">
          <ac:chgData name="Luísa Ferreira" userId="dad567e2eb153e2a" providerId="LiveId" clId="{2AEA0185-39EA-4011-81D8-004AA15CF4D1}" dt="2023-02-23T01:10:31.472" v="465" actId="1076"/>
          <ac:spMkLst>
            <pc:docMk/>
            <pc:sldMk cId="4010297125" sldId="290"/>
            <ac:spMk id="3" creationId="{00000000-0000-0000-0000-000000000000}"/>
          </ac:spMkLst>
        </pc:spChg>
        <pc:spChg chg="add mod">
          <ac:chgData name="Luísa Ferreira" userId="dad567e2eb153e2a" providerId="LiveId" clId="{2AEA0185-39EA-4011-81D8-004AA15CF4D1}" dt="2023-02-23T01:10:47.023" v="468" actId="1076"/>
          <ac:spMkLst>
            <pc:docMk/>
            <pc:sldMk cId="4010297125" sldId="290"/>
            <ac:spMk id="4" creationId="{5DEBA7D9-3BB6-DA5E-3186-DC1378E58EA2}"/>
          </ac:spMkLst>
        </pc:spChg>
      </pc:sldChg>
      <pc:sldChg chg="modSp add mod">
        <pc:chgData name="Luísa Ferreira" userId="dad567e2eb153e2a" providerId="LiveId" clId="{2AEA0185-39EA-4011-81D8-004AA15CF4D1}" dt="2023-02-23T01:11:16.304" v="480" actId="20577"/>
        <pc:sldMkLst>
          <pc:docMk/>
          <pc:sldMk cId="11262116" sldId="291"/>
        </pc:sldMkLst>
        <pc:spChg chg="mod">
          <ac:chgData name="Luísa Ferreira" userId="dad567e2eb153e2a" providerId="LiveId" clId="{2AEA0185-39EA-4011-81D8-004AA15CF4D1}" dt="2023-02-23T01:11:16.304" v="480" actId="20577"/>
          <ac:spMkLst>
            <pc:docMk/>
            <pc:sldMk cId="11262116" sldId="291"/>
            <ac:spMk id="4" creationId="{EB9A87F4-5C5D-4039-C7D3-0C46D8F8C7F1}"/>
          </ac:spMkLst>
        </pc:spChg>
      </pc:sldChg>
      <pc:sldChg chg="modSp add mod">
        <pc:chgData name="Luísa Ferreira" userId="dad567e2eb153e2a" providerId="LiveId" clId="{2AEA0185-39EA-4011-81D8-004AA15CF4D1}" dt="2023-02-23T01:12:36.059" v="504" actId="20577"/>
        <pc:sldMkLst>
          <pc:docMk/>
          <pc:sldMk cId="2697757999" sldId="292"/>
        </pc:sldMkLst>
        <pc:spChg chg="mod">
          <ac:chgData name="Luísa Ferreira" userId="dad567e2eb153e2a" providerId="LiveId" clId="{2AEA0185-39EA-4011-81D8-004AA15CF4D1}" dt="2023-02-23T01:12:36.059" v="504" actId="20577"/>
          <ac:spMkLst>
            <pc:docMk/>
            <pc:sldMk cId="2697757999" sldId="292"/>
            <ac:spMk id="4" creationId="{EB9A87F4-5C5D-4039-C7D3-0C46D8F8C7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29/03/2023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d/db/Super_heavy-lift_launch_vehicl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d/db/Super_heavy-lift_launch_vehicl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2022- NÍVEL 2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50937" y="548680"/>
            <a:ext cx="10369152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Questão 9) 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mostra uma parte do céu do dia 24/4/22. Assinale a opção que indica as constelações nas quais estão a Lua, Marte e Mercúrio, nesta ordem.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170F6F-E2A4-0217-54F6-8093AD4B08A8}"/>
              </a:ext>
            </a:extLst>
          </p:cNvPr>
          <p:cNvSpPr txBox="1"/>
          <p:nvPr/>
        </p:nvSpPr>
        <p:spPr>
          <a:xfrm>
            <a:off x="334913" y="1988840"/>
            <a:ext cx="6035040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Capricórnio,  Aquário e Áries.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Capricórnio,  Aquário e Peixes.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Capricórnio,  Áries e Aquário.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Aquário,  Áries e Touro.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Capricórnio,  Baleia e Áries.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BA66DF76-75DE-7601-A6FE-A381761D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11" y="1988840"/>
            <a:ext cx="5349884" cy="32485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C5DAA07-B630-5E48-31D1-AD4B2A9510B4}"/>
              </a:ext>
            </a:extLst>
          </p:cNvPr>
          <p:cNvSpPr txBox="1"/>
          <p:nvPr/>
        </p:nvSpPr>
        <p:spPr>
          <a:xfrm>
            <a:off x="1149416" y="206180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5711" y="443172"/>
            <a:ext cx="1017835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10)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mostra uma parte do céu do dia 24/4/22. Assinale a opção que indica as constelações nas quais estão Vênus, Sol e Saturno, nesta ordem.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Agrupar 1">
            <a:extLst>
              <a:ext uri="{FF2B5EF4-FFF2-40B4-BE49-F238E27FC236}">
                <a16:creationId xmlns:a16="http://schemas.microsoft.com/office/drawing/2014/main" id="{C2DCF502-BF7A-9D67-F63C-977CD3C49C1F}"/>
              </a:ext>
            </a:extLst>
          </p:cNvPr>
          <p:cNvGrpSpPr>
            <a:grpSpLocks/>
          </p:cNvGrpSpPr>
          <p:nvPr/>
        </p:nvGrpSpPr>
        <p:grpSpPr bwMode="auto">
          <a:xfrm>
            <a:off x="5938209" y="1844823"/>
            <a:ext cx="5341920" cy="3528391"/>
            <a:chOff x="5067" y="3609"/>
            <a:chExt cx="35119" cy="19754"/>
          </a:xfrm>
        </p:grpSpPr>
        <p:pic>
          <p:nvPicPr>
            <p:cNvPr id="3098" name="Imagem 2" descr="Diagrama&#10;&#10;Descrição gerada automaticamente com confiança média">
              <a:extLst>
                <a:ext uri="{FF2B5EF4-FFF2-40B4-BE49-F238E27FC236}">
                  <a16:creationId xmlns:a16="http://schemas.microsoft.com/office/drawing/2014/main" id="{210CE2F7-4147-EC98-691D-9865A08C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3609"/>
              <a:ext cx="35119" cy="1975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3">
              <a:extLst>
                <a:ext uri="{FF2B5EF4-FFF2-40B4-BE49-F238E27FC236}">
                  <a16:creationId xmlns:a16="http://schemas.microsoft.com/office/drawing/2014/main" id="{665EF378-66AB-C10B-B1C8-B11AB875F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" y="15197"/>
              <a:ext cx="457" cy="46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18F1727F-A58E-20FA-B26B-2644DE315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" y="15854"/>
              <a:ext cx="451" cy="464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Elipse 5">
              <a:extLst>
                <a:ext uri="{FF2B5EF4-FFF2-40B4-BE49-F238E27FC236}">
                  <a16:creationId xmlns:a16="http://schemas.microsoft.com/office/drawing/2014/main" id="{D3CBF1B8-F8B4-71C9-F90D-80589082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2" y="15135"/>
              <a:ext cx="450" cy="45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Elipse 6">
              <a:extLst>
                <a:ext uri="{FF2B5EF4-FFF2-40B4-BE49-F238E27FC236}">
                  <a16:creationId xmlns:a16="http://schemas.microsoft.com/office/drawing/2014/main" id="{1C2F533E-AD90-C7A2-CE21-E82A03DC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0" y="14500"/>
              <a:ext cx="451" cy="45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Elipse 7">
              <a:extLst>
                <a:ext uri="{FF2B5EF4-FFF2-40B4-BE49-F238E27FC236}">
                  <a16:creationId xmlns:a16="http://schemas.microsoft.com/office/drawing/2014/main" id="{A9827E89-3BD8-9724-7AE0-1A825433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8" y="14373"/>
              <a:ext cx="451" cy="444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Elipse 8">
              <a:extLst>
                <a:ext uri="{FF2B5EF4-FFF2-40B4-BE49-F238E27FC236}">
                  <a16:creationId xmlns:a16="http://schemas.microsoft.com/office/drawing/2014/main" id="{08EE4D11-1F7F-86A5-6E47-0ED40900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5" y="12425"/>
              <a:ext cx="451" cy="438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Elipse 9">
              <a:extLst>
                <a:ext uri="{FF2B5EF4-FFF2-40B4-BE49-F238E27FC236}">
                  <a16:creationId xmlns:a16="http://schemas.microsoft.com/office/drawing/2014/main" id="{D07C2E40-71EB-61B6-21AD-B3F97276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9" y="12552"/>
              <a:ext cx="451" cy="43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Elipse 10">
              <a:extLst>
                <a:ext uri="{FF2B5EF4-FFF2-40B4-BE49-F238E27FC236}">
                  <a16:creationId xmlns:a16="http://schemas.microsoft.com/office/drawing/2014/main" id="{45153F9C-6465-8524-E199-942CFDCDA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7" y="12933"/>
              <a:ext cx="451" cy="432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Caixa de Texto 11">
              <a:extLst>
                <a:ext uri="{FF2B5EF4-FFF2-40B4-BE49-F238E27FC236}">
                  <a16:creationId xmlns:a16="http://schemas.microsoft.com/office/drawing/2014/main" id="{C0009B41-3178-42F9-5762-B4D8A6ABB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7" y="10198"/>
              <a:ext cx="7578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Mercúrio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Caixa de Texto 16">
              <a:extLst>
                <a:ext uri="{FF2B5EF4-FFF2-40B4-BE49-F238E27FC236}">
                  <a16:creationId xmlns:a16="http://schemas.microsoft.com/office/drawing/2014/main" id="{D08326E8-B6DC-C648-2C3A-982B77C38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9" y="5398"/>
              <a:ext cx="7277" cy="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Urano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Conector de Seta Reta 13">
              <a:extLst>
                <a:ext uri="{FF2B5EF4-FFF2-40B4-BE49-F238E27FC236}">
                  <a16:creationId xmlns:a16="http://schemas.microsoft.com/office/drawing/2014/main" id="{910FD352-5510-5713-C637-5563E2EA3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62" y="7408"/>
              <a:ext cx="42" cy="47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Caixa de Texto 16">
              <a:extLst>
                <a:ext uri="{FF2B5EF4-FFF2-40B4-BE49-F238E27FC236}">
                  <a16:creationId xmlns:a16="http://schemas.microsoft.com/office/drawing/2014/main" id="{AC47A348-766A-06A9-3D31-F74CAFB89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9" y="5368"/>
              <a:ext cx="4169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Conector de Seta Reta 15">
              <a:extLst>
                <a:ext uri="{FF2B5EF4-FFF2-40B4-BE49-F238E27FC236}">
                  <a16:creationId xmlns:a16="http://schemas.microsoft.com/office/drawing/2014/main" id="{31F0003C-9500-9DB1-3ED1-65A993FDF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70" y="7302"/>
              <a:ext cx="822" cy="56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Caixa de Texto 16">
              <a:extLst>
                <a:ext uri="{FF2B5EF4-FFF2-40B4-BE49-F238E27FC236}">
                  <a16:creationId xmlns:a16="http://schemas.microsoft.com/office/drawing/2014/main" id="{B226C104-AA2F-0EB4-F158-043ABD808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7" y="7407"/>
              <a:ext cx="6158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Júpiter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Conector de Seta Reta 17">
              <a:extLst>
                <a:ext uri="{FF2B5EF4-FFF2-40B4-BE49-F238E27FC236}">
                  <a16:creationId xmlns:a16="http://schemas.microsoft.com/office/drawing/2014/main" id="{C7603466-64B4-3300-B850-C7BA32F4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1" y="9376"/>
              <a:ext cx="2261" cy="50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Caixa de Texto 16">
              <a:extLst>
                <a:ext uri="{FF2B5EF4-FFF2-40B4-BE49-F238E27FC236}">
                  <a16:creationId xmlns:a16="http://schemas.microsoft.com/office/drawing/2014/main" id="{C477D94B-09D8-2615-95B1-9BAB4D127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0" y="9376"/>
              <a:ext cx="6153" cy="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Vênus</a:t>
              </a:r>
              <a:endParaRPr kumimoji="0" lang="pt-PT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Conector de Seta Reta 19">
              <a:extLst>
                <a:ext uri="{FF2B5EF4-FFF2-40B4-BE49-F238E27FC236}">
                  <a16:creationId xmlns:a16="http://schemas.microsoft.com/office/drawing/2014/main" id="{E4EB5999-116D-1A16-8B20-70B310D55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51" y="11366"/>
              <a:ext cx="836" cy="28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Conector de Seta Reta 20">
              <a:extLst>
                <a:ext uri="{FF2B5EF4-FFF2-40B4-BE49-F238E27FC236}">
                  <a16:creationId xmlns:a16="http://schemas.microsoft.com/office/drawing/2014/main" id="{7859292D-A49F-C02E-CF41-3FFDA2CAA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06" y="13458"/>
              <a:ext cx="394" cy="17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Caixa de Texto 16">
              <a:extLst>
                <a:ext uri="{FF2B5EF4-FFF2-40B4-BE49-F238E27FC236}">
                  <a16:creationId xmlns:a16="http://schemas.microsoft.com/office/drawing/2014/main" id="{FD93DA2D-8CA6-78E1-363B-575099DD4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6" y="11493"/>
              <a:ext cx="6154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Marte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Conector de Seta Reta 22">
              <a:extLst>
                <a:ext uri="{FF2B5EF4-FFF2-40B4-BE49-F238E27FC236}">
                  <a16:creationId xmlns:a16="http://schemas.microsoft.com/office/drawing/2014/main" id="{CB9186FB-4A54-0088-F270-16AAF2F9D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17" y="12110"/>
              <a:ext cx="1736" cy="4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Caixa de Texto 16">
              <a:extLst>
                <a:ext uri="{FF2B5EF4-FFF2-40B4-BE49-F238E27FC236}">
                  <a16:creationId xmlns:a16="http://schemas.microsoft.com/office/drawing/2014/main" id="{C5F47546-8540-DF0F-E586-9F54519AF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0" y="18477"/>
              <a:ext cx="6946" cy="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Saturno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Conector de Seta Reta 24">
              <a:extLst>
                <a:ext uri="{FF2B5EF4-FFF2-40B4-BE49-F238E27FC236}">
                  <a16:creationId xmlns:a16="http://schemas.microsoft.com/office/drawing/2014/main" id="{05892477-109C-638D-396E-E6994812B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7" y="16594"/>
              <a:ext cx="169" cy="30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Caixa de Texto 16">
              <a:extLst>
                <a:ext uri="{FF2B5EF4-FFF2-40B4-BE49-F238E27FC236}">
                  <a16:creationId xmlns:a16="http://schemas.microsoft.com/office/drawing/2014/main" id="{392CDA3A-B038-7C0E-533A-7C49A11F9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1" y="7302"/>
              <a:ext cx="5101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altLang="pt-B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Lua</a:t>
              </a:r>
              <a:endParaRPr kumimoji="0" lang="pt-PT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Conector de Seta Reta 26">
              <a:extLst>
                <a:ext uri="{FF2B5EF4-FFF2-40B4-BE49-F238E27FC236}">
                  <a16:creationId xmlns:a16="http://schemas.microsoft.com/office/drawing/2014/main" id="{174CE800-EAF0-326B-2EC1-B563FD8CF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" y="9317"/>
              <a:ext cx="46" cy="57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6" name="Rectangle 36">
            <a:extLst>
              <a:ext uri="{FF2B5EF4-FFF2-40B4-BE49-F238E27FC236}">
                <a16:creationId xmlns:a16="http://schemas.microsoft.com/office/drawing/2014/main" id="{80A539F1-EEC7-CB83-46A8-457A1D1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1903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BF74CE5-979C-52A8-46C6-BDCC15A4E64C}"/>
              </a:ext>
            </a:extLst>
          </p:cNvPr>
          <p:cNvSpPr txBox="1"/>
          <p:nvPr/>
        </p:nvSpPr>
        <p:spPr>
          <a:xfrm>
            <a:off x="345350" y="2262847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Aquário, Áries e Capricórnio.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Aquário, Áries e Peixes.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Aquário, Capricórnio e Áries.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 Áries, Capricórnio e Peixes.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Capricórnio, Aquário e Áries.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59281B-B5E4-E482-9719-A6435B70B79C}"/>
              </a:ext>
            </a:extLst>
          </p:cNvPr>
          <p:cNvSpPr txBox="1"/>
          <p:nvPr/>
        </p:nvSpPr>
        <p:spPr>
          <a:xfrm>
            <a:off x="1163483" y="234316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404664"/>
            <a:ext cx="1008112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11)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sistema Terra-Lua é o mais bem estudado. Vejamos o que você sabe sobre estes dois astros e suas interações.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B9D199-DE27-86FA-B293-9F0BBA8DA39C}"/>
              </a:ext>
            </a:extLst>
          </p:cNvPr>
          <p:cNvSpPr txBox="1"/>
          <p:nvPr/>
        </p:nvSpPr>
        <p:spPr>
          <a:xfrm>
            <a:off x="656992" y="2938691"/>
            <a:ext cx="8136904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Lua tem quatro fases principais.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fase principal da Lua em que ela não é visível é a “Lua Nova”.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Lua é a responsável pelas marés na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Seis missões tripuladas pousaram com sucesso na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Lua só reflete a luz da Terra sobre ela.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DDB268-7850-4A97-50FA-00D1274B373B}"/>
              </a:ext>
            </a:extLst>
          </p:cNvPr>
          <p:cNvSpPr txBox="1"/>
          <p:nvPr/>
        </p:nvSpPr>
        <p:spPr>
          <a:xfrm>
            <a:off x="1557379" y="300434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82E43B-FD9F-7DB2-4D7C-553EADA72304}"/>
              </a:ext>
            </a:extLst>
          </p:cNvPr>
          <p:cNvSpPr txBox="1"/>
          <p:nvPr/>
        </p:nvSpPr>
        <p:spPr>
          <a:xfrm>
            <a:off x="1555034" y="3438096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B5111F-2F4D-0A9A-94A7-FDFF69648498}"/>
              </a:ext>
            </a:extLst>
          </p:cNvPr>
          <p:cNvSpPr txBox="1"/>
          <p:nvPr/>
        </p:nvSpPr>
        <p:spPr>
          <a:xfrm>
            <a:off x="1569102" y="384605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A65200-761B-EAAB-5B2D-B9F0B31E5A97}"/>
              </a:ext>
            </a:extLst>
          </p:cNvPr>
          <p:cNvSpPr txBox="1"/>
          <p:nvPr/>
        </p:nvSpPr>
        <p:spPr>
          <a:xfrm>
            <a:off x="1569102" y="425402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24B816-8503-39C7-6BA1-C6B6124409A0}"/>
              </a:ext>
            </a:extLst>
          </p:cNvPr>
          <p:cNvSpPr txBox="1"/>
          <p:nvPr/>
        </p:nvSpPr>
        <p:spPr>
          <a:xfrm>
            <a:off x="1589081" y="466225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8118593" cy="2904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</a:p>
          <a:p>
            <a:pPr marL="450215" indent="-635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44D637-F9B9-1208-60B6-DDFC772333DD}"/>
              </a:ext>
            </a:extLst>
          </p:cNvPr>
          <p:cNvSpPr txBox="1"/>
          <p:nvPr/>
        </p:nvSpPr>
        <p:spPr>
          <a:xfrm>
            <a:off x="1585514" y="1625708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66961" y="548680"/>
            <a:ext cx="1036915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12)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sistema Terra-Lua é o mais bem estudado. Vejamos o que você sabe sobre estes dois astros e suas interações.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A0E1E7-2057-132B-16F4-E95E2E8BBBDB}"/>
              </a:ext>
            </a:extLst>
          </p:cNvPr>
          <p:cNvSpPr txBox="1"/>
          <p:nvPr/>
        </p:nvSpPr>
        <p:spPr>
          <a:xfrm>
            <a:off x="550937" y="2996952"/>
            <a:ext cx="10369152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Lua tem quatro fases principais: Nova, Cheia, Quarto Minguante e Quarto Crescente.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fase principal da Lua em que toda a sua face iluminada é visível é a Lua Cheia.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Lua quando está na fase Cheia está mais longe do Sol do que 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Lua é a responsável pelas marés na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Lua não gira sobre ela mesma.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3BD616-5847-A7AF-410F-A5567D017F75}"/>
              </a:ext>
            </a:extLst>
          </p:cNvPr>
          <p:cNvSpPr txBox="1"/>
          <p:nvPr/>
        </p:nvSpPr>
        <p:spPr>
          <a:xfrm>
            <a:off x="1456560" y="3072336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434259-8CC1-637F-7D3A-14E0144F0D32}"/>
              </a:ext>
            </a:extLst>
          </p:cNvPr>
          <p:cNvSpPr txBox="1"/>
          <p:nvPr/>
        </p:nvSpPr>
        <p:spPr>
          <a:xfrm>
            <a:off x="1456560" y="349436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C22E67-FC8B-92BF-AECD-0019BB1736A8}"/>
              </a:ext>
            </a:extLst>
          </p:cNvPr>
          <p:cNvSpPr txBox="1"/>
          <p:nvPr/>
        </p:nvSpPr>
        <p:spPr>
          <a:xfrm>
            <a:off x="1456560" y="389447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8C5386-8D06-6A97-D02B-F1C6B9437960}"/>
              </a:ext>
            </a:extLst>
          </p:cNvPr>
          <p:cNvSpPr txBox="1"/>
          <p:nvPr/>
        </p:nvSpPr>
        <p:spPr>
          <a:xfrm>
            <a:off x="1456560" y="430553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2CDF03-ED43-D01D-6C0A-5F15522D5E2A}"/>
              </a:ext>
            </a:extLst>
          </p:cNvPr>
          <p:cNvSpPr txBox="1"/>
          <p:nvPr/>
        </p:nvSpPr>
        <p:spPr>
          <a:xfrm>
            <a:off x="1484696" y="4732321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253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8118593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</a:p>
          <a:p>
            <a:pPr marL="450215" indent="-635" hangingPunct="0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C7085C-029E-6B76-46FD-4DB82EBD8B6A}"/>
              </a:ext>
            </a:extLst>
          </p:cNvPr>
          <p:cNvSpPr txBox="1"/>
          <p:nvPr/>
        </p:nvSpPr>
        <p:spPr>
          <a:xfrm>
            <a:off x="1599582" y="165384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332656"/>
            <a:ext cx="10657184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13)</a:t>
            </a:r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as características de alguns dos planetas. Descubra quais são eles.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o nome do planeta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dos nomes dos planetas.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3AA87C-FE48-6237-F6D5-B4B792E5AE65}"/>
              </a:ext>
            </a:extLst>
          </p:cNvPr>
          <p:cNvSpPr txBox="1"/>
          <p:nvPr/>
        </p:nvSpPr>
        <p:spPr>
          <a:xfrm>
            <a:off x="838969" y="2451185"/>
            <a:ext cx="9414737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1º) (................) Abriga a vida, o dia dura 24 horas e tem uma 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º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(................) O mais brilhante e quente dos planetas e não tem luas.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3º) (................)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 maior dos planetas, tem a maior das luas e uma mancha vermelha.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4º) (................) É visível até sem telescópio, tem mais de 80 luas e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5º) (................) O menor dos planetas. De um lado “torra” e do outro “congela”.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799F41-D00B-DCAC-0A20-ED17A6DF9194}"/>
              </a:ext>
            </a:extLst>
          </p:cNvPr>
          <p:cNvSpPr txBox="1"/>
          <p:nvPr/>
        </p:nvSpPr>
        <p:spPr>
          <a:xfrm>
            <a:off x="1919087" y="2505727"/>
            <a:ext cx="919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EBD445-4BCD-2A70-0E60-3496038378CD}"/>
              </a:ext>
            </a:extLst>
          </p:cNvPr>
          <p:cNvSpPr txBox="1"/>
          <p:nvPr/>
        </p:nvSpPr>
        <p:spPr>
          <a:xfrm>
            <a:off x="1866236" y="2917094"/>
            <a:ext cx="991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4F39A4-FA3D-9F99-7354-D3086E94EA56}"/>
              </a:ext>
            </a:extLst>
          </p:cNvPr>
          <p:cNvSpPr txBox="1"/>
          <p:nvPr/>
        </p:nvSpPr>
        <p:spPr>
          <a:xfrm>
            <a:off x="1822450" y="3320534"/>
            <a:ext cx="106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1D238F-64B0-718B-D79B-D833A93735F6}"/>
              </a:ext>
            </a:extLst>
          </p:cNvPr>
          <p:cNvSpPr txBox="1"/>
          <p:nvPr/>
        </p:nvSpPr>
        <p:spPr>
          <a:xfrm>
            <a:off x="1771650" y="3726934"/>
            <a:ext cx="106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Saturno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52FA68-851C-CA82-6AF5-C4F1715A3EB6}"/>
              </a:ext>
            </a:extLst>
          </p:cNvPr>
          <p:cNvSpPr txBox="1"/>
          <p:nvPr/>
        </p:nvSpPr>
        <p:spPr>
          <a:xfrm>
            <a:off x="1739068" y="4127415"/>
            <a:ext cx="1279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9937104" cy="396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dos nomes dos planetas.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(Vênus) – 3º (Júpiter) – 4º (Saturno) – 5º (Mercúrio)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(Vênus) – 3º (Urano) – 4º (Netuno) – 5º (Mercúrio)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(Marte) – 3º (Saturno) – 4º (Júpiter) – 5º (Mercúrio)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(Marte) – 2º (Vênus) – 3º (Urano) – 4º (Mercúrio) – 5º (Terra)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(Marte) – 2º (Mercúrio) – 3º (Urano) – 4º (Vênus) – 5º (Terra)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22AFBE-A916-70F2-33B1-25D7DC1C9D1C}"/>
              </a:ext>
            </a:extLst>
          </p:cNvPr>
          <p:cNvSpPr txBox="1"/>
          <p:nvPr/>
        </p:nvSpPr>
        <p:spPr>
          <a:xfrm>
            <a:off x="1660862" y="1398708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6941" y="404664"/>
            <a:ext cx="1072919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14)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as características de alguns dos planetas. Descubra quais são eles.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escreva o nome do planeta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dos nomes dos planetas.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0A2E2F-8F48-38F3-4768-09B9D8922610}"/>
              </a:ext>
            </a:extLst>
          </p:cNvPr>
          <p:cNvSpPr txBox="1"/>
          <p:nvPr/>
        </p:nvSpPr>
        <p:spPr>
          <a:xfrm>
            <a:off x="416076" y="2523193"/>
            <a:ext cx="11070921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1º) (................) Tem água em abundância, salgada e não salgada.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º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(................) Tem vulcões extintos, é o mais brilhante e quente dos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20520" indent="-117030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3º) (................)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É o gigante dos planetas, tem uma lua gigante e uma mancha vermelha gigante.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4º) (................) É visível até sem telescópio, tem mais de 80 luas e lindos anéis.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5º) (................) É vermelho e várias missões robotizadas já pousaram sobre ele.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8948C7-FAAA-28B5-CBA2-2B56F65CB7AA}"/>
              </a:ext>
            </a:extLst>
          </p:cNvPr>
          <p:cNvSpPr txBox="1"/>
          <p:nvPr/>
        </p:nvSpPr>
        <p:spPr>
          <a:xfrm>
            <a:off x="1512226" y="4213448"/>
            <a:ext cx="106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ECED97-8A73-CAAC-4AFD-8D4108666606}"/>
              </a:ext>
            </a:extLst>
          </p:cNvPr>
          <p:cNvSpPr txBox="1"/>
          <p:nvPr/>
        </p:nvSpPr>
        <p:spPr>
          <a:xfrm>
            <a:off x="1365250" y="3803134"/>
            <a:ext cx="1063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Saturno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CB2E1B-0AAE-8CAE-5B98-3E551A2085FA}"/>
              </a:ext>
            </a:extLst>
          </p:cNvPr>
          <p:cNvSpPr txBox="1"/>
          <p:nvPr/>
        </p:nvSpPr>
        <p:spPr>
          <a:xfrm>
            <a:off x="1416050" y="3396734"/>
            <a:ext cx="97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6AC97D-3E04-65C4-9DF7-DD0CCD9AD2C9}"/>
              </a:ext>
            </a:extLst>
          </p:cNvPr>
          <p:cNvSpPr txBox="1"/>
          <p:nvPr/>
        </p:nvSpPr>
        <p:spPr>
          <a:xfrm>
            <a:off x="1441450" y="2985806"/>
            <a:ext cx="97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Vênus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F8D181-2DB9-5805-F5C0-7B9125C309C6}"/>
              </a:ext>
            </a:extLst>
          </p:cNvPr>
          <p:cNvSpPr txBox="1"/>
          <p:nvPr/>
        </p:nvSpPr>
        <p:spPr>
          <a:xfrm>
            <a:off x="1466850" y="2589404"/>
            <a:ext cx="775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1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9937104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dos nomes dos planetas.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(Vênus) – 3º (Júpiter) – 4º (Saturno) – 5º (Marte)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(Vênus) – 3º (Urano) – 4º (Netuno) – 5º (Marte)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(Terra) – 2º (Mercúrio) – 3º (Saturno) – 4º (Júpiter) – 5º (Marte)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(Marte) – 2º (Vênus) – 3º (Urano) – 4º (Mercúrio) – 5º (Terra)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(Marte) – 2º (Mercúrio) – 3º (Urano) – 4º (Vênus) – 5º (Terra)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C116D0-01AA-01F3-428D-6762CA21ACC9}"/>
              </a:ext>
            </a:extLst>
          </p:cNvPr>
          <p:cNvSpPr txBox="1"/>
          <p:nvPr/>
        </p:nvSpPr>
        <p:spPr>
          <a:xfrm>
            <a:off x="1669920" y="141469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476672"/>
            <a:ext cx="1051316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Vamos fazer uma viagem espacial. Vamos começar indo para o mesmo local onde foram os astronautas, em 1969. Qual é o nome deste lugar? Uma dica: este lugar fica “pertinho”, ou seja, só cerca de 400.000 quilômetros.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C3226D-38E7-A40C-E2A4-B2A2DF777C46}"/>
              </a:ext>
            </a:extLst>
          </p:cNvPr>
          <p:cNvSpPr txBox="1"/>
          <p:nvPr/>
        </p:nvSpPr>
        <p:spPr>
          <a:xfrm>
            <a:off x="478929" y="2151142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Vênus.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4981B9-2D5F-C6E9-FF8A-0DC76CCB022B}"/>
              </a:ext>
            </a:extLst>
          </p:cNvPr>
          <p:cNvSpPr txBox="1"/>
          <p:nvPr/>
        </p:nvSpPr>
        <p:spPr>
          <a:xfrm>
            <a:off x="1304161" y="221655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1846" y="277885"/>
            <a:ext cx="655272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15)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a base de lançamento de foguetes usada pelos alunos do quarto e do quinto ano. Ela é feita com canos de água. O foguete é de papel. A cordinha é para lançar o foguete, mas antes temos que fazer uma contagem regressiva, assim: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5, 4, 3, 2, 1, LANÇAR!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B103A1-BC2E-ED93-785D-6B4AEFADA57A}"/>
              </a:ext>
            </a:extLst>
          </p:cNvPr>
          <p:cNvSpPr txBox="1"/>
          <p:nvPr/>
        </p:nvSpPr>
        <p:spPr>
          <a:xfrm>
            <a:off x="550937" y="3213302"/>
            <a:ext cx="1117153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9BE126-D76A-11D3-05B3-07FE98A9A0AC}"/>
              </a:ext>
            </a:extLst>
          </p:cNvPr>
          <p:cNvSpPr txBox="1"/>
          <p:nvPr/>
        </p:nvSpPr>
        <p:spPr>
          <a:xfrm>
            <a:off x="838969" y="4086461"/>
            <a:ext cx="11171529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</a:t>
            </a: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contagem regressiva serve para indicar quando o foguete deve ser lançado.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contagem regressiva é para que todos vejam o foguete voar.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contagem regressiva é para alertar a todos que um foguete vai ser lançado.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contagem regressiva dá sorte ao voo do foguete.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m 7" descr="Uma imagem contendo mesa, grande, homem, placa&#10;&#10;Descrição gerada automaticamente">
            <a:extLst>
              <a:ext uri="{FF2B5EF4-FFF2-40B4-BE49-F238E27FC236}">
                <a16:creationId xmlns:a16="http://schemas.microsoft.com/office/drawing/2014/main" id="{81570CBC-9A45-4DB5-6809-5E23A28C9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5" y="165901"/>
            <a:ext cx="4063202" cy="30474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E7F7782-5E88-EA65-50A0-95F423888029}"/>
              </a:ext>
            </a:extLst>
          </p:cNvPr>
          <p:cNvSpPr txBox="1"/>
          <p:nvPr/>
        </p:nvSpPr>
        <p:spPr>
          <a:xfrm>
            <a:off x="1723847" y="4169616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DA3F3D-42ED-749F-75A2-0547F6ECEBF2}"/>
              </a:ext>
            </a:extLst>
          </p:cNvPr>
          <p:cNvSpPr txBox="1"/>
          <p:nvPr/>
        </p:nvSpPr>
        <p:spPr>
          <a:xfrm>
            <a:off x="1737914" y="457757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47BBA4-B177-29AF-FE18-1BCB95BDB138}"/>
              </a:ext>
            </a:extLst>
          </p:cNvPr>
          <p:cNvSpPr txBox="1"/>
          <p:nvPr/>
        </p:nvSpPr>
        <p:spPr>
          <a:xfrm>
            <a:off x="1737914" y="498554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FDE5F4-85FC-001D-75F2-3CA36AB55053}"/>
              </a:ext>
            </a:extLst>
          </p:cNvPr>
          <p:cNvSpPr txBox="1"/>
          <p:nvPr/>
        </p:nvSpPr>
        <p:spPr>
          <a:xfrm>
            <a:off x="1766049" y="5407569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BC76EC-AEF5-4B7C-1522-AE06A0B2993C}"/>
              </a:ext>
            </a:extLst>
          </p:cNvPr>
          <p:cNvSpPr txBox="1"/>
          <p:nvPr/>
        </p:nvSpPr>
        <p:spPr>
          <a:xfrm>
            <a:off x="1766050" y="5843668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539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8118593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F39651-1898-56D3-BA51-E4C8687E18A2}"/>
              </a:ext>
            </a:extLst>
          </p:cNvPr>
          <p:cNvSpPr txBox="1"/>
          <p:nvPr/>
        </p:nvSpPr>
        <p:spPr>
          <a:xfrm>
            <a:off x="1599582" y="141469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3643" y="435356"/>
            <a:ext cx="691276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16)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(ATÉ 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foto mostra a base de lançamento de foguetes usada pelos alunos do quarto e do quinto ano. Ela é feita com canos de água. O foguete é de papel. A cordinha é para lançar o foguete, mas antes temos que fazer uma contagem regressiva, assim: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5, 4, 3, 2, 1, LANÇAR!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997ACB-9577-CA29-4C47-FC5C842239D1}"/>
              </a:ext>
            </a:extLst>
          </p:cNvPr>
          <p:cNvSpPr txBox="1"/>
          <p:nvPr/>
        </p:nvSpPr>
        <p:spPr>
          <a:xfrm>
            <a:off x="388919" y="2992374"/>
            <a:ext cx="11125236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1FF9FF-D1D9-BB00-013E-DAC0C04D2B67}"/>
              </a:ext>
            </a:extLst>
          </p:cNvPr>
          <p:cNvSpPr txBox="1"/>
          <p:nvPr/>
        </p:nvSpPr>
        <p:spPr>
          <a:xfrm>
            <a:off x="776116" y="3865626"/>
            <a:ext cx="10350842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A contagem regressiva é feita para que todos se preparem para ver o foguete voar.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A contagem regressiva é para alertar a todos que um foguete vai ser lançado.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A contagem regressiva é uma grande tradição. Até a NASA faz assim!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A contagem regressiva é um aviso de alerta para que ninguém entre no local onde pode cair o foguete.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54038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 contagem regressiva faz o foguete voar mais alto.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m 6" descr="Uma imagem contendo mesa, grande, homem, placa&#10;&#10;Descrição gerada automaticamente">
            <a:extLst>
              <a:ext uri="{FF2B5EF4-FFF2-40B4-BE49-F238E27FC236}">
                <a16:creationId xmlns:a16="http://schemas.microsoft.com/office/drawing/2014/main" id="{944F317A-F41E-60E0-E2C5-3E2A620B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26" y="211066"/>
            <a:ext cx="3708411" cy="2781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5A565B-73EA-2D28-969B-2DD95CD2FA4D}"/>
              </a:ext>
            </a:extLst>
          </p:cNvPr>
          <p:cNvSpPr txBox="1"/>
          <p:nvPr/>
        </p:nvSpPr>
        <p:spPr>
          <a:xfrm>
            <a:off x="1681643" y="394453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C655FC-28A2-E14A-9C13-D3EA504CC929}"/>
              </a:ext>
            </a:extLst>
          </p:cNvPr>
          <p:cNvSpPr txBox="1"/>
          <p:nvPr/>
        </p:nvSpPr>
        <p:spPr>
          <a:xfrm>
            <a:off x="1681643" y="4352496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677C93-F9D1-3682-70A2-C9A9EF6C9236}"/>
              </a:ext>
            </a:extLst>
          </p:cNvPr>
          <p:cNvSpPr txBox="1"/>
          <p:nvPr/>
        </p:nvSpPr>
        <p:spPr>
          <a:xfrm>
            <a:off x="1681644" y="476045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68FAE0-2EF0-CE40-CCF2-67C7B549A136}"/>
              </a:ext>
            </a:extLst>
          </p:cNvPr>
          <p:cNvSpPr txBox="1"/>
          <p:nvPr/>
        </p:nvSpPr>
        <p:spPr>
          <a:xfrm>
            <a:off x="1681644" y="518249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A71337-626B-DB3C-7ABB-790C6A63CE31}"/>
              </a:ext>
            </a:extLst>
          </p:cNvPr>
          <p:cNvSpPr txBox="1"/>
          <p:nvPr/>
        </p:nvSpPr>
        <p:spPr>
          <a:xfrm>
            <a:off x="1695711" y="6012480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08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6B721-1CA0-7FA6-BAE1-D017BD4AD553}"/>
              </a:ext>
            </a:extLst>
          </p:cNvPr>
          <p:cNvSpPr txBox="1"/>
          <p:nvPr/>
        </p:nvSpPr>
        <p:spPr>
          <a:xfrm>
            <a:off x="766961" y="764704"/>
            <a:ext cx="8118593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9FD06D-FBF9-2951-0464-7A5DDB5D2AB0}"/>
              </a:ext>
            </a:extLst>
          </p:cNvPr>
          <p:cNvSpPr txBox="1"/>
          <p:nvPr/>
        </p:nvSpPr>
        <p:spPr>
          <a:xfrm>
            <a:off x="1585515" y="1414692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8949" y="476672"/>
            <a:ext cx="1058517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17)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foguetes são veículos de transportes. Transportam cargas da superfície da Terra para fora da atmosfera da Terra e até para a Lua e outros planetas. Abaixo tem uma imagem com os foguetes que conseguem levantar uma carga maior do que 63.000 kg (63 t).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004DA7-C623-F0BB-DD63-C9A744F33750}"/>
              </a:ext>
            </a:extLst>
          </p:cNvPr>
          <p:cNvSpPr txBox="1"/>
          <p:nvPr/>
        </p:nvSpPr>
        <p:spPr>
          <a:xfrm>
            <a:off x="8001050" y="4558225"/>
            <a:ext cx="2342975" cy="1669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  <a:tabLst>
                <a:tab pos="450215" algn="l"/>
              </a:tabLst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</a:t>
            </a:r>
            <a:r>
              <a:rPr lang="en-US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Thorenn</a:t>
            </a: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Own work, CC BY-SA 4.0, https://commons.wikimedia.org/w/index.php?curid=110637683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5CFDB3-9614-56DD-6D36-B08074F7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17" y="2438912"/>
            <a:ext cx="4929833" cy="36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5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77949B-9FBB-7643-D731-B76820B6D816}"/>
              </a:ext>
            </a:extLst>
          </p:cNvPr>
          <p:cNvSpPr txBox="1"/>
          <p:nvPr/>
        </p:nvSpPr>
        <p:spPr>
          <a:xfrm>
            <a:off x="622945" y="548680"/>
            <a:ext cx="10494857" cy="410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uma lista das utilidades dos foguetes.</a:t>
            </a:r>
          </a:p>
          <a:p>
            <a:pPr indent="449580" algn="just" hangingPunct="0">
              <a:lnSpc>
                <a:spcPct val="150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São úteis para levar astronautas à Lua ou à 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São usados para levar telescópios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São usados para levar satélites artificiais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São úteis para levar veículos robotizados até para outros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São úteis para levar satélites naturais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1A31F1-1258-CD80-3FB8-86A86912F38A}"/>
              </a:ext>
            </a:extLst>
          </p:cNvPr>
          <p:cNvSpPr txBox="1"/>
          <p:nvPr/>
        </p:nvSpPr>
        <p:spPr>
          <a:xfrm>
            <a:off x="1526898" y="25940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2E6FBD-46BD-C8F3-DB39-37F382BE2B2F}"/>
              </a:ext>
            </a:extLst>
          </p:cNvPr>
          <p:cNvSpPr txBox="1"/>
          <p:nvPr/>
        </p:nvSpPr>
        <p:spPr>
          <a:xfrm>
            <a:off x="1540966" y="298793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867F60-D1C2-3D96-3FB4-FFDB2954B2AA}"/>
              </a:ext>
            </a:extLst>
          </p:cNvPr>
          <p:cNvSpPr txBox="1"/>
          <p:nvPr/>
        </p:nvSpPr>
        <p:spPr>
          <a:xfrm>
            <a:off x="1526899" y="340996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ABA2E0-19B5-D552-C12D-2806763B0EC8}"/>
              </a:ext>
            </a:extLst>
          </p:cNvPr>
          <p:cNvSpPr txBox="1"/>
          <p:nvPr/>
        </p:nvSpPr>
        <p:spPr>
          <a:xfrm>
            <a:off x="1512831" y="381792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EF709D-ECCE-A849-4CA2-12A2171AB3AA}"/>
              </a:ext>
            </a:extLst>
          </p:cNvPr>
          <p:cNvSpPr txBox="1"/>
          <p:nvPr/>
        </p:nvSpPr>
        <p:spPr>
          <a:xfrm>
            <a:off x="1526899" y="4268087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343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657B6EA-6457-3908-CB22-9C40E4977694}"/>
              </a:ext>
            </a:extLst>
          </p:cNvPr>
          <p:cNvSpPr txBox="1"/>
          <p:nvPr/>
        </p:nvSpPr>
        <p:spPr>
          <a:xfrm>
            <a:off x="478929" y="836712"/>
            <a:ext cx="9486745" cy="34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B69389-1876-B1ED-1DAB-9D88FE5F6CE6}"/>
              </a:ext>
            </a:extLst>
          </p:cNvPr>
          <p:cNvSpPr txBox="1"/>
          <p:nvPr/>
        </p:nvSpPr>
        <p:spPr>
          <a:xfrm>
            <a:off x="1388566" y="148503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02965" y="404664"/>
            <a:ext cx="1029714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18) </a:t>
            </a:r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foguetes são veículos de transportes. Transportam cargas da superfície da Terra para fora da atmosfera da Terra e até para a Lua e outros planetas. Abaixo tem uma imagem com os foguetes que conseguem levantar uma carga maior do que 63.000 kg (63 t).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80D790-1DB5-84DF-ABAD-5E3620B8F114}"/>
              </a:ext>
            </a:extLst>
          </p:cNvPr>
          <p:cNvSpPr txBox="1"/>
          <p:nvPr/>
        </p:nvSpPr>
        <p:spPr>
          <a:xfrm>
            <a:off x="8001050" y="4558225"/>
            <a:ext cx="2342975" cy="1669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  <a:tabLst>
                <a:tab pos="450215" algn="l"/>
              </a:tabLst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</a:t>
            </a:r>
            <a:r>
              <a:rPr lang="en-US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Thorenn</a:t>
            </a: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Own work, CC BY-SA 4.0, https://commons.wikimedia.org/w/index.php?curid=110637683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1D0BA6-CA03-F7AA-FF8A-6D34D010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75" y="2385880"/>
            <a:ext cx="5120675" cy="38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4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1A11188-C6D1-BF17-2E5F-4099F7061B06}"/>
              </a:ext>
            </a:extLst>
          </p:cNvPr>
          <p:cNvSpPr txBox="1"/>
          <p:nvPr/>
        </p:nvSpPr>
        <p:spPr>
          <a:xfrm>
            <a:off x="704108" y="620688"/>
            <a:ext cx="10494857" cy="415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150000"/>
              </a:lnSpc>
            </a:pPr>
            <a:r>
              <a:rPr lang="pt-P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Abaixo tem uma lista das utilidades dos foguetes.</a:t>
            </a:r>
          </a:p>
          <a:p>
            <a:pPr indent="449580" algn="just" hangingPunct="0">
              <a:lnSpc>
                <a:spcPct val="150000"/>
              </a:lnSpc>
            </a:pP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tabLst>
                <a:tab pos="450215" algn="l"/>
              </a:tabLst>
            </a:pP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São úteis para levar astronautas à Lua ou à 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São usados para levar telescópios e satélites artificiais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Na imagem tem mais foguetes dos USA do que de qualquer outro país.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São úteis para levar veículos robotizados até para outros planetas.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São úteis para levar satélites naturais ao espaço.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81A372B-C46D-E671-B544-6EAA828D4E76}"/>
              </a:ext>
            </a:extLst>
          </p:cNvPr>
          <p:cNvSpPr txBox="1"/>
          <p:nvPr/>
        </p:nvSpPr>
        <p:spPr>
          <a:xfrm>
            <a:off x="1625372" y="4352493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F730F9-830B-69A3-ECCB-8B76719EC109}"/>
              </a:ext>
            </a:extLst>
          </p:cNvPr>
          <p:cNvSpPr txBox="1"/>
          <p:nvPr/>
        </p:nvSpPr>
        <p:spPr>
          <a:xfrm>
            <a:off x="1625372" y="270892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DFB79D-A4E2-68AD-FB6E-64844955489D}"/>
              </a:ext>
            </a:extLst>
          </p:cNvPr>
          <p:cNvSpPr txBox="1"/>
          <p:nvPr/>
        </p:nvSpPr>
        <p:spPr>
          <a:xfrm>
            <a:off x="1611306" y="312860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1048B1-D9BC-6387-EE7C-872797F26B80}"/>
              </a:ext>
            </a:extLst>
          </p:cNvPr>
          <p:cNvSpPr txBox="1"/>
          <p:nvPr/>
        </p:nvSpPr>
        <p:spPr>
          <a:xfrm>
            <a:off x="1597238" y="350843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9E658F-2B43-FAEF-1B36-590C69D18194}"/>
              </a:ext>
            </a:extLst>
          </p:cNvPr>
          <p:cNvSpPr txBox="1"/>
          <p:nvPr/>
        </p:nvSpPr>
        <p:spPr>
          <a:xfrm>
            <a:off x="1611305" y="394453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9A87F4-5C5D-4039-C7D3-0C46D8F8C7F1}"/>
              </a:ext>
            </a:extLst>
          </p:cNvPr>
          <p:cNvSpPr txBox="1"/>
          <p:nvPr/>
        </p:nvSpPr>
        <p:spPr>
          <a:xfrm>
            <a:off x="416076" y="620688"/>
            <a:ext cx="11070921" cy="3750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</a:p>
          <a:p>
            <a:pPr marL="450215" hangingPunct="0">
              <a:lnSpc>
                <a:spcPct val="115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51E3DB-F718-A8FC-1D04-75FEA303F564}"/>
              </a:ext>
            </a:extLst>
          </p:cNvPr>
          <p:cNvSpPr txBox="1"/>
          <p:nvPr/>
        </p:nvSpPr>
        <p:spPr>
          <a:xfrm>
            <a:off x="1318228" y="124588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0957" y="692696"/>
            <a:ext cx="1044116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Vamos fazer uma viagem espacial. Vamos visitar o mesmo local no qual esteve o astronauta brasileiro Marcos Pontes, em março de 2006. Qual é o nome deste local? Assinale a única alternativa correta.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7A1E30-BCD5-4789-CA94-59D23B666E19}"/>
              </a:ext>
            </a:extLst>
          </p:cNvPr>
          <p:cNvSpPr txBox="1"/>
          <p:nvPr/>
        </p:nvSpPr>
        <p:spPr>
          <a:xfrm>
            <a:off x="730957" y="2395726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Estação Espacial Internacional.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Telescópio Espacial Hubble.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Plutão.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3EA1EE-F82B-73E9-EFEE-E91D7CE0A55F}"/>
              </a:ext>
            </a:extLst>
          </p:cNvPr>
          <p:cNvSpPr txBox="1"/>
          <p:nvPr/>
        </p:nvSpPr>
        <p:spPr>
          <a:xfrm>
            <a:off x="1557379" y="246976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66961" y="332656"/>
            <a:ext cx="10369152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19)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lançar foguetes, mesmo de garrafas PET, ou até mesmo o de papel, envolve algum risco de acidente. Por isso, sempre devemos tomar todos os cuidados necessários para que não ocorra acidentes. Veja as afirmações abaixo.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EBA7D9-3BB6-DA5E-3186-DC1378E58EA2}"/>
              </a:ext>
            </a:extLst>
          </p:cNvPr>
          <p:cNvSpPr txBox="1"/>
          <p:nvPr/>
        </p:nvSpPr>
        <p:spPr>
          <a:xfrm>
            <a:off x="550937" y="2996952"/>
            <a:ext cx="10998913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Não devemos lançar foguetes na vertical, pois podem cair em nossas cabeças.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Não devemos lançar foguetes na direção de pessoas, casas ou carros.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Só devemos lançar foguetes de forma inclinada para evitarmos acidentes.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Devemos fazer uma contagem regressiva, em voz alta, para alertar a todos.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Foguetes de garrafa PET ou de papel são leves e não causam acidentes.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349AE6-9718-3C29-0A58-BAB4EF24F5E6}"/>
              </a:ext>
            </a:extLst>
          </p:cNvPr>
          <p:cNvSpPr txBox="1"/>
          <p:nvPr/>
        </p:nvSpPr>
        <p:spPr>
          <a:xfrm>
            <a:off x="1442493" y="3058269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5BC743-21EC-907A-EFAF-2F527DC50C53}"/>
              </a:ext>
            </a:extLst>
          </p:cNvPr>
          <p:cNvSpPr txBox="1"/>
          <p:nvPr/>
        </p:nvSpPr>
        <p:spPr>
          <a:xfrm>
            <a:off x="1456561" y="346623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DB1EA5-7D51-BEEF-A3CD-2BA7EE4095F2}"/>
              </a:ext>
            </a:extLst>
          </p:cNvPr>
          <p:cNvSpPr txBox="1"/>
          <p:nvPr/>
        </p:nvSpPr>
        <p:spPr>
          <a:xfrm>
            <a:off x="1484696" y="4732324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54E799-6D43-A37A-A8C7-FA911B8440F2}"/>
              </a:ext>
            </a:extLst>
          </p:cNvPr>
          <p:cNvSpPr txBox="1"/>
          <p:nvPr/>
        </p:nvSpPr>
        <p:spPr>
          <a:xfrm>
            <a:off x="1440148" y="4322016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15BBBE-F54F-ABDD-F215-B7314EC421F4}"/>
              </a:ext>
            </a:extLst>
          </p:cNvPr>
          <p:cNvSpPr txBox="1"/>
          <p:nvPr/>
        </p:nvSpPr>
        <p:spPr>
          <a:xfrm>
            <a:off x="1451942" y="386634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9A87F4-5C5D-4039-C7D3-0C46D8F8C7F1}"/>
              </a:ext>
            </a:extLst>
          </p:cNvPr>
          <p:cNvSpPr txBox="1"/>
          <p:nvPr/>
        </p:nvSpPr>
        <p:spPr>
          <a:xfrm>
            <a:off x="416076" y="620688"/>
            <a:ext cx="11070921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  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82980D-2C9F-7117-5F1F-23AE8A5C3409}"/>
              </a:ext>
            </a:extLst>
          </p:cNvPr>
          <p:cNvSpPr txBox="1"/>
          <p:nvPr/>
        </p:nvSpPr>
        <p:spPr>
          <a:xfrm>
            <a:off x="1318228" y="124588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4953" y="332656"/>
            <a:ext cx="1051316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20)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lançar foguetes, mesmo de garrafas PET, ou até mesmo o de papel, envolve algum risco de acidente. Por isso, sempre devemos tomar todos os cuidados necessários para que não ocorra acidentes. Leia as afirmações abaixo.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coloque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falso, ou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verdadeiro, na frente de cada afirmação abaixo e,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DEPOIS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D192FF-0B42-D12F-A465-A9B2C327C196}"/>
              </a:ext>
            </a:extLst>
          </p:cNvPr>
          <p:cNvSpPr txBox="1"/>
          <p:nvPr/>
        </p:nvSpPr>
        <p:spPr>
          <a:xfrm>
            <a:off x="550937" y="3068960"/>
            <a:ext cx="11070921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1ª) (   ) Foguetes de garrafa PET ou de papel são leves e não causam acidentes.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2ª) (   ) Não devemos lançar foguetes na rua, pois podem cair nas casas ou carros.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3ª) (   ) Só devemos lançar foguetes de forma inclinada para evitarmos acidentes.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4ª) (   ) Devemos fazer uma contagem regressiva, em voz alta, para alertar a todos.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5ª) (   ) Alunos só devem lançar foguetes acompanhados por um adulto.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2DE04E-A432-04D7-C1F6-69215E141B3F}"/>
              </a:ext>
            </a:extLst>
          </p:cNvPr>
          <p:cNvSpPr txBox="1"/>
          <p:nvPr/>
        </p:nvSpPr>
        <p:spPr>
          <a:xfrm>
            <a:off x="1456560" y="355063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C78411-7CBC-2E1E-204E-1EA8D1B62C33}"/>
              </a:ext>
            </a:extLst>
          </p:cNvPr>
          <p:cNvSpPr txBox="1"/>
          <p:nvPr/>
        </p:nvSpPr>
        <p:spPr>
          <a:xfrm>
            <a:off x="1442492" y="395860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D91075-1D29-C2EB-4C79-63C9354CA069}"/>
              </a:ext>
            </a:extLst>
          </p:cNvPr>
          <p:cNvSpPr txBox="1"/>
          <p:nvPr/>
        </p:nvSpPr>
        <p:spPr>
          <a:xfrm>
            <a:off x="1442493" y="438063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EDC030-12A0-ABF5-2565-B0AE08FAEF43}"/>
              </a:ext>
            </a:extLst>
          </p:cNvPr>
          <p:cNvSpPr txBox="1"/>
          <p:nvPr/>
        </p:nvSpPr>
        <p:spPr>
          <a:xfrm>
            <a:off x="1456560" y="478859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CC0184-C435-87E5-FE29-2941D17035F4}"/>
              </a:ext>
            </a:extLst>
          </p:cNvPr>
          <p:cNvSpPr txBox="1"/>
          <p:nvPr/>
        </p:nvSpPr>
        <p:spPr>
          <a:xfrm>
            <a:off x="1456560" y="3142671"/>
            <a:ext cx="25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819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B9A87F4-5C5D-4039-C7D3-0C46D8F8C7F1}"/>
              </a:ext>
            </a:extLst>
          </p:cNvPr>
          <p:cNvSpPr txBox="1"/>
          <p:nvPr/>
        </p:nvSpPr>
        <p:spPr>
          <a:xfrm>
            <a:off x="416076" y="620688"/>
            <a:ext cx="11070921" cy="35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hangingPunct="0">
              <a:lnSpc>
                <a:spcPct val="115000"/>
              </a:lnSpc>
              <a:tabLst>
                <a:tab pos="810260" algn="l"/>
              </a:tabLs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sequência correta de F e V.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15000"/>
              </a:lnSpc>
              <a:tabLst>
                <a:tab pos="810260" algn="l"/>
              </a:tabLst>
            </a:pP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  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793115" indent="-342900" hangingPunct="0">
              <a:lnSpc>
                <a:spcPct val="115000"/>
              </a:lnSpc>
              <a:buAutoNum type="alphaLcParenR"/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0215" hangingPunct="0">
              <a:lnSpc>
                <a:spcPct val="115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hangingPunct="0">
              <a:lnSpc>
                <a:spcPct val="115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   1ª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2ª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3ª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4ª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– 5ª (</a:t>
            </a:r>
            <a:r>
              <a:rPr lang="pt-P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7BA36A-5E6A-E567-A344-709D523D0133}"/>
              </a:ext>
            </a:extLst>
          </p:cNvPr>
          <p:cNvSpPr txBox="1"/>
          <p:nvPr/>
        </p:nvSpPr>
        <p:spPr>
          <a:xfrm>
            <a:off x="1318228" y="1245880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0957" y="548680"/>
            <a:ext cx="1044116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 3)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você sabe os planetas rochosos são também os mais próximos ao Sol e são: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Mercúrio, Vênus, Terra e Marte. Porém, eles são de volumes diferentes. Assinale a opção abaixo, na qual eles estão na ordem correta do menos volumoso para o maior de todos.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7CE2B6-2A31-0F02-B618-63FC2D8614D4}"/>
              </a:ext>
            </a:extLst>
          </p:cNvPr>
          <p:cNvSpPr txBox="1"/>
          <p:nvPr/>
        </p:nvSpPr>
        <p:spPr>
          <a:xfrm>
            <a:off x="730957" y="2251710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Mercúrio, Marte, Vênus,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Mercúrio, Terra, Vênus, Marte.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Marte, Mercúrio, Vênus, Terra.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Terra, Vênus, Marte, Mercúrio.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Vênus, Terra, Marte, Mercúrio.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9414AAA-1ECD-281C-97E6-3F4A7E46ACD8}"/>
              </a:ext>
            </a:extLst>
          </p:cNvPr>
          <p:cNvSpPr txBox="1"/>
          <p:nvPr/>
        </p:nvSpPr>
        <p:spPr>
          <a:xfrm>
            <a:off x="1557379" y="2329093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0937" y="548680"/>
            <a:ext cx="1044116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você sabe, os planetas gasosos são também os mais distantes ao Sol e são: Júpiter, Saturno, Urano e Netuno.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Porém, eles são de volumes diferentes. Assinale a opção abaixo, na qual eles estão na ordem correta do menos volumoso para o maior de todos.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4278A8-5981-CB15-D6A6-43F4386E1CF1}"/>
              </a:ext>
            </a:extLst>
          </p:cNvPr>
          <p:cNvSpPr txBox="1"/>
          <p:nvPr/>
        </p:nvSpPr>
        <p:spPr>
          <a:xfrm>
            <a:off x="550937" y="2251710"/>
            <a:ext cx="63904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Netuno, Urano, Saturno, Júpiter.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Júpiter, Saturno, Urano, Netuno.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) 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Netuno, Saturno,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Júpiter, Urano.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Saturno, Júpiter, Urano, Netuno.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e) (   ) Saturno, Urano, Netuno, Júpiter.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6E4DFD-06A8-BAC6-8069-C6D8FC0810E7}"/>
              </a:ext>
            </a:extLst>
          </p:cNvPr>
          <p:cNvSpPr txBox="1"/>
          <p:nvPr/>
        </p:nvSpPr>
        <p:spPr>
          <a:xfrm>
            <a:off x="1374499" y="2315025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4953" y="548680"/>
            <a:ext cx="1015312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5)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Quatro estudantes, estando um no Polo Norte (aluno A), outro no Polo Sul (aluno D) e dois (alunos B e C) sobre a linha do Equador (aquela que divide a Terra em dois Hemisférios), deixam cair no mesmo instante uma pedra. Veja a figura, fora de escala.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B69127-D904-4133-193D-D0D844DF6752}"/>
              </a:ext>
            </a:extLst>
          </p:cNvPr>
          <p:cNvSpPr txBox="1"/>
          <p:nvPr/>
        </p:nvSpPr>
        <p:spPr>
          <a:xfrm>
            <a:off x="262905" y="1988840"/>
            <a:ext cx="8885555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o(s) caminho(s) correto(s) das pedras depois que elas são soltas.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13486B-82C0-598A-D6D0-0B42EA33DAC7}"/>
              </a:ext>
            </a:extLst>
          </p:cNvPr>
          <p:cNvSpPr txBox="1"/>
          <p:nvPr/>
        </p:nvSpPr>
        <p:spPr>
          <a:xfrm>
            <a:off x="550937" y="3140968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A, B, C, 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A, B, C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A, 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agem 13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64340E9B-B87F-4B64-1518-3715F64C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1" y="2448008"/>
            <a:ext cx="3913298" cy="37084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FDB3519-DB65-ED82-B6F9-AD8150D3D445}"/>
              </a:ext>
            </a:extLst>
          </p:cNvPr>
          <p:cNvSpPr txBox="1"/>
          <p:nvPr/>
        </p:nvSpPr>
        <p:spPr>
          <a:xfrm>
            <a:off x="1374499" y="3215357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8929" y="476672"/>
            <a:ext cx="1072919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6)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Quatro estudantes, estando um no Polo Norte (aluno A), outro no Polo Sul (aluno D) e dois (alunos B e C) sobre a linha do Equador (aquela que divide a Terra em dois Hemisférios), deixam cair no mesmo instante uma pedra. Veja a figura, fora de escala.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48C6AE-8C73-1039-2E1C-B28FF29D33AD}"/>
              </a:ext>
            </a:extLst>
          </p:cNvPr>
          <p:cNvSpPr txBox="1"/>
          <p:nvPr/>
        </p:nvSpPr>
        <p:spPr>
          <a:xfrm>
            <a:off x="0" y="1950825"/>
            <a:ext cx="10873208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o(s) caminho(s) correto(s) das pedras depois que elas são soltas.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B980EC-87FF-FFE0-892D-C00D3EA999D9}"/>
              </a:ext>
            </a:extLst>
          </p:cNvPr>
          <p:cNvSpPr txBox="1"/>
          <p:nvPr/>
        </p:nvSpPr>
        <p:spPr>
          <a:xfrm>
            <a:off x="477916" y="2924944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A, B, C, 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   ) 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   ) B, C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A, D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m 14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AE821768-C1A1-9763-B081-A45AE5662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21" y="2655377"/>
            <a:ext cx="3830893" cy="358809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584009-9FFE-6A75-52D7-C020474EC4B8}"/>
              </a:ext>
            </a:extLst>
          </p:cNvPr>
          <p:cNvSpPr txBox="1"/>
          <p:nvPr/>
        </p:nvSpPr>
        <p:spPr>
          <a:xfrm>
            <a:off x="1304160" y="2990274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2945" y="620688"/>
            <a:ext cx="602861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7)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mostra o mapa do Brasil, com seus Estados e as direções cardeais. Suponha que você vai lançar um foguete de Rondônia (RO) para Roraima (RR).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BE1323-2DF7-FCB6-4A9F-CE04B6442016}"/>
              </a:ext>
            </a:extLst>
          </p:cNvPr>
          <p:cNvSpPr txBox="1"/>
          <p:nvPr/>
        </p:nvSpPr>
        <p:spPr>
          <a:xfrm>
            <a:off x="171519" y="2323718"/>
            <a:ext cx="6440598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direção cardeal na qual seguirá o seu foguete.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37B287-4709-3F8F-09FF-2E957E8BCA2B}"/>
              </a:ext>
            </a:extLst>
          </p:cNvPr>
          <p:cNvSpPr txBox="1"/>
          <p:nvPr/>
        </p:nvSpPr>
        <p:spPr>
          <a:xfrm>
            <a:off x="596455" y="3416671"/>
            <a:ext cx="6035040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Norte (N).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Leste (L).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Oeste (O).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Sul (S).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Nordeste (NE).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agem 14" descr="Diagrama&#10;&#10;Descrição gerada automaticamente">
            <a:extLst>
              <a:ext uri="{FF2B5EF4-FFF2-40B4-BE49-F238E27FC236}">
                <a16:creationId xmlns:a16="http://schemas.microsoft.com/office/drawing/2014/main" id="{BCF37BD1-F10D-8E09-B387-EAC1CFF6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62" y="836712"/>
            <a:ext cx="4392488" cy="413751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D14F3A-09CE-9998-7B61-9E315D1E5E47}"/>
              </a:ext>
            </a:extLst>
          </p:cNvPr>
          <p:cNvSpPr txBox="1"/>
          <p:nvPr/>
        </p:nvSpPr>
        <p:spPr>
          <a:xfrm>
            <a:off x="1416702" y="3496711"/>
            <a:ext cx="255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X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5289" y="375872"/>
            <a:ext cx="6535049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Questão 8) 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 ponto)</a:t>
            </a:r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imagem mostra o mapa do Brasil, com seus Estados e as direções cardeais. Suponha que você vai lançar um foguete do Ceará (CE) para o Espírito Santo (ES).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Assinale a alternativa que contém a direção cardeal na qual seguirá o seu foguete.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384550-3106-6DD8-E596-BB1DE6460E2A}"/>
              </a:ext>
            </a:extLst>
          </p:cNvPr>
          <p:cNvSpPr txBox="1"/>
          <p:nvPr/>
        </p:nvSpPr>
        <p:spPr>
          <a:xfrm>
            <a:off x="605293" y="3068960"/>
            <a:ext cx="6035040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635" hangingPunct="0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(   ) Sul (S).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(   ) Leste (L).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Oeste (O).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</a:t>
            </a: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   ) Norte (N).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635" hangingPunct="0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(   ) Sudoeste (SO).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BC1D19C6-453E-1993-41B0-2B8F17038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05" y="548680"/>
            <a:ext cx="4392488" cy="413751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3EB8B41-E16D-E700-F88A-48D3E68993E7}"/>
              </a:ext>
            </a:extLst>
          </p:cNvPr>
          <p:cNvSpPr/>
          <p:nvPr/>
        </p:nvSpPr>
        <p:spPr>
          <a:xfrm>
            <a:off x="1411939" y="356582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4414</Words>
  <Application>Microsoft Office PowerPoint</Application>
  <PresentationFormat>Personalizar</PresentationFormat>
  <Paragraphs>344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Luísa Ferreira</cp:lastModifiedBy>
  <cp:revision>32</cp:revision>
  <dcterms:created xsi:type="dcterms:W3CDTF">2020-08-01T16:25:14Z</dcterms:created>
  <dcterms:modified xsi:type="dcterms:W3CDTF">2023-03-29T18:24:20Z</dcterms:modified>
</cp:coreProperties>
</file>