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2" r:id="rId2"/>
    <p:sldId id="258" r:id="rId3"/>
    <p:sldId id="259" r:id="rId4"/>
    <p:sldId id="260" r:id="rId5"/>
    <p:sldId id="261" r:id="rId6"/>
    <p:sldId id="274" r:id="rId7"/>
    <p:sldId id="275" r:id="rId8"/>
    <p:sldId id="262" r:id="rId9"/>
    <p:sldId id="308" r:id="rId10"/>
    <p:sldId id="276" r:id="rId11"/>
    <p:sldId id="309" r:id="rId12"/>
    <p:sldId id="277" r:id="rId13"/>
    <p:sldId id="291" r:id="rId14"/>
    <p:sldId id="278" r:id="rId15"/>
    <p:sldId id="292" r:id="rId16"/>
    <p:sldId id="279" r:id="rId17"/>
    <p:sldId id="293" r:id="rId18"/>
    <p:sldId id="280" r:id="rId19"/>
    <p:sldId id="294" r:id="rId20"/>
    <p:sldId id="281" r:id="rId21"/>
    <p:sldId id="295" r:id="rId22"/>
    <p:sldId id="282" r:id="rId23"/>
    <p:sldId id="283" r:id="rId24"/>
    <p:sldId id="296" r:id="rId25"/>
    <p:sldId id="284" r:id="rId26"/>
    <p:sldId id="297" r:id="rId27"/>
    <p:sldId id="285" r:id="rId28"/>
    <p:sldId id="298" r:id="rId29"/>
    <p:sldId id="299" r:id="rId30"/>
    <p:sldId id="300" r:id="rId31"/>
    <p:sldId id="301" r:id="rId32"/>
    <p:sldId id="287" r:id="rId33"/>
    <p:sldId id="302" r:id="rId34"/>
    <p:sldId id="303" r:id="rId35"/>
    <p:sldId id="304" r:id="rId36"/>
    <p:sldId id="288" r:id="rId37"/>
    <p:sldId id="305" r:id="rId38"/>
    <p:sldId id="306" r:id="rId39"/>
    <p:sldId id="307" r:id="rId40"/>
    <p:sldId id="273" r:id="rId41"/>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A231F-51BB-4162-9184-D4B73C6012F7}" v="195" dt="2023-03-29T18:28:11.41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68" d="100"/>
          <a:sy n="68" d="100"/>
        </p:scale>
        <p:origin x="86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ísa Ferreira" userId="dad567e2eb153e2a" providerId="LiveId" clId="{F73D0F4B-7C77-48F0-92F0-9222AE638D63}"/>
    <pc:docChg chg="undo custSel addSld delSld modSld sldOrd">
      <pc:chgData name="Luísa Ferreira" userId="dad567e2eb153e2a" providerId="LiveId" clId="{F73D0F4B-7C77-48F0-92F0-9222AE638D63}" dt="2023-02-23T02:06:24.020" v="710" actId="20577"/>
      <pc:docMkLst>
        <pc:docMk/>
      </pc:docMkLst>
      <pc:sldChg chg="addSp delSp modSp mod delAnim modAnim">
        <pc:chgData name="Luísa Ferreira" userId="dad567e2eb153e2a" providerId="LiveId" clId="{F73D0F4B-7C77-48F0-92F0-9222AE638D63}" dt="2023-02-23T01:20:45.521" v="47" actId="1076"/>
        <pc:sldMkLst>
          <pc:docMk/>
          <pc:sldMk cId="3493578261" sldId="258"/>
        </pc:sldMkLst>
        <pc:spChg chg="mod">
          <ac:chgData name="Luísa Ferreira" userId="dad567e2eb153e2a" providerId="LiveId" clId="{F73D0F4B-7C77-48F0-92F0-9222AE638D63}" dt="2023-02-23T01:17:38.278" v="24" actId="1076"/>
          <ac:spMkLst>
            <pc:docMk/>
            <pc:sldMk cId="3493578261" sldId="258"/>
            <ac:spMk id="3" creationId="{00000000-0000-0000-0000-000000000000}"/>
          </ac:spMkLst>
        </pc:spChg>
        <pc:spChg chg="del">
          <ac:chgData name="Luísa Ferreira" userId="dad567e2eb153e2a" providerId="LiveId" clId="{F73D0F4B-7C77-48F0-92F0-9222AE638D63}" dt="2023-02-23T01:16:25.967" v="4" actId="478"/>
          <ac:spMkLst>
            <pc:docMk/>
            <pc:sldMk cId="3493578261" sldId="258"/>
            <ac:spMk id="4" creationId="{00000000-0000-0000-0000-000000000000}"/>
          </ac:spMkLst>
        </pc:spChg>
        <pc:spChg chg="del">
          <ac:chgData name="Luísa Ferreira" userId="dad567e2eb153e2a" providerId="LiveId" clId="{F73D0F4B-7C77-48F0-92F0-9222AE638D63}" dt="2023-02-23T01:16:30.706" v="5" actId="478"/>
          <ac:spMkLst>
            <pc:docMk/>
            <pc:sldMk cId="3493578261" sldId="258"/>
            <ac:spMk id="5" creationId="{00000000-0000-0000-0000-000000000000}"/>
          </ac:spMkLst>
        </pc:spChg>
        <pc:spChg chg="del">
          <ac:chgData name="Luísa Ferreira" userId="dad567e2eb153e2a" providerId="LiveId" clId="{F73D0F4B-7C77-48F0-92F0-9222AE638D63}" dt="2023-02-23T01:16:36.084" v="6" actId="478"/>
          <ac:spMkLst>
            <pc:docMk/>
            <pc:sldMk cId="3493578261" sldId="258"/>
            <ac:spMk id="6" creationId="{00000000-0000-0000-0000-000000000000}"/>
          </ac:spMkLst>
        </pc:spChg>
        <pc:spChg chg="del">
          <ac:chgData name="Luísa Ferreira" userId="dad567e2eb153e2a" providerId="LiveId" clId="{F73D0F4B-7C77-48F0-92F0-9222AE638D63}" dt="2023-02-23T01:16:37.258" v="7" actId="478"/>
          <ac:spMkLst>
            <pc:docMk/>
            <pc:sldMk cId="3493578261" sldId="258"/>
            <ac:spMk id="7" creationId="{00000000-0000-0000-0000-000000000000}"/>
          </ac:spMkLst>
        </pc:spChg>
        <pc:spChg chg="del mod">
          <ac:chgData name="Luísa Ferreira" userId="dad567e2eb153e2a" providerId="LiveId" clId="{F73D0F4B-7C77-48F0-92F0-9222AE638D63}" dt="2023-02-23T01:16:39.976" v="9" actId="478"/>
          <ac:spMkLst>
            <pc:docMk/>
            <pc:sldMk cId="3493578261" sldId="258"/>
            <ac:spMk id="8" creationId="{00000000-0000-0000-0000-000000000000}"/>
          </ac:spMkLst>
        </pc:spChg>
        <pc:spChg chg="del mod">
          <ac:chgData name="Luísa Ferreira" userId="dad567e2eb153e2a" providerId="LiveId" clId="{F73D0F4B-7C77-48F0-92F0-9222AE638D63}" dt="2023-02-23T01:16:42.007" v="12"/>
          <ac:spMkLst>
            <pc:docMk/>
            <pc:sldMk cId="3493578261" sldId="258"/>
            <ac:spMk id="9" creationId="{00000000-0000-0000-0000-000000000000}"/>
          </ac:spMkLst>
        </pc:spChg>
        <pc:spChg chg="del mod">
          <ac:chgData name="Luísa Ferreira" userId="dad567e2eb153e2a" providerId="LiveId" clId="{F73D0F4B-7C77-48F0-92F0-9222AE638D63}" dt="2023-02-23T01:16:43.585" v="15"/>
          <ac:spMkLst>
            <pc:docMk/>
            <pc:sldMk cId="3493578261" sldId="258"/>
            <ac:spMk id="10" creationId="{00000000-0000-0000-0000-000000000000}"/>
          </ac:spMkLst>
        </pc:spChg>
        <pc:spChg chg="add mod">
          <ac:chgData name="Luísa Ferreira" userId="dad567e2eb153e2a" providerId="LiveId" clId="{F73D0F4B-7C77-48F0-92F0-9222AE638D63}" dt="2023-02-23T01:18:35.559" v="33" actId="14100"/>
          <ac:spMkLst>
            <pc:docMk/>
            <pc:sldMk cId="3493578261" sldId="258"/>
            <ac:spMk id="11" creationId="{951AF202-13B9-5B4C-983F-00A6F8EC7B7C}"/>
          </ac:spMkLst>
        </pc:spChg>
        <pc:spChg chg="add mod">
          <ac:chgData name="Luísa Ferreira" userId="dad567e2eb153e2a" providerId="LiveId" clId="{F73D0F4B-7C77-48F0-92F0-9222AE638D63}" dt="2023-02-23T01:18:31.272" v="32" actId="1076"/>
          <ac:spMkLst>
            <pc:docMk/>
            <pc:sldMk cId="3493578261" sldId="258"/>
            <ac:spMk id="13" creationId="{00930300-7B6F-BADF-0507-28232F22F4BC}"/>
          </ac:spMkLst>
        </pc:spChg>
        <pc:spChg chg="add mod">
          <ac:chgData name="Luísa Ferreira" userId="dad567e2eb153e2a" providerId="LiveId" clId="{F73D0F4B-7C77-48F0-92F0-9222AE638D63}" dt="2023-02-23T01:19:40.277" v="39" actId="1076"/>
          <ac:spMkLst>
            <pc:docMk/>
            <pc:sldMk cId="3493578261" sldId="258"/>
            <ac:spMk id="16" creationId="{5E44CC23-3EE9-8736-65FA-D66FB4480CC9}"/>
          </ac:spMkLst>
        </pc:spChg>
        <pc:spChg chg="add mod">
          <ac:chgData name="Luísa Ferreira" userId="dad567e2eb153e2a" providerId="LiveId" clId="{F73D0F4B-7C77-48F0-92F0-9222AE638D63}" dt="2023-02-23T01:20:16.287" v="43" actId="1076"/>
          <ac:spMkLst>
            <pc:docMk/>
            <pc:sldMk cId="3493578261" sldId="258"/>
            <ac:spMk id="19" creationId="{19C2D170-C04D-F617-583D-D9FA6B8766E7}"/>
          </ac:spMkLst>
        </pc:spChg>
        <pc:spChg chg="add mod">
          <ac:chgData name="Luísa Ferreira" userId="dad567e2eb153e2a" providerId="LiveId" clId="{F73D0F4B-7C77-48F0-92F0-9222AE638D63}" dt="2023-02-23T01:20:45.521" v="47" actId="1076"/>
          <ac:spMkLst>
            <pc:docMk/>
            <pc:sldMk cId="3493578261" sldId="258"/>
            <ac:spMk id="21" creationId="{CCC772C8-E260-0B4D-3F29-0C981329EC21}"/>
          </ac:spMkLst>
        </pc:spChg>
        <pc:picChg chg="add mod">
          <ac:chgData name="Luísa Ferreira" userId="dad567e2eb153e2a" providerId="LiveId" clId="{F73D0F4B-7C77-48F0-92F0-9222AE638D63}" dt="2023-02-23T01:18:21.175" v="30" actId="1076"/>
          <ac:picMkLst>
            <pc:docMk/>
            <pc:sldMk cId="3493578261" sldId="258"/>
            <ac:picMk id="14" creationId="{F9348A45-7C24-9BF6-1799-CE03AC4CCB8D}"/>
          </ac:picMkLst>
        </pc:picChg>
        <pc:cxnChg chg="add mod">
          <ac:chgData name="Luísa Ferreira" userId="dad567e2eb153e2a" providerId="LiveId" clId="{F73D0F4B-7C77-48F0-92F0-9222AE638D63}" dt="2023-02-23T01:19:31.994" v="38" actId="14100"/>
          <ac:cxnSpMkLst>
            <pc:docMk/>
            <pc:sldMk cId="3493578261" sldId="258"/>
            <ac:cxnSpMk id="15" creationId="{2068F825-887F-0E56-B825-73ADE70BFB7E}"/>
          </ac:cxnSpMkLst>
        </pc:cxnChg>
        <pc:cxnChg chg="add mod">
          <ac:chgData name="Luísa Ferreira" userId="dad567e2eb153e2a" providerId="LiveId" clId="{F73D0F4B-7C77-48F0-92F0-9222AE638D63}" dt="2023-02-23T01:19:58.167" v="41" actId="1076"/>
          <ac:cxnSpMkLst>
            <pc:docMk/>
            <pc:sldMk cId="3493578261" sldId="258"/>
            <ac:cxnSpMk id="18" creationId="{E5D818CA-B6F4-D2A9-57F7-5B91AE812308}"/>
          </ac:cxnSpMkLst>
        </pc:cxnChg>
        <pc:cxnChg chg="add mod">
          <ac:chgData name="Luísa Ferreira" userId="dad567e2eb153e2a" providerId="LiveId" clId="{F73D0F4B-7C77-48F0-92F0-9222AE638D63}" dt="2023-02-23T01:20:29.440" v="45" actId="1076"/>
          <ac:cxnSpMkLst>
            <pc:docMk/>
            <pc:sldMk cId="3493578261" sldId="258"/>
            <ac:cxnSpMk id="20" creationId="{28F506B1-E60C-B1D9-4E6D-E44BFA9A334A}"/>
          </ac:cxnSpMkLst>
        </pc:cxnChg>
      </pc:sldChg>
      <pc:sldChg chg="addSp delSp modSp mod delAnim">
        <pc:chgData name="Luísa Ferreira" userId="dad567e2eb153e2a" providerId="LiveId" clId="{F73D0F4B-7C77-48F0-92F0-9222AE638D63}" dt="2023-02-23T01:23:24.586" v="79" actId="1076"/>
        <pc:sldMkLst>
          <pc:docMk/>
          <pc:sldMk cId="2174751085" sldId="259"/>
        </pc:sldMkLst>
        <pc:spChg chg="add del mod">
          <ac:chgData name="Luísa Ferreira" userId="dad567e2eb153e2a" providerId="LiveId" clId="{F73D0F4B-7C77-48F0-92F0-9222AE638D63}" dt="2023-02-23T01:21:43.201" v="56" actId="478"/>
          <ac:spMkLst>
            <pc:docMk/>
            <pc:sldMk cId="2174751085" sldId="259"/>
            <ac:spMk id="2" creationId="{DA97B0C1-A5FA-B24A-FF4A-4D34496C55B3}"/>
          </ac:spMkLst>
        </pc:spChg>
        <pc:spChg chg="del mod">
          <ac:chgData name="Luísa Ferreira" userId="dad567e2eb153e2a" providerId="LiveId" clId="{F73D0F4B-7C77-48F0-92F0-9222AE638D63}" dt="2023-02-23T01:21:40.671" v="55"/>
          <ac:spMkLst>
            <pc:docMk/>
            <pc:sldMk cId="2174751085" sldId="259"/>
            <ac:spMk id="3" creationId="{00000000-0000-0000-0000-000000000000}"/>
          </ac:spMkLst>
        </pc:spChg>
        <pc:spChg chg="del">
          <ac:chgData name="Luísa Ferreira" userId="dad567e2eb153e2a" providerId="LiveId" clId="{F73D0F4B-7C77-48F0-92F0-9222AE638D63}" dt="2023-02-23T01:22:45.532" v="70" actId="478"/>
          <ac:spMkLst>
            <pc:docMk/>
            <pc:sldMk cId="2174751085" sldId="259"/>
            <ac:spMk id="7" creationId="{00000000-0000-0000-0000-000000000000}"/>
          </ac:spMkLst>
        </pc:spChg>
        <pc:spChg chg="del">
          <ac:chgData name="Luísa Ferreira" userId="dad567e2eb153e2a" providerId="LiveId" clId="{F73D0F4B-7C77-48F0-92F0-9222AE638D63}" dt="2023-02-23T01:22:46.656" v="71" actId="478"/>
          <ac:spMkLst>
            <pc:docMk/>
            <pc:sldMk cId="2174751085" sldId="259"/>
            <ac:spMk id="8" creationId="{00000000-0000-0000-0000-000000000000}"/>
          </ac:spMkLst>
        </pc:spChg>
        <pc:spChg chg="del">
          <ac:chgData name="Luísa Ferreira" userId="dad567e2eb153e2a" providerId="LiveId" clId="{F73D0F4B-7C77-48F0-92F0-9222AE638D63}" dt="2023-02-23T01:22:48.843" v="72" actId="478"/>
          <ac:spMkLst>
            <pc:docMk/>
            <pc:sldMk cId="2174751085" sldId="259"/>
            <ac:spMk id="9" creationId="{00000000-0000-0000-0000-000000000000}"/>
          </ac:spMkLst>
        </pc:spChg>
        <pc:spChg chg="mod">
          <ac:chgData name="Luísa Ferreira" userId="dad567e2eb153e2a" providerId="LiveId" clId="{F73D0F4B-7C77-48F0-92F0-9222AE638D63}" dt="2023-02-23T01:21:33.772" v="50" actId="1076"/>
          <ac:spMkLst>
            <pc:docMk/>
            <pc:sldMk cId="2174751085" sldId="259"/>
            <ac:spMk id="17" creationId="{D714BDB6-D640-0CAA-CC9E-3FA654A0622B}"/>
          </ac:spMkLst>
        </pc:spChg>
        <pc:spChg chg="mod">
          <ac:chgData name="Luísa Ferreira" userId="dad567e2eb153e2a" providerId="LiveId" clId="{F73D0F4B-7C77-48F0-92F0-9222AE638D63}" dt="2023-02-23T01:21:33.772" v="50" actId="1076"/>
          <ac:spMkLst>
            <pc:docMk/>
            <pc:sldMk cId="2174751085" sldId="259"/>
            <ac:spMk id="18" creationId="{21A08E3A-3C74-659A-03CF-A2B314D24B76}"/>
          </ac:spMkLst>
        </pc:spChg>
        <pc:spChg chg="mod">
          <ac:chgData name="Luísa Ferreira" userId="dad567e2eb153e2a" providerId="LiveId" clId="{F73D0F4B-7C77-48F0-92F0-9222AE638D63}" dt="2023-02-23T01:21:33.772" v="50" actId="1076"/>
          <ac:spMkLst>
            <pc:docMk/>
            <pc:sldMk cId="2174751085" sldId="259"/>
            <ac:spMk id="19" creationId="{31A9A152-631B-4A8F-BA4F-B46D73C81ABB}"/>
          </ac:spMkLst>
        </pc:spChg>
        <pc:spChg chg="add del mod">
          <ac:chgData name="Luísa Ferreira" userId="dad567e2eb153e2a" providerId="LiveId" clId="{F73D0F4B-7C77-48F0-92F0-9222AE638D63}" dt="2023-02-23T01:21:40.671" v="53" actId="478"/>
          <ac:spMkLst>
            <pc:docMk/>
            <pc:sldMk cId="2174751085" sldId="259"/>
            <ac:spMk id="20" creationId="{BBF1CB4E-CA07-EABA-80C2-183ADC3A34A2}"/>
          </ac:spMkLst>
        </pc:spChg>
        <pc:spChg chg="add mod">
          <ac:chgData name="Luísa Ferreira" userId="dad567e2eb153e2a" providerId="LiveId" clId="{F73D0F4B-7C77-48F0-92F0-9222AE638D63}" dt="2023-02-23T01:22:41.903" v="69" actId="20577"/>
          <ac:spMkLst>
            <pc:docMk/>
            <pc:sldMk cId="2174751085" sldId="259"/>
            <ac:spMk id="22" creationId="{8689609A-4F74-8871-8AEA-19DD5146BBD8}"/>
          </ac:spMkLst>
        </pc:spChg>
        <pc:spChg chg="add del">
          <ac:chgData name="Luísa Ferreira" userId="dad567e2eb153e2a" providerId="LiveId" clId="{F73D0F4B-7C77-48F0-92F0-9222AE638D63}" dt="2023-02-23T01:22:17.543" v="61"/>
          <ac:spMkLst>
            <pc:docMk/>
            <pc:sldMk cId="2174751085" sldId="259"/>
            <ac:spMk id="23" creationId="{45FC1F26-55C1-66A7-6144-15E9C847F5D8}"/>
          </ac:spMkLst>
        </pc:spChg>
        <pc:spChg chg="add del">
          <ac:chgData name="Luísa Ferreira" userId="dad567e2eb153e2a" providerId="LiveId" clId="{F73D0F4B-7C77-48F0-92F0-9222AE638D63}" dt="2023-02-23T01:22:17.543" v="61"/>
          <ac:spMkLst>
            <pc:docMk/>
            <pc:sldMk cId="2174751085" sldId="259"/>
            <ac:spMk id="34" creationId="{A03124DB-05C4-1E63-E487-EA2A749774CE}"/>
          </ac:spMkLst>
        </pc:spChg>
        <pc:spChg chg="add mod">
          <ac:chgData name="Luísa Ferreira" userId="dad567e2eb153e2a" providerId="LiveId" clId="{F73D0F4B-7C77-48F0-92F0-9222AE638D63}" dt="2023-02-23T01:23:08.326" v="76" actId="1076"/>
          <ac:spMkLst>
            <pc:docMk/>
            <pc:sldMk cId="2174751085" sldId="259"/>
            <ac:spMk id="36" creationId="{BF66E60E-F301-189A-747C-71A3F46E348D}"/>
          </ac:spMkLst>
        </pc:spChg>
        <pc:spChg chg="add mod">
          <ac:chgData name="Luísa Ferreira" userId="dad567e2eb153e2a" providerId="LiveId" clId="{F73D0F4B-7C77-48F0-92F0-9222AE638D63}" dt="2023-02-23T01:23:24.586" v="79" actId="1076"/>
          <ac:spMkLst>
            <pc:docMk/>
            <pc:sldMk cId="2174751085" sldId="259"/>
            <ac:spMk id="38" creationId="{028912FD-AF57-FEB5-2090-72C5D5437740}"/>
          </ac:spMkLst>
        </pc:spChg>
        <pc:grpChg chg="del">
          <ac:chgData name="Luísa Ferreira" userId="dad567e2eb153e2a" providerId="LiveId" clId="{F73D0F4B-7C77-48F0-92F0-9222AE638D63}" dt="2023-02-23T01:21:21.344" v="48" actId="478"/>
          <ac:grpSpMkLst>
            <pc:docMk/>
            <pc:sldMk cId="2174751085" sldId="259"/>
            <ac:grpSpMk id="4" creationId="{00000000-0000-0000-0000-000000000000}"/>
          </ac:grpSpMkLst>
        </pc:grpChg>
        <pc:grpChg chg="add mod">
          <ac:chgData name="Luísa Ferreira" userId="dad567e2eb153e2a" providerId="LiveId" clId="{F73D0F4B-7C77-48F0-92F0-9222AE638D63}" dt="2023-02-23T01:21:44.889" v="57" actId="1076"/>
          <ac:grpSpMkLst>
            <pc:docMk/>
            <pc:sldMk cId="2174751085" sldId="259"/>
            <ac:grpSpMk id="10" creationId="{6380C6B3-DBF0-A0F2-175E-DBC63707AB88}"/>
          </ac:grpSpMkLst>
        </pc:grpChg>
        <pc:grpChg chg="mod">
          <ac:chgData name="Luísa Ferreira" userId="dad567e2eb153e2a" providerId="LiveId" clId="{F73D0F4B-7C77-48F0-92F0-9222AE638D63}" dt="2023-02-23T01:21:33.772" v="50" actId="1076"/>
          <ac:grpSpMkLst>
            <pc:docMk/>
            <pc:sldMk cId="2174751085" sldId="259"/>
            <ac:grpSpMk id="11" creationId="{BF2B7735-9B5D-E0A8-F3A7-89F3FFF452D2}"/>
          </ac:grpSpMkLst>
        </pc:grpChg>
        <pc:grpChg chg="add del">
          <ac:chgData name="Luísa Ferreira" userId="dad567e2eb153e2a" providerId="LiveId" clId="{F73D0F4B-7C77-48F0-92F0-9222AE638D63}" dt="2023-02-23T01:22:17.543" v="61"/>
          <ac:grpSpMkLst>
            <pc:docMk/>
            <pc:sldMk cId="2174751085" sldId="259"/>
            <ac:grpSpMk id="24" creationId="{7088966A-B5FF-F2EC-B3C6-A1B136AC21A8}"/>
          </ac:grpSpMkLst>
        </pc:grpChg>
        <pc:picChg chg="mod">
          <ac:chgData name="Luísa Ferreira" userId="dad567e2eb153e2a" providerId="LiveId" clId="{F73D0F4B-7C77-48F0-92F0-9222AE638D63}" dt="2023-02-23T01:21:33.772" v="50" actId="1076"/>
          <ac:picMkLst>
            <pc:docMk/>
            <pc:sldMk cId="2174751085" sldId="259"/>
            <ac:picMk id="16" creationId="{E059DE96-08D5-F485-E8E3-8798C3CEF779}"/>
          </ac:picMkLst>
        </pc:picChg>
        <pc:cxnChg chg="mod">
          <ac:chgData name="Luísa Ferreira" userId="dad567e2eb153e2a" providerId="LiveId" clId="{F73D0F4B-7C77-48F0-92F0-9222AE638D63}" dt="2023-02-23T01:21:33.772" v="50" actId="1076"/>
          <ac:cxnSpMkLst>
            <pc:docMk/>
            <pc:sldMk cId="2174751085" sldId="259"/>
            <ac:cxnSpMk id="12" creationId="{B9D7A5EC-FC27-A193-1AFD-904A62BA0611}"/>
          </ac:cxnSpMkLst>
        </pc:cxnChg>
        <pc:cxnChg chg="mod">
          <ac:chgData name="Luísa Ferreira" userId="dad567e2eb153e2a" providerId="LiveId" clId="{F73D0F4B-7C77-48F0-92F0-9222AE638D63}" dt="2023-02-23T01:21:33.772" v="50" actId="1076"/>
          <ac:cxnSpMkLst>
            <pc:docMk/>
            <pc:sldMk cId="2174751085" sldId="259"/>
            <ac:cxnSpMk id="13" creationId="{B152345C-8DD4-EC3F-0572-C5FF8A331C2B}"/>
          </ac:cxnSpMkLst>
        </pc:cxnChg>
        <pc:cxnChg chg="mod">
          <ac:chgData name="Luísa Ferreira" userId="dad567e2eb153e2a" providerId="LiveId" clId="{F73D0F4B-7C77-48F0-92F0-9222AE638D63}" dt="2023-02-23T01:21:33.772" v="50" actId="1076"/>
          <ac:cxnSpMkLst>
            <pc:docMk/>
            <pc:sldMk cId="2174751085" sldId="259"/>
            <ac:cxnSpMk id="14" creationId="{8F5914B8-53D3-18C4-35DF-1738BEA89AC6}"/>
          </ac:cxnSpMkLst>
        </pc:cxnChg>
        <pc:cxnChg chg="mod">
          <ac:chgData name="Luísa Ferreira" userId="dad567e2eb153e2a" providerId="LiveId" clId="{F73D0F4B-7C77-48F0-92F0-9222AE638D63}" dt="2023-02-23T01:21:33.772" v="50" actId="1076"/>
          <ac:cxnSpMkLst>
            <pc:docMk/>
            <pc:sldMk cId="2174751085" sldId="259"/>
            <ac:cxnSpMk id="15" creationId="{A52F12C6-1E60-AD71-6A4C-37556B2F771D}"/>
          </ac:cxnSpMkLst>
        </pc:cxnChg>
      </pc:sldChg>
      <pc:sldChg chg="addSp delSp modSp mod">
        <pc:chgData name="Luísa Ferreira" userId="dad567e2eb153e2a" providerId="LiveId" clId="{F73D0F4B-7C77-48F0-92F0-9222AE638D63}" dt="2023-02-23T01:25:27.187" v="89" actId="1076"/>
        <pc:sldMkLst>
          <pc:docMk/>
          <pc:sldMk cId="3747119755" sldId="260"/>
        </pc:sldMkLst>
        <pc:spChg chg="mod">
          <ac:chgData name="Luísa Ferreira" userId="dad567e2eb153e2a" providerId="LiveId" clId="{F73D0F4B-7C77-48F0-92F0-9222AE638D63}" dt="2023-02-23T01:25:11.331" v="85" actId="1076"/>
          <ac:spMkLst>
            <pc:docMk/>
            <pc:sldMk cId="3747119755" sldId="260"/>
            <ac:spMk id="3" creationId="{00000000-0000-0000-0000-000000000000}"/>
          </ac:spMkLst>
        </pc:spChg>
        <pc:spChg chg="del">
          <ac:chgData name="Luísa Ferreira" userId="dad567e2eb153e2a" providerId="LiveId" clId="{F73D0F4B-7C77-48F0-92F0-9222AE638D63}" dt="2023-02-23T01:24:46.423" v="80" actId="478"/>
          <ac:spMkLst>
            <pc:docMk/>
            <pc:sldMk cId="3747119755" sldId="260"/>
            <ac:spMk id="4" creationId="{00000000-0000-0000-0000-000000000000}"/>
          </ac:spMkLst>
        </pc:spChg>
        <pc:spChg chg="del">
          <ac:chgData name="Luísa Ferreira" userId="dad567e2eb153e2a" providerId="LiveId" clId="{F73D0F4B-7C77-48F0-92F0-9222AE638D63}" dt="2023-02-23T01:24:48.241" v="81" actId="478"/>
          <ac:spMkLst>
            <pc:docMk/>
            <pc:sldMk cId="3747119755" sldId="260"/>
            <ac:spMk id="5" creationId="{00000000-0000-0000-0000-000000000000}"/>
          </ac:spMkLst>
        </pc:spChg>
        <pc:spChg chg="del">
          <ac:chgData name="Luísa Ferreira" userId="dad567e2eb153e2a" providerId="LiveId" clId="{F73D0F4B-7C77-48F0-92F0-9222AE638D63}" dt="2023-02-23T01:24:49.913" v="82" actId="478"/>
          <ac:spMkLst>
            <pc:docMk/>
            <pc:sldMk cId="3747119755" sldId="260"/>
            <ac:spMk id="6" creationId="{00000000-0000-0000-0000-000000000000}"/>
          </ac:spMkLst>
        </pc:spChg>
        <pc:spChg chg="add mod">
          <ac:chgData name="Luísa Ferreira" userId="dad567e2eb153e2a" providerId="LiveId" clId="{F73D0F4B-7C77-48F0-92F0-9222AE638D63}" dt="2023-02-23T01:25:27.187" v="89" actId="1076"/>
          <ac:spMkLst>
            <pc:docMk/>
            <pc:sldMk cId="3747119755" sldId="260"/>
            <ac:spMk id="7" creationId="{B5DA8519-546F-2E5B-F651-88687708963A}"/>
          </ac:spMkLst>
        </pc:spChg>
      </pc:sldChg>
      <pc:sldChg chg="addSp delSp modSp mod delAnim">
        <pc:chgData name="Luísa Ferreira" userId="dad567e2eb153e2a" providerId="LiveId" clId="{F73D0F4B-7C77-48F0-92F0-9222AE638D63}" dt="2023-02-23T01:27:15.723" v="123" actId="20577"/>
        <pc:sldMkLst>
          <pc:docMk/>
          <pc:sldMk cId="367620049" sldId="261"/>
        </pc:sldMkLst>
        <pc:spChg chg="del">
          <ac:chgData name="Luísa Ferreira" userId="dad567e2eb153e2a" providerId="LiveId" clId="{F73D0F4B-7C77-48F0-92F0-9222AE638D63}" dt="2023-02-23T01:26:01.451" v="104" actId="478"/>
          <ac:spMkLst>
            <pc:docMk/>
            <pc:sldMk cId="367620049" sldId="261"/>
            <ac:spMk id="3" creationId="{00000000-0000-0000-0000-000000000000}"/>
          </ac:spMkLst>
        </pc:spChg>
        <pc:spChg chg="del">
          <ac:chgData name="Luísa Ferreira" userId="dad567e2eb153e2a" providerId="LiveId" clId="{F73D0F4B-7C77-48F0-92F0-9222AE638D63}" dt="2023-02-23T01:25:57.592" v="103" actId="478"/>
          <ac:spMkLst>
            <pc:docMk/>
            <pc:sldMk cId="367620049" sldId="261"/>
            <ac:spMk id="4" creationId="{00000000-0000-0000-0000-000000000000}"/>
          </ac:spMkLst>
        </pc:spChg>
        <pc:spChg chg="del">
          <ac:chgData name="Luísa Ferreira" userId="dad567e2eb153e2a" providerId="LiveId" clId="{F73D0F4B-7C77-48F0-92F0-9222AE638D63}" dt="2023-02-23T01:25:55.843" v="102" actId="478"/>
          <ac:spMkLst>
            <pc:docMk/>
            <pc:sldMk cId="367620049" sldId="261"/>
            <ac:spMk id="5" creationId="{00000000-0000-0000-0000-000000000000}"/>
          </ac:spMkLst>
        </pc:spChg>
        <pc:spChg chg="del">
          <ac:chgData name="Luísa Ferreira" userId="dad567e2eb153e2a" providerId="LiveId" clId="{F73D0F4B-7C77-48F0-92F0-9222AE638D63}" dt="2023-02-23T01:25:55.030" v="101" actId="478"/>
          <ac:spMkLst>
            <pc:docMk/>
            <pc:sldMk cId="367620049" sldId="261"/>
            <ac:spMk id="6" creationId="{00000000-0000-0000-0000-000000000000}"/>
          </ac:spMkLst>
        </pc:spChg>
        <pc:spChg chg="del">
          <ac:chgData name="Luísa Ferreira" userId="dad567e2eb153e2a" providerId="LiveId" clId="{F73D0F4B-7C77-48F0-92F0-9222AE638D63}" dt="2023-02-23T01:25:53.759" v="100" actId="478"/>
          <ac:spMkLst>
            <pc:docMk/>
            <pc:sldMk cId="367620049" sldId="261"/>
            <ac:spMk id="7" creationId="{00000000-0000-0000-0000-000000000000}"/>
          </ac:spMkLst>
        </pc:spChg>
        <pc:spChg chg="del mod">
          <ac:chgData name="Luísa Ferreira" userId="dad567e2eb153e2a" providerId="LiveId" clId="{F73D0F4B-7C77-48F0-92F0-9222AE638D63}" dt="2023-02-23T01:25:52.884" v="99" actId="478"/>
          <ac:spMkLst>
            <pc:docMk/>
            <pc:sldMk cId="367620049" sldId="261"/>
            <ac:spMk id="8" creationId="{00000000-0000-0000-0000-000000000000}"/>
          </ac:spMkLst>
        </pc:spChg>
        <pc:spChg chg="del">
          <ac:chgData name="Luísa Ferreira" userId="dad567e2eb153e2a" providerId="LiveId" clId="{F73D0F4B-7C77-48F0-92F0-9222AE638D63}" dt="2023-02-23T01:25:47.354" v="94" actId="478"/>
          <ac:spMkLst>
            <pc:docMk/>
            <pc:sldMk cId="367620049" sldId="261"/>
            <ac:spMk id="9" creationId="{00000000-0000-0000-0000-000000000000}"/>
          </ac:spMkLst>
        </pc:spChg>
        <pc:spChg chg="del">
          <ac:chgData name="Luísa Ferreira" userId="dad567e2eb153e2a" providerId="LiveId" clId="{F73D0F4B-7C77-48F0-92F0-9222AE638D63}" dt="2023-02-23T01:25:50.244" v="96" actId="478"/>
          <ac:spMkLst>
            <pc:docMk/>
            <pc:sldMk cId="367620049" sldId="261"/>
            <ac:spMk id="10" creationId="{00000000-0000-0000-0000-000000000000}"/>
          </ac:spMkLst>
        </pc:spChg>
        <pc:spChg chg="del">
          <ac:chgData name="Luísa Ferreira" userId="dad567e2eb153e2a" providerId="LiveId" clId="{F73D0F4B-7C77-48F0-92F0-9222AE638D63}" dt="2023-02-23T01:25:48.854" v="95" actId="478"/>
          <ac:spMkLst>
            <pc:docMk/>
            <pc:sldMk cId="367620049" sldId="261"/>
            <ac:spMk id="11" creationId="{00000000-0000-0000-0000-000000000000}"/>
          </ac:spMkLst>
        </pc:spChg>
        <pc:spChg chg="del">
          <ac:chgData name="Luísa Ferreira" userId="dad567e2eb153e2a" providerId="LiveId" clId="{F73D0F4B-7C77-48F0-92F0-9222AE638D63}" dt="2023-02-23T01:25:51.119" v="97" actId="478"/>
          <ac:spMkLst>
            <pc:docMk/>
            <pc:sldMk cId="367620049" sldId="261"/>
            <ac:spMk id="12" creationId="{00000000-0000-0000-0000-000000000000}"/>
          </ac:spMkLst>
        </pc:spChg>
        <pc:spChg chg="del">
          <ac:chgData name="Luísa Ferreira" userId="dad567e2eb153e2a" providerId="LiveId" clId="{F73D0F4B-7C77-48F0-92F0-9222AE638D63}" dt="2023-02-23T01:25:43.931" v="91" actId="478"/>
          <ac:spMkLst>
            <pc:docMk/>
            <pc:sldMk cId="367620049" sldId="261"/>
            <ac:spMk id="13" creationId="{00000000-0000-0000-0000-000000000000}"/>
          </ac:spMkLst>
        </pc:spChg>
        <pc:spChg chg="del mod">
          <ac:chgData name="Luísa Ferreira" userId="dad567e2eb153e2a" providerId="LiveId" clId="{F73D0F4B-7C77-48F0-92F0-9222AE638D63}" dt="2023-02-23T01:25:46.370" v="93" actId="478"/>
          <ac:spMkLst>
            <pc:docMk/>
            <pc:sldMk cId="367620049" sldId="261"/>
            <ac:spMk id="14" creationId="{00000000-0000-0000-0000-000000000000}"/>
          </ac:spMkLst>
        </pc:spChg>
        <pc:spChg chg="add mod">
          <ac:chgData name="Luísa Ferreira" userId="dad567e2eb153e2a" providerId="LiveId" clId="{F73D0F4B-7C77-48F0-92F0-9222AE638D63}" dt="2023-02-23T01:27:15.723" v="123" actId="20577"/>
          <ac:spMkLst>
            <pc:docMk/>
            <pc:sldMk cId="367620049" sldId="261"/>
            <ac:spMk id="15" creationId="{407547B3-D8D8-9B21-CBA5-1D165BB09805}"/>
          </ac:spMkLst>
        </pc:spChg>
      </pc:sldChg>
      <pc:sldChg chg="delSp modSp mod">
        <pc:chgData name="Luísa Ferreira" userId="dad567e2eb153e2a" providerId="LiveId" clId="{F73D0F4B-7C77-48F0-92F0-9222AE638D63}" dt="2023-02-23T01:32:10.607" v="188" actId="403"/>
        <pc:sldMkLst>
          <pc:docMk/>
          <pc:sldMk cId="1676075929" sldId="262"/>
        </pc:sldMkLst>
        <pc:spChg chg="mod">
          <ac:chgData name="Luísa Ferreira" userId="dad567e2eb153e2a" providerId="LiveId" clId="{F73D0F4B-7C77-48F0-92F0-9222AE638D63}" dt="2023-02-23T01:32:10.607" v="188" actId="403"/>
          <ac:spMkLst>
            <pc:docMk/>
            <pc:sldMk cId="1676075929" sldId="262"/>
            <ac:spMk id="3" creationId="{00000000-0000-0000-0000-000000000000}"/>
          </ac:spMkLst>
        </pc:spChg>
        <pc:spChg chg="del">
          <ac:chgData name="Luísa Ferreira" userId="dad567e2eb153e2a" providerId="LiveId" clId="{F73D0F4B-7C77-48F0-92F0-9222AE638D63}" dt="2023-02-23T01:29:32.171" v="167" actId="478"/>
          <ac:spMkLst>
            <pc:docMk/>
            <pc:sldMk cId="1676075929" sldId="262"/>
            <ac:spMk id="4" creationId="{00000000-0000-0000-0000-000000000000}"/>
          </ac:spMkLst>
        </pc:spChg>
        <pc:spChg chg="del">
          <ac:chgData name="Luísa Ferreira" userId="dad567e2eb153e2a" providerId="LiveId" clId="{F73D0F4B-7C77-48F0-92F0-9222AE638D63}" dt="2023-02-23T01:29:29.843" v="166" actId="478"/>
          <ac:spMkLst>
            <pc:docMk/>
            <pc:sldMk cId="1676075929" sldId="262"/>
            <ac:spMk id="6" creationId="{00000000-0000-0000-0000-000000000000}"/>
          </ac:spMkLst>
        </pc:spChg>
        <pc:picChg chg="del">
          <ac:chgData name="Luísa Ferreira" userId="dad567e2eb153e2a" providerId="LiveId" clId="{F73D0F4B-7C77-48F0-92F0-9222AE638D63}" dt="2023-02-23T01:29:23.132" v="164" actId="478"/>
          <ac:picMkLst>
            <pc:docMk/>
            <pc:sldMk cId="1676075929" sldId="262"/>
            <ac:picMk id="5" creationId="{00000000-0000-0000-0000-000000000000}"/>
          </ac:picMkLst>
        </pc:picChg>
        <pc:picChg chg="del">
          <ac:chgData name="Luísa Ferreira" userId="dad567e2eb153e2a" providerId="LiveId" clId="{F73D0F4B-7C77-48F0-92F0-9222AE638D63}" dt="2023-02-23T01:29:25.788" v="165" actId="478"/>
          <ac:picMkLst>
            <pc:docMk/>
            <pc:sldMk cId="1676075929" sldId="262"/>
            <ac:picMk id="8" creationId="{00000000-0000-0000-0000-000000000000}"/>
          </ac:picMkLst>
        </pc:picChg>
      </pc:sldChg>
      <pc:sldChg chg="del">
        <pc:chgData name="Luísa Ferreira" userId="dad567e2eb153e2a" providerId="LiveId" clId="{F73D0F4B-7C77-48F0-92F0-9222AE638D63}" dt="2023-02-23T01:32:43.497" v="197" actId="47"/>
        <pc:sldMkLst>
          <pc:docMk/>
          <pc:sldMk cId="2208719657" sldId="263"/>
        </pc:sldMkLst>
      </pc:sldChg>
      <pc:sldChg chg="del">
        <pc:chgData name="Luísa Ferreira" userId="dad567e2eb153e2a" providerId="LiveId" clId="{F73D0F4B-7C77-48F0-92F0-9222AE638D63}" dt="2023-02-23T01:32:44.424" v="198" actId="47"/>
        <pc:sldMkLst>
          <pc:docMk/>
          <pc:sldMk cId="2044035725" sldId="264"/>
        </pc:sldMkLst>
      </pc:sldChg>
      <pc:sldChg chg="del">
        <pc:chgData name="Luísa Ferreira" userId="dad567e2eb153e2a" providerId="LiveId" clId="{F73D0F4B-7C77-48F0-92F0-9222AE638D63}" dt="2023-02-23T01:32:45.283" v="199" actId="47"/>
        <pc:sldMkLst>
          <pc:docMk/>
          <pc:sldMk cId="2138048424" sldId="265"/>
        </pc:sldMkLst>
      </pc:sldChg>
      <pc:sldChg chg="del">
        <pc:chgData name="Luísa Ferreira" userId="dad567e2eb153e2a" providerId="LiveId" clId="{F73D0F4B-7C77-48F0-92F0-9222AE638D63}" dt="2023-02-23T01:32:46.064" v="200" actId="47"/>
        <pc:sldMkLst>
          <pc:docMk/>
          <pc:sldMk cId="1108302110" sldId="266"/>
        </pc:sldMkLst>
      </pc:sldChg>
      <pc:sldChg chg="del">
        <pc:chgData name="Luísa Ferreira" userId="dad567e2eb153e2a" providerId="LiveId" clId="{F73D0F4B-7C77-48F0-92F0-9222AE638D63}" dt="2023-02-23T01:32:47.033" v="201" actId="47"/>
        <pc:sldMkLst>
          <pc:docMk/>
          <pc:sldMk cId="4177953587" sldId="267"/>
        </pc:sldMkLst>
      </pc:sldChg>
      <pc:sldChg chg="del">
        <pc:chgData name="Luísa Ferreira" userId="dad567e2eb153e2a" providerId="LiveId" clId="{F73D0F4B-7C77-48F0-92F0-9222AE638D63}" dt="2023-02-23T01:32:47.942" v="202" actId="47"/>
        <pc:sldMkLst>
          <pc:docMk/>
          <pc:sldMk cId="1610986657" sldId="268"/>
        </pc:sldMkLst>
      </pc:sldChg>
      <pc:sldChg chg="del">
        <pc:chgData name="Luísa Ferreira" userId="dad567e2eb153e2a" providerId="LiveId" clId="{F73D0F4B-7C77-48F0-92F0-9222AE638D63}" dt="2023-02-23T01:32:48.973" v="203" actId="47"/>
        <pc:sldMkLst>
          <pc:docMk/>
          <pc:sldMk cId="1838966633" sldId="269"/>
        </pc:sldMkLst>
      </pc:sldChg>
      <pc:sldChg chg="del">
        <pc:chgData name="Luísa Ferreira" userId="dad567e2eb153e2a" providerId="LiveId" clId="{F73D0F4B-7C77-48F0-92F0-9222AE638D63}" dt="2023-02-23T01:32:50.082" v="204" actId="47"/>
        <pc:sldMkLst>
          <pc:docMk/>
          <pc:sldMk cId="922600823" sldId="270"/>
        </pc:sldMkLst>
      </pc:sldChg>
      <pc:sldChg chg="modSp">
        <pc:chgData name="Luísa Ferreira" userId="dad567e2eb153e2a" providerId="LiveId" clId="{F73D0F4B-7C77-48F0-92F0-9222AE638D63}" dt="2023-02-23T01:16:14.297" v="3" actId="20577"/>
        <pc:sldMkLst>
          <pc:docMk/>
          <pc:sldMk cId="1539096555" sldId="272"/>
        </pc:sldMkLst>
        <pc:spChg chg="mod">
          <ac:chgData name="Luísa Ferreira" userId="dad567e2eb153e2a" providerId="LiveId" clId="{F73D0F4B-7C77-48F0-92F0-9222AE638D63}" dt="2023-02-23T01:16:14.297" v="3" actId="20577"/>
          <ac:spMkLst>
            <pc:docMk/>
            <pc:sldMk cId="1539096555" sldId="272"/>
            <ac:spMk id="6" creationId="{00000000-0000-0000-0000-000000000000}"/>
          </ac:spMkLst>
        </pc:spChg>
      </pc:sldChg>
      <pc:sldChg chg="addSp delSp modSp add mod delAnim">
        <pc:chgData name="Luísa Ferreira" userId="dad567e2eb153e2a" providerId="LiveId" clId="{F73D0F4B-7C77-48F0-92F0-9222AE638D63}" dt="2023-02-23T01:31:32.814" v="179" actId="20577"/>
        <pc:sldMkLst>
          <pc:docMk/>
          <pc:sldMk cId="3607004528" sldId="274"/>
        </pc:sldMkLst>
        <pc:spChg chg="mod">
          <ac:chgData name="Luísa Ferreira" userId="dad567e2eb153e2a" providerId="LiveId" clId="{F73D0F4B-7C77-48F0-92F0-9222AE638D63}" dt="2023-02-23T01:31:32.814" v="179" actId="20577"/>
          <ac:spMkLst>
            <pc:docMk/>
            <pc:sldMk cId="3607004528" sldId="274"/>
            <ac:spMk id="3" creationId="{00000000-0000-0000-0000-000000000000}"/>
          </ac:spMkLst>
        </pc:spChg>
        <pc:spChg chg="del">
          <ac:chgData name="Luísa Ferreira" userId="dad567e2eb153e2a" providerId="LiveId" clId="{F73D0F4B-7C77-48F0-92F0-9222AE638D63}" dt="2023-02-23T01:27:42.821" v="128" actId="478"/>
          <ac:spMkLst>
            <pc:docMk/>
            <pc:sldMk cId="3607004528" sldId="274"/>
            <ac:spMk id="4" creationId="{00000000-0000-0000-0000-000000000000}"/>
          </ac:spMkLst>
        </pc:spChg>
        <pc:spChg chg="del mod">
          <ac:chgData name="Luísa Ferreira" userId="dad567e2eb153e2a" providerId="LiveId" clId="{F73D0F4B-7C77-48F0-92F0-9222AE638D63}" dt="2023-02-23T01:27:45.948" v="130" actId="478"/>
          <ac:spMkLst>
            <pc:docMk/>
            <pc:sldMk cId="3607004528" sldId="274"/>
            <ac:spMk id="5" creationId="{00000000-0000-0000-0000-000000000000}"/>
          </ac:spMkLst>
        </pc:spChg>
        <pc:spChg chg="del">
          <ac:chgData name="Luísa Ferreira" userId="dad567e2eb153e2a" providerId="LiveId" clId="{F73D0F4B-7C77-48F0-92F0-9222AE638D63}" dt="2023-02-23T01:27:47.573" v="131" actId="478"/>
          <ac:spMkLst>
            <pc:docMk/>
            <pc:sldMk cId="3607004528" sldId="274"/>
            <ac:spMk id="6" creationId="{00000000-0000-0000-0000-000000000000}"/>
          </ac:spMkLst>
        </pc:spChg>
        <pc:spChg chg="del">
          <ac:chgData name="Luísa Ferreira" userId="dad567e2eb153e2a" providerId="LiveId" clId="{F73D0F4B-7C77-48F0-92F0-9222AE638D63}" dt="2023-02-23T01:27:40.883" v="127" actId="478"/>
          <ac:spMkLst>
            <pc:docMk/>
            <pc:sldMk cId="3607004528" sldId="274"/>
            <ac:spMk id="7" creationId="{00000000-0000-0000-0000-000000000000}"/>
          </ac:spMkLst>
        </pc:spChg>
        <pc:spChg chg="del">
          <ac:chgData name="Luísa Ferreira" userId="dad567e2eb153e2a" providerId="LiveId" clId="{F73D0F4B-7C77-48F0-92F0-9222AE638D63}" dt="2023-02-23T01:27:39.914" v="126" actId="478"/>
          <ac:spMkLst>
            <pc:docMk/>
            <pc:sldMk cId="3607004528" sldId="274"/>
            <ac:spMk id="8" creationId="{00000000-0000-0000-0000-000000000000}"/>
          </ac:spMkLst>
        </pc:spChg>
        <pc:spChg chg="del">
          <ac:chgData name="Luísa Ferreira" userId="dad567e2eb153e2a" providerId="LiveId" clId="{F73D0F4B-7C77-48F0-92F0-9222AE638D63}" dt="2023-02-23T01:27:49.450" v="132" actId="478"/>
          <ac:spMkLst>
            <pc:docMk/>
            <pc:sldMk cId="3607004528" sldId="274"/>
            <ac:spMk id="9" creationId="{00000000-0000-0000-0000-000000000000}"/>
          </ac:spMkLst>
        </pc:spChg>
        <pc:spChg chg="del">
          <ac:chgData name="Luísa Ferreira" userId="dad567e2eb153e2a" providerId="LiveId" clId="{F73D0F4B-7C77-48F0-92F0-9222AE638D63}" dt="2023-02-23T01:27:54.105" v="136" actId="478"/>
          <ac:spMkLst>
            <pc:docMk/>
            <pc:sldMk cId="3607004528" sldId="274"/>
            <ac:spMk id="10" creationId="{00000000-0000-0000-0000-000000000000}"/>
          </ac:spMkLst>
        </pc:spChg>
        <pc:spChg chg="del">
          <ac:chgData name="Luísa Ferreira" userId="dad567e2eb153e2a" providerId="LiveId" clId="{F73D0F4B-7C77-48F0-92F0-9222AE638D63}" dt="2023-02-23T01:27:51.028" v="133" actId="478"/>
          <ac:spMkLst>
            <pc:docMk/>
            <pc:sldMk cId="3607004528" sldId="274"/>
            <ac:spMk id="11" creationId="{00000000-0000-0000-0000-000000000000}"/>
          </ac:spMkLst>
        </pc:spChg>
        <pc:spChg chg="del mod">
          <ac:chgData name="Luísa Ferreira" userId="dad567e2eb153e2a" providerId="LiveId" clId="{F73D0F4B-7C77-48F0-92F0-9222AE638D63}" dt="2023-02-23T01:27:52.715" v="135" actId="478"/>
          <ac:spMkLst>
            <pc:docMk/>
            <pc:sldMk cId="3607004528" sldId="274"/>
            <ac:spMk id="12" creationId="{00000000-0000-0000-0000-000000000000}"/>
          </ac:spMkLst>
        </pc:spChg>
        <pc:spChg chg="del mod">
          <ac:chgData name="Luísa Ferreira" userId="dad567e2eb153e2a" providerId="LiveId" clId="{F73D0F4B-7C77-48F0-92F0-9222AE638D63}" dt="2023-02-23T01:27:56.714" v="139" actId="478"/>
          <ac:spMkLst>
            <pc:docMk/>
            <pc:sldMk cId="3607004528" sldId="274"/>
            <ac:spMk id="13" creationId="{00000000-0000-0000-0000-000000000000}"/>
          </ac:spMkLst>
        </pc:spChg>
        <pc:spChg chg="del">
          <ac:chgData name="Luísa Ferreira" userId="dad567e2eb153e2a" providerId="LiveId" clId="{F73D0F4B-7C77-48F0-92F0-9222AE638D63}" dt="2023-02-23T01:27:55.292" v="137" actId="478"/>
          <ac:spMkLst>
            <pc:docMk/>
            <pc:sldMk cId="3607004528" sldId="274"/>
            <ac:spMk id="14" creationId="{00000000-0000-0000-0000-000000000000}"/>
          </ac:spMkLst>
        </pc:spChg>
        <pc:spChg chg="add mod">
          <ac:chgData name="Luísa Ferreira" userId="dad567e2eb153e2a" providerId="LiveId" clId="{F73D0F4B-7C77-48F0-92F0-9222AE638D63}" dt="2023-02-23T01:28:26.044" v="145" actId="1076"/>
          <ac:spMkLst>
            <pc:docMk/>
            <pc:sldMk cId="3607004528" sldId="274"/>
            <ac:spMk id="15" creationId="{C14624D9-6AFA-154F-AE3E-60FF4D6A98AB}"/>
          </ac:spMkLst>
        </pc:spChg>
      </pc:sldChg>
      <pc:sldChg chg="modSp add mod">
        <pc:chgData name="Luísa Ferreira" userId="dad567e2eb153e2a" providerId="LiveId" clId="{F73D0F4B-7C77-48F0-92F0-9222AE638D63}" dt="2023-02-23T01:29:13.760" v="163" actId="20577"/>
        <pc:sldMkLst>
          <pc:docMk/>
          <pc:sldMk cId="634067621" sldId="275"/>
        </pc:sldMkLst>
        <pc:spChg chg="mod">
          <ac:chgData name="Luísa Ferreira" userId="dad567e2eb153e2a" providerId="LiveId" clId="{F73D0F4B-7C77-48F0-92F0-9222AE638D63}" dt="2023-02-23T01:29:13.760" v="163" actId="20577"/>
          <ac:spMkLst>
            <pc:docMk/>
            <pc:sldMk cId="634067621" sldId="275"/>
            <ac:spMk id="15" creationId="{407547B3-D8D8-9B21-CBA5-1D165BB09805}"/>
          </ac:spMkLst>
        </pc:spChg>
      </pc:sldChg>
      <pc:sldChg chg="delSp modSp add mod delAnim">
        <pc:chgData name="Luísa Ferreira" userId="dad567e2eb153e2a" providerId="LiveId" clId="{F73D0F4B-7C77-48F0-92F0-9222AE638D63}" dt="2023-02-23T01:32:26.775" v="192" actId="20577"/>
        <pc:sldMkLst>
          <pc:docMk/>
          <pc:sldMk cId="4184679453" sldId="276"/>
        </pc:sldMkLst>
        <pc:spChg chg="mod">
          <ac:chgData name="Luísa Ferreira" userId="dad567e2eb153e2a" providerId="LiveId" clId="{F73D0F4B-7C77-48F0-92F0-9222AE638D63}" dt="2023-02-23T01:32:26.775" v="192" actId="20577"/>
          <ac:spMkLst>
            <pc:docMk/>
            <pc:sldMk cId="4184679453" sldId="276"/>
            <ac:spMk id="3" creationId="{00000000-0000-0000-0000-000000000000}"/>
          </ac:spMkLst>
        </pc:spChg>
        <pc:spChg chg="del">
          <ac:chgData name="Luísa Ferreira" userId="dad567e2eb153e2a" providerId="LiveId" clId="{F73D0F4B-7C77-48F0-92F0-9222AE638D63}" dt="2023-02-23T01:32:22.620" v="190" actId="478"/>
          <ac:spMkLst>
            <pc:docMk/>
            <pc:sldMk cId="4184679453" sldId="276"/>
            <ac:spMk id="9" creationId="{00000000-0000-0000-0000-000000000000}"/>
          </ac:spMkLst>
        </pc:spChg>
      </pc:sldChg>
      <pc:sldChg chg="addSp delSp modSp add mod delAnim">
        <pc:chgData name="Luísa Ferreira" userId="dad567e2eb153e2a" providerId="LiveId" clId="{F73D0F4B-7C77-48F0-92F0-9222AE638D63}" dt="2023-02-23T01:36:34.052" v="275" actId="14100"/>
        <pc:sldMkLst>
          <pc:docMk/>
          <pc:sldMk cId="941960266" sldId="277"/>
        </pc:sldMkLst>
        <pc:spChg chg="mod">
          <ac:chgData name="Luísa Ferreira" userId="dad567e2eb153e2a" providerId="LiveId" clId="{F73D0F4B-7C77-48F0-92F0-9222AE638D63}" dt="2023-02-23T01:36:34.052" v="275" actId="14100"/>
          <ac:spMkLst>
            <pc:docMk/>
            <pc:sldMk cId="941960266" sldId="277"/>
            <ac:spMk id="3" creationId="{00000000-0000-0000-0000-000000000000}"/>
          </ac:spMkLst>
        </pc:spChg>
        <pc:spChg chg="add mod">
          <ac:chgData name="Luísa Ferreira" userId="dad567e2eb153e2a" providerId="LiveId" clId="{F73D0F4B-7C77-48F0-92F0-9222AE638D63}" dt="2023-02-23T01:36:30.378" v="274" actId="1076"/>
          <ac:spMkLst>
            <pc:docMk/>
            <pc:sldMk cId="941960266" sldId="277"/>
            <ac:spMk id="4" creationId="{E797F3E6-7FF9-9D96-7BD5-82849B353608}"/>
          </ac:spMkLst>
        </pc:spChg>
        <pc:spChg chg="add mod">
          <ac:chgData name="Luísa Ferreira" userId="dad567e2eb153e2a" providerId="LiveId" clId="{F73D0F4B-7C77-48F0-92F0-9222AE638D63}" dt="2023-02-23T01:36:09.258" v="269" actId="1076"/>
          <ac:spMkLst>
            <pc:docMk/>
            <pc:sldMk cId="941960266" sldId="277"/>
            <ac:spMk id="6" creationId="{9CBAAB43-FB16-0E5E-607F-105FEBA39D10}"/>
          </ac:spMkLst>
        </pc:spChg>
        <pc:spChg chg="add del mod topLvl">
          <ac:chgData name="Luísa Ferreira" userId="dad567e2eb153e2a" providerId="LiveId" clId="{F73D0F4B-7C77-48F0-92F0-9222AE638D63}" dt="2023-02-23T01:36:20.896" v="272" actId="478"/>
          <ac:spMkLst>
            <pc:docMk/>
            <pc:sldMk cId="941960266" sldId="277"/>
            <ac:spMk id="8" creationId="{027FDD02-FFB1-89B6-4790-11574D571367}"/>
          </ac:spMkLst>
        </pc:spChg>
        <pc:spChg chg="del">
          <ac:chgData name="Luísa Ferreira" userId="dad567e2eb153e2a" providerId="LiveId" clId="{F73D0F4B-7C77-48F0-92F0-9222AE638D63}" dt="2023-02-23T01:34:46.916" v="252" actId="478"/>
          <ac:spMkLst>
            <pc:docMk/>
            <pc:sldMk cId="941960266" sldId="277"/>
            <ac:spMk id="9" creationId="{00000000-0000-0000-0000-000000000000}"/>
          </ac:spMkLst>
        </pc:spChg>
        <pc:spChg chg="add mod">
          <ac:chgData name="Luísa Ferreira" userId="dad567e2eb153e2a" providerId="LiveId" clId="{F73D0F4B-7C77-48F0-92F0-9222AE638D63}" dt="2023-02-23T01:36:15.475" v="270"/>
          <ac:spMkLst>
            <pc:docMk/>
            <pc:sldMk cId="941960266" sldId="277"/>
            <ac:spMk id="11" creationId="{AEFACAB1-E6D5-0A7F-8E92-C723537B3B85}"/>
          </ac:spMkLst>
        </pc:spChg>
        <pc:spChg chg="add mod">
          <ac:chgData name="Luísa Ferreira" userId="dad567e2eb153e2a" providerId="LiveId" clId="{F73D0F4B-7C77-48F0-92F0-9222AE638D63}" dt="2023-02-23T01:36:15.475" v="270"/>
          <ac:spMkLst>
            <pc:docMk/>
            <pc:sldMk cId="941960266" sldId="277"/>
            <ac:spMk id="14" creationId="{AB699F53-0F93-6C2D-B722-B7A82C652172}"/>
          </ac:spMkLst>
        </pc:spChg>
        <pc:spChg chg="add mod">
          <ac:chgData name="Luísa Ferreira" userId="dad567e2eb153e2a" providerId="LiveId" clId="{F73D0F4B-7C77-48F0-92F0-9222AE638D63}" dt="2023-02-23T01:36:15.475" v="270"/>
          <ac:spMkLst>
            <pc:docMk/>
            <pc:sldMk cId="941960266" sldId="277"/>
            <ac:spMk id="15" creationId="{B9FF21DA-64DF-3D74-CFE9-97324083CCCE}"/>
          </ac:spMkLst>
        </pc:spChg>
        <pc:spChg chg="add mod">
          <ac:chgData name="Luísa Ferreira" userId="dad567e2eb153e2a" providerId="LiveId" clId="{F73D0F4B-7C77-48F0-92F0-9222AE638D63}" dt="2023-02-23T01:36:15.475" v="270"/>
          <ac:spMkLst>
            <pc:docMk/>
            <pc:sldMk cId="941960266" sldId="277"/>
            <ac:spMk id="16" creationId="{97AB2171-82F7-7CE1-38D7-D753DF13B567}"/>
          </ac:spMkLst>
        </pc:spChg>
        <pc:spChg chg="add mod">
          <ac:chgData name="Luísa Ferreira" userId="dad567e2eb153e2a" providerId="LiveId" clId="{F73D0F4B-7C77-48F0-92F0-9222AE638D63}" dt="2023-02-23T01:36:15.475" v="270"/>
          <ac:spMkLst>
            <pc:docMk/>
            <pc:sldMk cId="941960266" sldId="277"/>
            <ac:spMk id="19" creationId="{2862ABC1-475B-7AF0-C4B7-4FD0F4D1ADEA}"/>
          </ac:spMkLst>
        </pc:spChg>
        <pc:spChg chg="add mod">
          <ac:chgData name="Luísa Ferreira" userId="dad567e2eb153e2a" providerId="LiveId" clId="{F73D0F4B-7C77-48F0-92F0-9222AE638D63}" dt="2023-02-23T01:36:15.475" v="270"/>
          <ac:spMkLst>
            <pc:docMk/>
            <pc:sldMk cId="941960266" sldId="277"/>
            <ac:spMk id="20" creationId="{E11FD126-52DE-5629-2F1F-755F8B9D987E}"/>
          </ac:spMkLst>
        </pc:spChg>
        <pc:spChg chg="add mod">
          <ac:chgData name="Luísa Ferreira" userId="dad567e2eb153e2a" providerId="LiveId" clId="{F73D0F4B-7C77-48F0-92F0-9222AE638D63}" dt="2023-02-23T01:36:15.475" v="270"/>
          <ac:spMkLst>
            <pc:docMk/>
            <pc:sldMk cId="941960266" sldId="277"/>
            <ac:spMk id="21" creationId="{57074A7D-28A7-5B26-8822-303213CD7840}"/>
          </ac:spMkLst>
        </pc:spChg>
        <pc:spChg chg="add mod">
          <ac:chgData name="Luísa Ferreira" userId="dad567e2eb153e2a" providerId="LiveId" clId="{F73D0F4B-7C77-48F0-92F0-9222AE638D63}" dt="2023-02-23T01:36:15.475" v="270"/>
          <ac:spMkLst>
            <pc:docMk/>
            <pc:sldMk cId="941960266" sldId="277"/>
            <ac:spMk id="22" creationId="{ED0EC6F1-B2F5-480A-CB6C-41AD99C5C694}"/>
          </ac:spMkLst>
        </pc:spChg>
        <pc:grpChg chg="add del mod">
          <ac:chgData name="Luísa Ferreira" userId="dad567e2eb153e2a" providerId="LiveId" clId="{F73D0F4B-7C77-48F0-92F0-9222AE638D63}" dt="2023-02-23T01:36:20.896" v="272" actId="478"/>
          <ac:grpSpMkLst>
            <pc:docMk/>
            <pc:sldMk cId="941960266" sldId="277"/>
            <ac:grpSpMk id="7" creationId="{A9B37B18-0008-3195-F364-DDCA79CA9035}"/>
          </ac:grpSpMkLst>
        </pc:grpChg>
        <pc:grpChg chg="add mod topLvl">
          <ac:chgData name="Luísa Ferreira" userId="dad567e2eb153e2a" providerId="LiveId" clId="{F73D0F4B-7C77-48F0-92F0-9222AE638D63}" dt="2023-02-23T01:36:25.207" v="273" actId="1076"/>
          <ac:grpSpMkLst>
            <pc:docMk/>
            <pc:sldMk cId="941960266" sldId="277"/>
            <ac:grpSpMk id="10" creationId="{1EDEA0E9-A47F-D29D-B3F8-69DD630893DD}"/>
          </ac:grpSpMkLst>
        </pc:grpChg>
        <pc:cxnChg chg="add mod">
          <ac:chgData name="Luísa Ferreira" userId="dad567e2eb153e2a" providerId="LiveId" clId="{F73D0F4B-7C77-48F0-92F0-9222AE638D63}" dt="2023-02-23T01:36:15.475" v="270"/>
          <ac:cxnSpMkLst>
            <pc:docMk/>
            <pc:sldMk cId="941960266" sldId="277"/>
            <ac:cxnSpMk id="12" creationId="{BDF36B35-2972-49DC-BF25-5A94EFA9B504}"/>
          </ac:cxnSpMkLst>
        </pc:cxnChg>
        <pc:cxnChg chg="add mod">
          <ac:chgData name="Luísa Ferreira" userId="dad567e2eb153e2a" providerId="LiveId" clId="{F73D0F4B-7C77-48F0-92F0-9222AE638D63}" dt="2023-02-23T01:36:15.475" v="270"/>
          <ac:cxnSpMkLst>
            <pc:docMk/>
            <pc:sldMk cId="941960266" sldId="277"/>
            <ac:cxnSpMk id="13" creationId="{9A836333-7997-B8D1-35BC-E88529E5054B}"/>
          </ac:cxnSpMkLst>
        </pc:cxnChg>
        <pc:cxnChg chg="add mod">
          <ac:chgData name="Luísa Ferreira" userId="dad567e2eb153e2a" providerId="LiveId" clId="{F73D0F4B-7C77-48F0-92F0-9222AE638D63}" dt="2023-02-23T01:36:15.475" v="270"/>
          <ac:cxnSpMkLst>
            <pc:docMk/>
            <pc:sldMk cId="941960266" sldId="277"/>
            <ac:cxnSpMk id="17" creationId="{B3571D96-576E-2866-9BF3-EA7DBBE6DFA9}"/>
          </ac:cxnSpMkLst>
        </pc:cxnChg>
        <pc:cxnChg chg="add mod">
          <ac:chgData name="Luísa Ferreira" userId="dad567e2eb153e2a" providerId="LiveId" clId="{F73D0F4B-7C77-48F0-92F0-9222AE638D63}" dt="2023-02-23T01:36:15.475" v="270"/>
          <ac:cxnSpMkLst>
            <pc:docMk/>
            <pc:sldMk cId="941960266" sldId="277"/>
            <ac:cxnSpMk id="18" creationId="{6DB13399-9E02-CA62-8797-768513B6FEA7}"/>
          </ac:cxnSpMkLst>
        </pc:cxnChg>
        <pc:cxnChg chg="add mod">
          <ac:chgData name="Luísa Ferreira" userId="dad567e2eb153e2a" providerId="LiveId" clId="{F73D0F4B-7C77-48F0-92F0-9222AE638D63}" dt="2023-02-23T01:36:15.475" v="270"/>
          <ac:cxnSpMkLst>
            <pc:docMk/>
            <pc:sldMk cId="941960266" sldId="277"/>
            <ac:cxnSpMk id="23" creationId="{7129DB7F-75FA-49E8-217D-82291F4AAF44}"/>
          </ac:cxnSpMkLst>
        </pc:cxnChg>
        <pc:cxnChg chg="add mod">
          <ac:chgData name="Luísa Ferreira" userId="dad567e2eb153e2a" providerId="LiveId" clId="{F73D0F4B-7C77-48F0-92F0-9222AE638D63}" dt="2023-02-23T01:36:15.475" v="270"/>
          <ac:cxnSpMkLst>
            <pc:docMk/>
            <pc:sldMk cId="941960266" sldId="277"/>
            <ac:cxnSpMk id="24" creationId="{768C0E29-82E2-1C6D-C005-B05723B214D4}"/>
          </ac:cxnSpMkLst>
        </pc:cxnChg>
      </pc:sldChg>
      <pc:sldChg chg="addSp delSp modSp add mod delAnim modAnim">
        <pc:chgData name="Luísa Ferreira" userId="dad567e2eb153e2a" providerId="LiveId" clId="{F73D0F4B-7C77-48F0-92F0-9222AE638D63}" dt="2023-02-23T01:38:54.786" v="312" actId="1076"/>
        <pc:sldMkLst>
          <pc:docMk/>
          <pc:sldMk cId="73241021" sldId="278"/>
        </pc:sldMkLst>
        <pc:spChg chg="mod">
          <ac:chgData name="Luísa Ferreira" userId="dad567e2eb153e2a" providerId="LiveId" clId="{F73D0F4B-7C77-48F0-92F0-9222AE638D63}" dt="2023-02-23T01:37:55.816" v="297" actId="1076"/>
          <ac:spMkLst>
            <pc:docMk/>
            <pc:sldMk cId="73241021" sldId="278"/>
            <ac:spMk id="3" creationId="{00000000-0000-0000-0000-000000000000}"/>
          </ac:spMkLst>
        </pc:spChg>
        <pc:spChg chg="add mod">
          <ac:chgData name="Luísa Ferreira" userId="dad567e2eb153e2a" providerId="LiveId" clId="{F73D0F4B-7C77-48F0-92F0-9222AE638D63}" dt="2023-02-23T01:38:54.786" v="312" actId="1076"/>
          <ac:spMkLst>
            <pc:docMk/>
            <pc:sldMk cId="73241021" sldId="278"/>
            <ac:spMk id="4" creationId="{79DFBCE9-1F6A-790F-31DD-00F7F78D0A60}"/>
          </ac:spMkLst>
        </pc:spChg>
        <pc:spChg chg="add mod">
          <ac:chgData name="Luísa Ferreira" userId="dad567e2eb153e2a" providerId="LiveId" clId="{F73D0F4B-7C77-48F0-92F0-9222AE638D63}" dt="2023-02-23T01:38:16.904" v="302"/>
          <ac:spMkLst>
            <pc:docMk/>
            <pc:sldMk cId="73241021" sldId="278"/>
            <ac:spMk id="6" creationId="{07347026-C4CB-3214-DC3E-71B033AE08A3}"/>
          </ac:spMkLst>
        </pc:spChg>
        <pc:spChg chg="del mod">
          <ac:chgData name="Luísa Ferreira" userId="dad567e2eb153e2a" providerId="LiveId" clId="{F73D0F4B-7C77-48F0-92F0-9222AE638D63}" dt="2023-02-23T01:37:22.308" v="292"/>
          <ac:spMkLst>
            <pc:docMk/>
            <pc:sldMk cId="73241021" sldId="278"/>
            <ac:spMk id="9" creationId="{00000000-0000-0000-0000-000000000000}"/>
          </ac:spMkLst>
        </pc:spChg>
        <pc:spChg chg="add mod">
          <ac:chgData name="Luísa Ferreira" userId="dad567e2eb153e2a" providerId="LiveId" clId="{F73D0F4B-7C77-48F0-92F0-9222AE638D63}" dt="2023-02-23T01:38:16.904" v="302"/>
          <ac:spMkLst>
            <pc:docMk/>
            <pc:sldMk cId="73241021" sldId="278"/>
            <ac:spMk id="10" creationId="{803D7678-6C7F-BB9A-81C2-6A3B1B4DE431}"/>
          </ac:spMkLst>
        </pc:spChg>
        <pc:spChg chg="add mod">
          <ac:chgData name="Luísa Ferreira" userId="dad567e2eb153e2a" providerId="LiveId" clId="{F73D0F4B-7C77-48F0-92F0-9222AE638D63}" dt="2023-02-23T01:38:16.904" v="302"/>
          <ac:spMkLst>
            <pc:docMk/>
            <pc:sldMk cId="73241021" sldId="278"/>
            <ac:spMk id="11" creationId="{5EE641BB-063C-07C6-A131-042DF3AE00C7}"/>
          </ac:spMkLst>
        </pc:spChg>
        <pc:spChg chg="add mod">
          <ac:chgData name="Luísa Ferreira" userId="dad567e2eb153e2a" providerId="LiveId" clId="{F73D0F4B-7C77-48F0-92F0-9222AE638D63}" dt="2023-02-23T01:38:16.904" v="302"/>
          <ac:spMkLst>
            <pc:docMk/>
            <pc:sldMk cId="73241021" sldId="278"/>
            <ac:spMk id="12" creationId="{F25BFC58-1834-3E13-D234-5E4B32E03F8A}"/>
          </ac:spMkLst>
        </pc:spChg>
        <pc:spChg chg="add mod">
          <ac:chgData name="Luísa Ferreira" userId="dad567e2eb153e2a" providerId="LiveId" clId="{F73D0F4B-7C77-48F0-92F0-9222AE638D63}" dt="2023-02-23T01:38:16.904" v="302"/>
          <ac:spMkLst>
            <pc:docMk/>
            <pc:sldMk cId="73241021" sldId="278"/>
            <ac:spMk id="15" creationId="{C8E1F845-D1EE-CD15-1C3A-6BE78687A5E3}"/>
          </ac:spMkLst>
        </pc:spChg>
        <pc:spChg chg="add mod">
          <ac:chgData name="Luísa Ferreira" userId="dad567e2eb153e2a" providerId="LiveId" clId="{F73D0F4B-7C77-48F0-92F0-9222AE638D63}" dt="2023-02-23T01:38:16.904" v="302"/>
          <ac:spMkLst>
            <pc:docMk/>
            <pc:sldMk cId="73241021" sldId="278"/>
            <ac:spMk id="16" creationId="{FD2558D9-7EA4-8C40-65C2-6E6A581F82AE}"/>
          </ac:spMkLst>
        </pc:spChg>
        <pc:spChg chg="add mod">
          <ac:chgData name="Luísa Ferreira" userId="dad567e2eb153e2a" providerId="LiveId" clId="{F73D0F4B-7C77-48F0-92F0-9222AE638D63}" dt="2023-02-23T01:38:16.904" v="302"/>
          <ac:spMkLst>
            <pc:docMk/>
            <pc:sldMk cId="73241021" sldId="278"/>
            <ac:spMk id="17" creationId="{402AB46F-09C4-CC0C-1D01-3C5BADFB57C9}"/>
          </ac:spMkLst>
        </pc:spChg>
        <pc:spChg chg="add mod">
          <ac:chgData name="Luísa Ferreira" userId="dad567e2eb153e2a" providerId="LiveId" clId="{F73D0F4B-7C77-48F0-92F0-9222AE638D63}" dt="2023-02-23T01:38:16.904" v="302"/>
          <ac:spMkLst>
            <pc:docMk/>
            <pc:sldMk cId="73241021" sldId="278"/>
            <ac:spMk id="18" creationId="{70CF231A-6C11-64BF-128C-9A6BE192156A}"/>
          </ac:spMkLst>
        </pc:spChg>
        <pc:spChg chg="add mod">
          <ac:chgData name="Luísa Ferreira" userId="dad567e2eb153e2a" providerId="LiveId" clId="{F73D0F4B-7C77-48F0-92F0-9222AE638D63}" dt="2023-02-23T01:38:50.655" v="311" actId="1076"/>
          <ac:spMkLst>
            <pc:docMk/>
            <pc:sldMk cId="73241021" sldId="278"/>
            <ac:spMk id="22" creationId="{0A1ED08D-E986-DC2B-95DB-F14A255EBFA0}"/>
          </ac:spMkLst>
        </pc:spChg>
        <pc:grpChg chg="add mod">
          <ac:chgData name="Luísa Ferreira" userId="dad567e2eb153e2a" providerId="LiveId" clId="{F73D0F4B-7C77-48F0-92F0-9222AE638D63}" dt="2023-02-23T01:38:39.907" v="308" actId="1076"/>
          <ac:grpSpMkLst>
            <pc:docMk/>
            <pc:sldMk cId="73241021" sldId="278"/>
            <ac:grpSpMk id="5" creationId="{D4AE574D-98A7-1D52-B18E-9950B0947DA9}"/>
          </ac:grpSpMkLst>
        </pc:grpChg>
        <pc:cxnChg chg="add mod">
          <ac:chgData name="Luísa Ferreira" userId="dad567e2eb153e2a" providerId="LiveId" clId="{F73D0F4B-7C77-48F0-92F0-9222AE638D63}" dt="2023-02-23T01:38:16.904" v="302"/>
          <ac:cxnSpMkLst>
            <pc:docMk/>
            <pc:sldMk cId="73241021" sldId="278"/>
            <ac:cxnSpMk id="7" creationId="{83D45EA3-EBDB-56EA-796D-5CB05B6F0EB8}"/>
          </ac:cxnSpMkLst>
        </pc:cxnChg>
        <pc:cxnChg chg="add mod">
          <ac:chgData name="Luísa Ferreira" userId="dad567e2eb153e2a" providerId="LiveId" clId="{F73D0F4B-7C77-48F0-92F0-9222AE638D63}" dt="2023-02-23T01:38:16.904" v="302"/>
          <ac:cxnSpMkLst>
            <pc:docMk/>
            <pc:sldMk cId="73241021" sldId="278"/>
            <ac:cxnSpMk id="8" creationId="{EA7CF907-0F22-57D5-F71C-7BA12FAF703C}"/>
          </ac:cxnSpMkLst>
        </pc:cxnChg>
        <pc:cxnChg chg="add mod">
          <ac:chgData name="Luísa Ferreira" userId="dad567e2eb153e2a" providerId="LiveId" clId="{F73D0F4B-7C77-48F0-92F0-9222AE638D63}" dt="2023-02-23T01:38:16.904" v="302"/>
          <ac:cxnSpMkLst>
            <pc:docMk/>
            <pc:sldMk cId="73241021" sldId="278"/>
            <ac:cxnSpMk id="13" creationId="{2D84E154-F5A9-1715-97D6-D03423A60591}"/>
          </ac:cxnSpMkLst>
        </pc:cxnChg>
        <pc:cxnChg chg="add mod">
          <ac:chgData name="Luísa Ferreira" userId="dad567e2eb153e2a" providerId="LiveId" clId="{F73D0F4B-7C77-48F0-92F0-9222AE638D63}" dt="2023-02-23T01:38:16.904" v="302"/>
          <ac:cxnSpMkLst>
            <pc:docMk/>
            <pc:sldMk cId="73241021" sldId="278"/>
            <ac:cxnSpMk id="14" creationId="{37F486EA-C71A-8466-0CC4-FBF7998D67ED}"/>
          </ac:cxnSpMkLst>
        </pc:cxnChg>
        <pc:cxnChg chg="add mod">
          <ac:chgData name="Luísa Ferreira" userId="dad567e2eb153e2a" providerId="LiveId" clId="{F73D0F4B-7C77-48F0-92F0-9222AE638D63}" dt="2023-02-23T01:38:16.904" v="302"/>
          <ac:cxnSpMkLst>
            <pc:docMk/>
            <pc:sldMk cId="73241021" sldId="278"/>
            <ac:cxnSpMk id="19" creationId="{C1CDB352-B227-82B6-9BB2-1A78FA085FF0}"/>
          </ac:cxnSpMkLst>
        </pc:cxnChg>
        <pc:cxnChg chg="add mod">
          <ac:chgData name="Luísa Ferreira" userId="dad567e2eb153e2a" providerId="LiveId" clId="{F73D0F4B-7C77-48F0-92F0-9222AE638D63}" dt="2023-02-23T01:38:16.904" v="302"/>
          <ac:cxnSpMkLst>
            <pc:docMk/>
            <pc:sldMk cId="73241021" sldId="278"/>
            <ac:cxnSpMk id="20" creationId="{AF485B37-1E72-CBAF-7E87-E58F08E04CF8}"/>
          </ac:cxnSpMkLst>
        </pc:cxnChg>
      </pc:sldChg>
      <pc:sldChg chg="addSp delSp modSp add mod delAnim">
        <pc:chgData name="Luísa Ferreira" userId="dad567e2eb153e2a" providerId="LiveId" clId="{F73D0F4B-7C77-48F0-92F0-9222AE638D63}" dt="2023-02-23T01:40:48.477" v="344" actId="1076"/>
        <pc:sldMkLst>
          <pc:docMk/>
          <pc:sldMk cId="773686053" sldId="279"/>
        </pc:sldMkLst>
        <pc:spChg chg="mod">
          <ac:chgData name="Luísa Ferreira" userId="dad567e2eb153e2a" providerId="LiveId" clId="{F73D0F4B-7C77-48F0-92F0-9222AE638D63}" dt="2023-02-23T01:40:28.277" v="339" actId="1076"/>
          <ac:spMkLst>
            <pc:docMk/>
            <pc:sldMk cId="773686053" sldId="279"/>
            <ac:spMk id="3" creationId="{00000000-0000-0000-0000-000000000000}"/>
          </ac:spMkLst>
        </pc:spChg>
        <pc:spChg chg="add mod">
          <ac:chgData name="Luísa Ferreira" userId="dad567e2eb153e2a" providerId="LiveId" clId="{F73D0F4B-7C77-48F0-92F0-9222AE638D63}" dt="2023-02-23T01:40:48.477" v="344" actId="1076"/>
          <ac:spMkLst>
            <pc:docMk/>
            <pc:sldMk cId="773686053" sldId="279"/>
            <ac:spMk id="4" creationId="{42C8AEC9-6DA2-CA3F-B6F6-B8DE40E3A22A}"/>
          </ac:spMkLst>
        </pc:spChg>
        <pc:spChg chg="add mod">
          <ac:chgData name="Luísa Ferreira" userId="dad567e2eb153e2a" providerId="LiveId" clId="{F73D0F4B-7C77-48F0-92F0-9222AE638D63}" dt="2023-02-23T01:40:42.726" v="343" actId="1076"/>
          <ac:spMkLst>
            <pc:docMk/>
            <pc:sldMk cId="773686053" sldId="279"/>
            <ac:spMk id="6" creationId="{BBC9D27B-7E12-28D0-52B1-3829F2146A8D}"/>
          </ac:spMkLst>
        </pc:spChg>
        <pc:spChg chg="del">
          <ac:chgData name="Luísa Ferreira" userId="dad567e2eb153e2a" providerId="LiveId" clId="{F73D0F4B-7C77-48F0-92F0-9222AE638D63}" dt="2023-02-23T01:39:34.769" v="326" actId="478"/>
          <ac:spMkLst>
            <pc:docMk/>
            <pc:sldMk cId="773686053" sldId="279"/>
            <ac:spMk id="9" creationId="{00000000-0000-0000-0000-000000000000}"/>
          </ac:spMkLst>
        </pc:spChg>
      </pc:sldChg>
      <pc:sldChg chg="addSp delSp modSp add mod delAnim">
        <pc:chgData name="Luísa Ferreira" userId="dad567e2eb153e2a" providerId="LiveId" clId="{F73D0F4B-7C77-48F0-92F0-9222AE638D63}" dt="2023-02-23T01:42:23.317" v="367" actId="1076"/>
        <pc:sldMkLst>
          <pc:docMk/>
          <pc:sldMk cId="1950222577" sldId="280"/>
        </pc:sldMkLst>
        <pc:spChg chg="mod">
          <ac:chgData name="Luísa Ferreira" userId="dad567e2eb153e2a" providerId="LiveId" clId="{F73D0F4B-7C77-48F0-92F0-9222AE638D63}" dt="2023-02-23T01:42:01.880" v="362" actId="14100"/>
          <ac:spMkLst>
            <pc:docMk/>
            <pc:sldMk cId="1950222577" sldId="280"/>
            <ac:spMk id="3" creationId="{00000000-0000-0000-0000-000000000000}"/>
          </ac:spMkLst>
        </pc:spChg>
        <pc:spChg chg="add mod">
          <ac:chgData name="Luísa Ferreira" userId="dad567e2eb153e2a" providerId="LiveId" clId="{F73D0F4B-7C77-48F0-92F0-9222AE638D63}" dt="2023-02-23T01:42:23.317" v="367" actId="1076"/>
          <ac:spMkLst>
            <pc:docMk/>
            <pc:sldMk cId="1950222577" sldId="280"/>
            <ac:spMk id="4" creationId="{0EC89CE0-3B2B-2B91-EAA8-745E78620951}"/>
          </ac:spMkLst>
        </pc:spChg>
        <pc:spChg chg="del">
          <ac:chgData name="Luísa Ferreira" userId="dad567e2eb153e2a" providerId="LiveId" clId="{F73D0F4B-7C77-48F0-92F0-9222AE638D63}" dt="2023-02-23T01:41:40.554" v="357" actId="478"/>
          <ac:spMkLst>
            <pc:docMk/>
            <pc:sldMk cId="1950222577" sldId="280"/>
            <ac:spMk id="9" creationId="{00000000-0000-0000-0000-000000000000}"/>
          </ac:spMkLst>
        </pc:spChg>
      </pc:sldChg>
      <pc:sldChg chg="addSp delSp modSp add mod delAnim">
        <pc:chgData name="Luísa Ferreira" userId="dad567e2eb153e2a" providerId="LiveId" clId="{F73D0F4B-7C77-48F0-92F0-9222AE638D63}" dt="2023-02-23T01:43:24.358" v="387" actId="1076"/>
        <pc:sldMkLst>
          <pc:docMk/>
          <pc:sldMk cId="2789679986" sldId="281"/>
        </pc:sldMkLst>
        <pc:spChg chg="mod">
          <ac:chgData name="Luísa Ferreira" userId="dad567e2eb153e2a" providerId="LiveId" clId="{F73D0F4B-7C77-48F0-92F0-9222AE638D63}" dt="2023-02-23T01:43:15.579" v="384" actId="14100"/>
          <ac:spMkLst>
            <pc:docMk/>
            <pc:sldMk cId="2789679986" sldId="281"/>
            <ac:spMk id="3" creationId="{00000000-0000-0000-0000-000000000000}"/>
          </ac:spMkLst>
        </pc:spChg>
        <pc:spChg chg="del">
          <ac:chgData name="Luísa Ferreira" userId="dad567e2eb153e2a" providerId="LiveId" clId="{F73D0F4B-7C77-48F0-92F0-9222AE638D63}" dt="2023-02-23T01:43:17.235" v="385" actId="478"/>
          <ac:spMkLst>
            <pc:docMk/>
            <pc:sldMk cId="2789679986" sldId="281"/>
            <ac:spMk id="9" creationId="{00000000-0000-0000-0000-000000000000}"/>
          </ac:spMkLst>
        </pc:spChg>
        <pc:picChg chg="add mod">
          <ac:chgData name="Luísa Ferreira" userId="dad567e2eb153e2a" providerId="LiveId" clId="{F73D0F4B-7C77-48F0-92F0-9222AE638D63}" dt="2023-02-23T01:43:24.358" v="387" actId="1076"/>
          <ac:picMkLst>
            <pc:docMk/>
            <pc:sldMk cId="2789679986" sldId="281"/>
            <ac:picMk id="2" creationId="{49CDCD11-7F76-39DD-8A55-FB1E4A261A9A}"/>
          </ac:picMkLst>
        </pc:picChg>
      </pc:sldChg>
      <pc:sldChg chg="addSp delSp modSp add mod ord delAnim">
        <pc:chgData name="Luísa Ferreira" userId="dad567e2eb153e2a" providerId="LiveId" clId="{F73D0F4B-7C77-48F0-92F0-9222AE638D63}" dt="2023-02-23T01:44:21.791" v="400" actId="1076"/>
        <pc:sldMkLst>
          <pc:docMk/>
          <pc:sldMk cId="3987745748" sldId="282"/>
        </pc:sldMkLst>
        <pc:spChg chg="mod">
          <ac:chgData name="Luísa Ferreira" userId="dad567e2eb153e2a" providerId="LiveId" clId="{F73D0F4B-7C77-48F0-92F0-9222AE638D63}" dt="2023-02-23T01:44:14.121" v="398" actId="14100"/>
          <ac:spMkLst>
            <pc:docMk/>
            <pc:sldMk cId="3987745748" sldId="282"/>
            <ac:spMk id="3" creationId="{00000000-0000-0000-0000-000000000000}"/>
          </ac:spMkLst>
        </pc:spChg>
        <pc:spChg chg="del">
          <ac:chgData name="Luísa Ferreira" userId="dad567e2eb153e2a" providerId="LiveId" clId="{F73D0F4B-7C77-48F0-92F0-9222AE638D63}" dt="2023-02-23T01:44:08.669" v="395" actId="478"/>
          <ac:spMkLst>
            <pc:docMk/>
            <pc:sldMk cId="3987745748" sldId="282"/>
            <ac:spMk id="9" creationId="{00000000-0000-0000-0000-000000000000}"/>
          </ac:spMkLst>
        </pc:spChg>
        <pc:picChg chg="add mod">
          <ac:chgData name="Luísa Ferreira" userId="dad567e2eb153e2a" providerId="LiveId" clId="{F73D0F4B-7C77-48F0-92F0-9222AE638D63}" dt="2023-02-23T01:44:21.791" v="400" actId="1076"/>
          <ac:picMkLst>
            <pc:docMk/>
            <pc:sldMk cId="3987745748" sldId="282"/>
            <ac:picMk id="2" creationId="{B05541C0-9E0F-E914-896F-75624B323A50}"/>
          </ac:picMkLst>
        </pc:picChg>
      </pc:sldChg>
      <pc:sldChg chg="delSp modSp add mod delAnim">
        <pc:chgData name="Luísa Ferreira" userId="dad567e2eb153e2a" providerId="LiveId" clId="{F73D0F4B-7C77-48F0-92F0-9222AE638D63}" dt="2023-02-23T01:44:44.702" v="404" actId="478"/>
        <pc:sldMkLst>
          <pc:docMk/>
          <pc:sldMk cId="465443961" sldId="283"/>
        </pc:sldMkLst>
        <pc:spChg chg="mod">
          <ac:chgData name="Luísa Ferreira" userId="dad567e2eb153e2a" providerId="LiveId" clId="{F73D0F4B-7C77-48F0-92F0-9222AE638D63}" dt="2023-02-23T01:44:42.796" v="403" actId="14100"/>
          <ac:spMkLst>
            <pc:docMk/>
            <pc:sldMk cId="465443961" sldId="283"/>
            <ac:spMk id="3" creationId="{00000000-0000-0000-0000-000000000000}"/>
          </ac:spMkLst>
        </pc:spChg>
        <pc:spChg chg="del">
          <ac:chgData name="Luísa Ferreira" userId="dad567e2eb153e2a" providerId="LiveId" clId="{F73D0F4B-7C77-48F0-92F0-9222AE638D63}" dt="2023-02-23T01:44:44.702" v="404" actId="478"/>
          <ac:spMkLst>
            <pc:docMk/>
            <pc:sldMk cId="465443961" sldId="283"/>
            <ac:spMk id="9" creationId="{00000000-0000-0000-0000-000000000000}"/>
          </ac:spMkLst>
        </pc:spChg>
      </pc:sldChg>
      <pc:sldChg chg="addSp delSp modSp add mod delAnim">
        <pc:chgData name="Luísa Ferreira" userId="dad567e2eb153e2a" providerId="LiveId" clId="{F73D0F4B-7C77-48F0-92F0-9222AE638D63}" dt="2023-02-23T01:48:19.241" v="452" actId="1076"/>
        <pc:sldMkLst>
          <pc:docMk/>
          <pc:sldMk cId="813573433" sldId="284"/>
        </pc:sldMkLst>
        <pc:spChg chg="mod">
          <ac:chgData name="Luísa Ferreira" userId="dad567e2eb153e2a" providerId="LiveId" clId="{F73D0F4B-7C77-48F0-92F0-9222AE638D63}" dt="2023-02-23T01:48:00.933" v="447" actId="1076"/>
          <ac:spMkLst>
            <pc:docMk/>
            <pc:sldMk cId="813573433" sldId="284"/>
            <ac:spMk id="3" creationId="{00000000-0000-0000-0000-000000000000}"/>
          </ac:spMkLst>
        </pc:spChg>
        <pc:spChg chg="add mod">
          <ac:chgData name="Luísa Ferreira" userId="dad567e2eb153e2a" providerId="LiveId" clId="{F73D0F4B-7C77-48F0-92F0-9222AE638D63}" dt="2023-02-23T01:48:14.429" v="451" actId="1076"/>
          <ac:spMkLst>
            <pc:docMk/>
            <pc:sldMk cId="813573433" sldId="284"/>
            <ac:spMk id="4" creationId="{4DE10B0C-399A-F2F8-C367-33CEDBB57EFD}"/>
          </ac:spMkLst>
        </pc:spChg>
        <pc:spChg chg="add mod">
          <ac:chgData name="Luísa Ferreira" userId="dad567e2eb153e2a" providerId="LiveId" clId="{F73D0F4B-7C77-48F0-92F0-9222AE638D63}" dt="2023-02-23T01:48:19.241" v="452" actId="1076"/>
          <ac:spMkLst>
            <pc:docMk/>
            <pc:sldMk cId="813573433" sldId="284"/>
            <ac:spMk id="6" creationId="{9476D9B6-6018-5C8F-68F6-913BCEED487A}"/>
          </ac:spMkLst>
        </pc:spChg>
        <pc:spChg chg="del">
          <ac:chgData name="Luísa Ferreira" userId="dad567e2eb153e2a" providerId="LiveId" clId="{F73D0F4B-7C77-48F0-92F0-9222AE638D63}" dt="2023-02-23T01:46:45.025" v="424" actId="478"/>
          <ac:spMkLst>
            <pc:docMk/>
            <pc:sldMk cId="813573433" sldId="284"/>
            <ac:spMk id="9" creationId="{00000000-0000-0000-0000-000000000000}"/>
          </ac:spMkLst>
        </pc:spChg>
      </pc:sldChg>
      <pc:sldChg chg="modSp add mod">
        <pc:chgData name="Luísa Ferreira" userId="dad567e2eb153e2a" providerId="LiveId" clId="{F73D0F4B-7C77-48F0-92F0-9222AE638D63}" dt="2023-02-23T01:50:26.762" v="490" actId="1076"/>
        <pc:sldMkLst>
          <pc:docMk/>
          <pc:sldMk cId="55215754" sldId="285"/>
        </pc:sldMkLst>
        <pc:spChg chg="mod">
          <ac:chgData name="Luísa Ferreira" userId="dad567e2eb153e2a" providerId="LiveId" clId="{F73D0F4B-7C77-48F0-92F0-9222AE638D63}" dt="2023-02-23T01:50:09.204" v="489" actId="1076"/>
          <ac:spMkLst>
            <pc:docMk/>
            <pc:sldMk cId="55215754" sldId="285"/>
            <ac:spMk id="3" creationId="{00000000-0000-0000-0000-000000000000}"/>
          </ac:spMkLst>
        </pc:spChg>
        <pc:spChg chg="mod">
          <ac:chgData name="Luísa Ferreira" userId="dad567e2eb153e2a" providerId="LiveId" clId="{F73D0F4B-7C77-48F0-92F0-9222AE638D63}" dt="2023-02-23T01:50:26.762" v="490" actId="1076"/>
          <ac:spMkLst>
            <pc:docMk/>
            <pc:sldMk cId="55215754" sldId="285"/>
            <ac:spMk id="9" creationId="{00000000-0000-0000-0000-000000000000}"/>
          </ac:spMkLst>
        </pc:spChg>
      </pc:sldChg>
      <pc:sldChg chg="modSp add del mod">
        <pc:chgData name="Luísa Ferreira" userId="dad567e2eb153e2a" providerId="LiveId" clId="{F73D0F4B-7C77-48F0-92F0-9222AE638D63}" dt="2023-02-23T01:56:24.394" v="541" actId="47"/>
        <pc:sldMkLst>
          <pc:docMk/>
          <pc:sldMk cId="2225408011" sldId="286"/>
        </pc:sldMkLst>
        <pc:spChg chg="mod">
          <ac:chgData name="Luísa Ferreira" userId="dad567e2eb153e2a" providerId="LiveId" clId="{F73D0F4B-7C77-48F0-92F0-9222AE638D63}" dt="2023-02-23T01:33:55.531" v="229" actId="20577"/>
          <ac:spMkLst>
            <pc:docMk/>
            <pc:sldMk cId="2225408011" sldId="286"/>
            <ac:spMk id="3" creationId="{00000000-0000-0000-0000-000000000000}"/>
          </ac:spMkLst>
        </pc:spChg>
      </pc:sldChg>
      <pc:sldChg chg="addSp modSp add mod">
        <pc:chgData name="Luísa Ferreira" userId="dad567e2eb153e2a" providerId="LiveId" clId="{F73D0F4B-7C77-48F0-92F0-9222AE638D63}" dt="2023-02-23T01:57:06.944" v="551" actId="1076"/>
        <pc:sldMkLst>
          <pc:docMk/>
          <pc:sldMk cId="3740683896" sldId="287"/>
        </pc:sldMkLst>
        <pc:spChg chg="mod">
          <ac:chgData name="Luísa Ferreira" userId="dad567e2eb153e2a" providerId="LiveId" clId="{F73D0F4B-7C77-48F0-92F0-9222AE638D63}" dt="2023-02-23T01:56:41.930" v="545" actId="1076"/>
          <ac:spMkLst>
            <pc:docMk/>
            <pc:sldMk cId="3740683896" sldId="287"/>
            <ac:spMk id="3" creationId="{00000000-0000-0000-0000-000000000000}"/>
          </ac:spMkLst>
        </pc:spChg>
        <pc:spChg chg="add mod">
          <ac:chgData name="Luísa Ferreira" userId="dad567e2eb153e2a" providerId="LiveId" clId="{F73D0F4B-7C77-48F0-92F0-9222AE638D63}" dt="2023-02-23T01:56:58.537" v="549" actId="14100"/>
          <ac:spMkLst>
            <pc:docMk/>
            <pc:sldMk cId="3740683896" sldId="287"/>
            <ac:spMk id="4" creationId="{40D824BF-0B12-ABB8-3C9F-0058D8EE3494}"/>
          </ac:spMkLst>
        </pc:spChg>
        <pc:grpChg chg="add mod">
          <ac:chgData name="Luísa Ferreira" userId="dad567e2eb153e2a" providerId="LiveId" clId="{F73D0F4B-7C77-48F0-92F0-9222AE638D63}" dt="2023-02-23T01:57:06.944" v="551" actId="1076"/>
          <ac:grpSpMkLst>
            <pc:docMk/>
            <pc:sldMk cId="3740683896" sldId="287"/>
            <ac:grpSpMk id="5" creationId="{A602E7D7-021B-DDA2-C6C8-CB8C0EB454CA}"/>
          </ac:grpSpMkLst>
        </pc:grpChg>
        <pc:picChg chg="add mod">
          <ac:chgData name="Luísa Ferreira" userId="dad567e2eb153e2a" providerId="LiveId" clId="{F73D0F4B-7C77-48F0-92F0-9222AE638D63}" dt="2023-02-23T01:57:04.554" v="550"/>
          <ac:picMkLst>
            <pc:docMk/>
            <pc:sldMk cId="3740683896" sldId="287"/>
            <ac:picMk id="6" creationId="{7E00C9D5-448C-C3BC-A215-2FCB3769ED80}"/>
          </ac:picMkLst>
        </pc:picChg>
        <pc:picChg chg="add mod">
          <ac:chgData name="Luísa Ferreira" userId="dad567e2eb153e2a" providerId="LiveId" clId="{F73D0F4B-7C77-48F0-92F0-9222AE638D63}" dt="2023-02-23T01:57:04.554" v="550"/>
          <ac:picMkLst>
            <pc:docMk/>
            <pc:sldMk cId="3740683896" sldId="287"/>
            <ac:picMk id="7" creationId="{789FEB25-5C48-4DF2-306C-5D8C4CE81074}"/>
          </ac:picMkLst>
        </pc:picChg>
      </pc:sldChg>
      <pc:sldChg chg="addSp delSp modSp add mod delAnim">
        <pc:chgData name="Luísa Ferreira" userId="dad567e2eb153e2a" providerId="LiveId" clId="{F73D0F4B-7C77-48F0-92F0-9222AE638D63}" dt="2023-02-23T02:02:41.658" v="619" actId="1076"/>
        <pc:sldMkLst>
          <pc:docMk/>
          <pc:sldMk cId="3543387729" sldId="288"/>
        </pc:sldMkLst>
        <pc:spChg chg="mod">
          <ac:chgData name="Luísa Ferreira" userId="dad567e2eb153e2a" providerId="LiveId" clId="{F73D0F4B-7C77-48F0-92F0-9222AE638D63}" dt="2023-02-23T02:02:30.644" v="615" actId="1076"/>
          <ac:spMkLst>
            <pc:docMk/>
            <pc:sldMk cId="3543387729" sldId="288"/>
            <ac:spMk id="3" creationId="{00000000-0000-0000-0000-000000000000}"/>
          </ac:spMkLst>
        </pc:spChg>
        <pc:spChg chg="add mod">
          <ac:chgData name="Luísa Ferreira" userId="dad567e2eb153e2a" providerId="LiveId" clId="{F73D0F4B-7C77-48F0-92F0-9222AE638D63}" dt="2023-02-23T02:02:33.406" v="616" actId="1076"/>
          <ac:spMkLst>
            <pc:docMk/>
            <pc:sldMk cId="3543387729" sldId="288"/>
            <ac:spMk id="4" creationId="{1F36C44C-9899-3FD4-0C2B-B088475B636E}"/>
          </ac:spMkLst>
        </pc:spChg>
        <pc:spChg chg="add mod">
          <ac:chgData name="Luísa Ferreira" userId="dad567e2eb153e2a" providerId="LiveId" clId="{F73D0F4B-7C77-48F0-92F0-9222AE638D63}" dt="2023-02-23T02:02:36.874" v="618" actId="1076"/>
          <ac:spMkLst>
            <pc:docMk/>
            <pc:sldMk cId="3543387729" sldId="288"/>
            <ac:spMk id="7" creationId="{EB930825-3A53-2DF7-2E0C-3565A32E4FCE}"/>
          </ac:spMkLst>
        </pc:spChg>
        <pc:spChg chg="del">
          <ac:chgData name="Luísa Ferreira" userId="dad567e2eb153e2a" providerId="LiveId" clId="{F73D0F4B-7C77-48F0-92F0-9222AE638D63}" dt="2023-02-23T02:02:09.617" v="611" actId="478"/>
          <ac:spMkLst>
            <pc:docMk/>
            <pc:sldMk cId="3543387729" sldId="288"/>
            <ac:spMk id="9" creationId="{00000000-0000-0000-0000-000000000000}"/>
          </ac:spMkLst>
        </pc:spChg>
        <pc:spChg chg="add mod">
          <ac:chgData name="Luísa Ferreira" userId="dad567e2eb153e2a" providerId="LiveId" clId="{F73D0F4B-7C77-48F0-92F0-9222AE638D63}" dt="2023-02-23T02:02:41.658" v="619" actId="1076"/>
          <ac:spMkLst>
            <pc:docMk/>
            <pc:sldMk cId="3543387729" sldId="288"/>
            <ac:spMk id="10" creationId="{3453E504-6DB0-93F7-4EE1-1677BBEDD05B}"/>
          </ac:spMkLst>
        </pc:spChg>
        <pc:picChg chg="add mod">
          <ac:chgData name="Luísa Ferreira" userId="dad567e2eb153e2a" providerId="LiveId" clId="{F73D0F4B-7C77-48F0-92F0-9222AE638D63}" dt="2023-02-23T02:02:35.125" v="617" actId="1076"/>
          <ac:picMkLst>
            <pc:docMk/>
            <pc:sldMk cId="3543387729" sldId="288"/>
            <ac:picMk id="5" creationId="{10BCC2F8-EBEB-1D7C-D963-50CD059C74EF}"/>
          </ac:picMkLst>
        </pc:picChg>
      </pc:sldChg>
      <pc:sldChg chg="modSp add del mod">
        <pc:chgData name="Luísa Ferreira" userId="dad567e2eb153e2a" providerId="LiveId" clId="{F73D0F4B-7C77-48F0-92F0-9222AE638D63}" dt="2023-02-23T02:03:50.414" v="634" actId="47"/>
        <pc:sldMkLst>
          <pc:docMk/>
          <pc:sldMk cId="867705152" sldId="289"/>
        </pc:sldMkLst>
        <pc:spChg chg="mod">
          <ac:chgData name="Luísa Ferreira" userId="dad567e2eb153e2a" providerId="LiveId" clId="{F73D0F4B-7C77-48F0-92F0-9222AE638D63}" dt="2023-02-23T01:33:42.769" v="220" actId="20577"/>
          <ac:spMkLst>
            <pc:docMk/>
            <pc:sldMk cId="867705152" sldId="289"/>
            <ac:spMk id="3" creationId="{00000000-0000-0000-0000-000000000000}"/>
          </ac:spMkLst>
        </pc:spChg>
      </pc:sldChg>
      <pc:sldChg chg="modSp add del mod">
        <pc:chgData name="Luísa Ferreira" userId="dad567e2eb153e2a" providerId="LiveId" clId="{F73D0F4B-7C77-48F0-92F0-9222AE638D63}" dt="2023-02-23T02:03:51.573" v="635" actId="47"/>
        <pc:sldMkLst>
          <pc:docMk/>
          <pc:sldMk cId="3111080931" sldId="290"/>
        </pc:sldMkLst>
        <pc:spChg chg="mod">
          <ac:chgData name="Luísa Ferreira" userId="dad567e2eb153e2a" providerId="LiveId" clId="{F73D0F4B-7C77-48F0-92F0-9222AE638D63}" dt="2023-02-23T01:33:37.301" v="217" actId="20577"/>
          <ac:spMkLst>
            <pc:docMk/>
            <pc:sldMk cId="3111080931" sldId="290"/>
            <ac:spMk id="3" creationId="{00000000-0000-0000-0000-000000000000}"/>
          </ac:spMkLst>
        </pc:spChg>
      </pc:sldChg>
      <pc:sldChg chg="delSp modSp add mod ord delAnim">
        <pc:chgData name="Luísa Ferreira" userId="dad567e2eb153e2a" providerId="LiveId" clId="{F73D0F4B-7C77-48F0-92F0-9222AE638D63}" dt="2023-02-23T01:37:24.292" v="294"/>
        <pc:sldMkLst>
          <pc:docMk/>
          <pc:sldMk cId="737041501" sldId="291"/>
        </pc:sldMkLst>
        <pc:spChg chg="mod">
          <ac:chgData name="Luísa Ferreira" userId="dad567e2eb153e2a" providerId="LiveId" clId="{F73D0F4B-7C77-48F0-92F0-9222AE638D63}" dt="2023-02-23T01:37:13.498" v="288" actId="20577"/>
          <ac:spMkLst>
            <pc:docMk/>
            <pc:sldMk cId="737041501" sldId="291"/>
            <ac:spMk id="3" creationId="{00000000-0000-0000-0000-000000000000}"/>
          </ac:spMkLst>
        </pc:spChg>
        <pc:spChg chg="del">
          <ac:chgData name="Luísa Ferreira" userId="dad567e2eb153e2a" providerId="LiveId" clId="{F73D0F4B-7C77-48F0-92F0-9222AE638D63}" dt="2023-02-23T01:37:17.840" v="289" actId="478"/>
          <ac:spMkLst>
            <pc:docMk/>
            <pc:sldMk cId="737041501" sldId="291"/>
            <ac:spMk id="9" creationId="{00000000-0000-0000-0000-000000000000}"/>
          </ac:spMkLst>
        </pc:spChg>
      </pc:sldChg>
      <pc:sldChg chg="modSp add mod">
        <pc:chgData name="Luísa Ferreira" userId="dad567e2eb153e2a" providerId="LiveId" clId="{F73D0F4B-7C77-48F0-92F0-9222AE638D63}" dt="2023-02-23T01:39:25.645" v="325" actId="20577"/>
        <pc:sldMkLst>
          <pc:docMk/>
          <pc:sldMk cId="793740137" sldId="292"/>
        </pc:sldMkLst>
        <pc:spChg chg="mod">
          <ac:chgData name="Luísa Ferreira" userId="dad567e2eb153e2a" providerId="LiveId" clId="{F73D0F4B-7C77-48F0-92F0-9222AE638D63}" dt="2023-02-23T01:39:25.645" v="325" actId="20577"/>
          <ac:spMkLst>
            <pc:docMk/>
            <pc:sldMk cId="793740137" sldId="292"/>
            <ac:spMk id="3" creationId="{00000000-0000-0000-0000-000000000000}"/>
          </ac:spMkLst>
        </pc:spChg>
      </pc:sldChg>
      <pc:sldChg chg="modSp add mod">
        <pc:chgData name="Luísa Ferreira" userId="dad567e2eb153e2a" providerId="LiveId" clId="{F73D0F4B-7C77-48F0-92F0-9222AE638D63}" dt="2023-02-23T01:41:30.299" v="356" actId="20577"/>
        <pc:sldMkLst>
          <pc:docMk/>
          <pc:sldMk cId="832256758" sldId="293"/>
        </pc:sldMkLst>
        <pc:spChg chg="mod">
          <ac:chgData name="Luísa Ferreira" userId="dad567e2eb153e2a" providerId="LiveId" clId="{F73D0F4B-7C77-48F0-92F0-9222AE638D63}" dt="2023-02-23T01:41:30.299" v="356" actId="20577"/>
          <ac:spMkLst>
            <pc:docMk/>
            <pc:sldMk cId="832256758" sldId="293"/>
            <ac:spMk id="3" creationId="{00000000-0000-0000-0000-000000000000}"/>
          </ac:spMkLst>
        </pc:spChg>
      </pc:sldChg>
      <pc:sldChg chg="modSp add mod">
        <pc:chgData name="Luísa Ferreira" userId="dad567e2eb153e2a" providerId="LiveId" clId="{F73D0F4B-7C77-48F0-92F0-9222AE638D63}" dt="2023-02-23T01:42:58.661" v="381" actId="20577"/>
        <pc:sldMkLst>
          <pc:docMk/>
          <pc:sldMk cId="3357364804" sldId="294"/>
        </pc:sldMkLst>
        <pc:spChg chg="mod">
          <ac:chgData name="Luísa Ferreira" userId="dad567e2eb153e2a" providerId="LiveId" clId="{F73D0F4B-7C77-48F0-92F0-9222AE638D63}" dt="2023-02-23T01:42:58.661" v="381" actId="20577"/>
          <ac:spMkLst>
            <pc:docMk/>
            <pc:sldMk cId="3357364804" sldId="294"/>
            <ac:spMk id="3" creationId="{00000000-0000-0000-0000-000000000000}"/>
          </ac:spMkLst>
        </pc:spChg>
      </pc:sldChg>
      <pc:sldChg chg="addSp delSp modSp add mod">
        <pc:chgData name="Luísa Ferreira" userId="dad567e2eb153e2a" providerId="LiveId" clId="{F73D0F4B-7C77-48F0-92F0-9222AE638D63}" dt="2023-02-23T01:43:54.027" v="392" actId="1076"/>
        <pc:sldMkLst>
          <pc:docMk/>
          <pc:sldMk cId="3009475086" sldId="295"/>
        </pc:sldMkLst>
        <pc:spChg chg="del">
          <ac:chgData name="Luísa Ferreira" userId="dad567e2eb153e2a" providerId="LiveId" clId="{F73D0F4B-7C77-48F0-92F0-9222AE638D63}" dt="2023-02-23T01:43:44.989" v="389" actId="478"/>
          <ac:spMkLst>
            <pc:docMk/>
            <pc:sldMk cId="3009475086" sldId="295"/>
            <ac:spMk id="3" creationId="{00000000-0000-0000-0000-000000000000}"/>
          </ac:spMkLst>
        </pc:spChg>
        <pc:spChg chg="add mod">
          <ac:chgData name="Luísa Ferreira" userId="dad567e2eb153e2a" providerId="LiveId" clId="{F73D0F4B-7C77-48F0-92F0-9222AE638D63}" dt="2023-02-23T01:43:54.027" v="392" actId="1076"/>
          <ac:spMkLst>
            <pc:docMk/>
            <pc:sldMk cId="3009475086" sldId="295"/>
            <ac:spMk id="4" creationId="{FF39AA56-3F6E-FB9F-E864-D668036823A0}"/>
          </ac:spMkLst>
        </pc:spChg>
      </pc:sldChg>
      <pc:sldChg chg="addSp delSp modSp add mod delAnim">
        <pc:chgData name="Luísa Ferreira" userId="dad567e2eb153e2a" providerId="LiveId" clId="{F73D0F4B-7C77-48F0-92F0-9222AE638D63}" dt="2023-02-23T01:46:29.073" v="422" actId="1076"/>
        <pc:sldMkLst>
          <pc:docMk/>
          <pc:sldMk cId="1667262620" sldId="296"/>
        </pc:sldMkLst>
        <pc:spChg chg="add del">
          <ac:chgData name="Luísa Ferreira" userId="dad567e2eb153e2a" providerId="LiveId" clId="{F73D0F4B-7C77-48F0-92F0-9222AE638D63}" dt="2023-02-23T01:45:30.292" v="408"/>
          <ac:spMkLst>
            <pc:docMk/>
            <pc:sldMk cId="1667262620" sldId="296"/>
            <ac:spMk id="2" creationId="{B2E8E22A-409C-2378-2A5F-F9B79AA7A93A}"/>
          </ac:spMkLst>
        </pc:spChg>
        <pc:spChg chg="mod">
          <ac:chgData name="Luísa Ferreira" userId="dad567e2eb153e2a" providerId="LiveId" clId="{F73D0F4B-7C77-48F0-92F0-9222AE638D63}" dt="2023-02-23T01:45:56.143" v="418" actId="20577"/>
          <ac:spMkLst>
            <pc:docMk/>
            <pc:sldMk cId="1667262620" sldId="296"/>
            <ac:spMk id="3" creationId="{00000000-0000-0000-0000-000000000000}"/>
          </ac:spMkLst>
        </pc:spChg>
        <pc:spChg chg="add del">
          <ac:chgData name="Luísa Ferreira" userId="dad567e2eb153e2a" providerId="LiveId" clId="{F73D0F4B-7C77-48F0-92F0-9222AE638D63}" dt="2023-02-23T01:45:30.292" v="408"/>
          <ac:spMkLst>
            <pc:docMk/>
            <pc:sldMk cId="1667262620" sldId="296"/>
            <ac:spMk id="4" creationId="{8A3331FA-E3A1-B729-3A6C-3F503C8E35CE}"/>
          </ac:spMkLst>
        </pc:spChg>
        <pc:spChg chg="add del">
          <ac:chgData name="Luísa Ferreira" userId="dad567e2eb153e2a" providerId="LiveId" clId="{F73D0F4B-7C77-48F0-92F0-9222AE638D63}" dt="2023-02-23T01:45:30.292" v="408"/>
          <ac:spMkLst>
            <pc:docMk/>
            <pc:sldMk cId="1667262620" sldId="296"/>
            <ac:spMk id="5" creationId="{395BA182-7B99-1F4F-D0A9-BEB057F8B747}"/>
          </ac:spMkLst>
        </pc:spChg>
        <pc:spChg chg="add del">
          <ac:chgData name="Luísa Ferreira" userId="dad567e2eb153e2a" providerId="LiveId" clId="{F73D0F4B-7C77-48F0-92F0-9222AE638D63}" dt="2023-02-23T01:45:30.292" v="408"/>
          <ac:spMkLst>
            <pc:docMk/>
            <pc:sldMk cId="1667262620" sldId="296"/>
            <ac:spMk id="6" creationId="{0B42DD6F-134F-2B28-6B49-895319FFED2A}"/>
          </ac:spMkLst>
        </pc:spChg>
        <pc:spChg chg="del">
          <ac:chgData name="Luísa Ferreira" userId="dad567e2eb153e2a" providerId="LiveId" clId="{F73D0F4B-7C77-48F0-92F0-9222AE638D63}" dt="2023-02-23T01:44:52.498" v="405" actId="478"/>
          <ac:spMkLst>
            <pc:docMk/>
            <pc:sldMk cId="1667262620" sldId="296"/>
            <ac:spMk id="9" creationId="{00000000-0000-0000-0000-000000000000}"/>
          </ac:spMkLst>
        </pc:spChg>
        <pc:spChg chg="add del">
          <ac:chgData name="Luísa Ferreira" userId="dad567e2eb153e2a" providerId="LiveId" clId="{F73D0F4B-7C77-48F0-92F0-9222AE638D63}" dt="2023-02-23T01:45:30.292" v="408"/>
          <ac:spMkLst>
            <pc:docMk/>
            <pc:sldMk cId="1667262620" sldId="296"/>
            <ac:spMk id="52" creationId="{02AE70FA-06F8-C3AF-C695-1B2C95C0A0EC}"/>
          </ac:spMkLst>
        </pc:spChg>
        <pc:spChg chg="add del">
          <ac:chgData name="Luísa Ferreira" userId="dad567e2eb153e2a" providerId="LiveId" clId="{F73D0F4B-7C77-48F0-92F0-9222AE638D63}" dt="2023-02-23T01:45:30.292" v="408"/>
          <ac:spMkLst>
            <pc:docMk/>
            <pc:sldMk cId="1667262620" sldId="296"/>
            <ac:spMk id="53" creationId="{49E9E2C9-BA0C-7179-C991-7B8B5D767370}"/>
          </ac:spMkLst>
        </pc:spChg>
        <pc:spChg chg="add del">
          <ac:chgData name="Luísa Ferreira" userId="dad567e2eb153e2a" providerId="LiveId" clId="{F73D0F4B-7C77-48F0-92F0-9222AE638D63}" dt="2023-02-23T01:45:30.292" v="408"/>
          <ac:spMkLst>
            <pc:docMk/>
            <pc:sldMk cId="1667262620" sldId="296"/>
            <ac:spMk id="54" creationId="{33EBEF2C-A8BB-47FB-8C53-5572C396D842}"/>
          </ac:spMkLst>
        </pc:spChg>
        <pc:spChg chg="add mod">
          <ac:chgData name="Luísa Ferreira" userId="dad567e2eb153e2a" providerId="LiveId" clId="{F73D0F4B-7C77-48F0-92F0-9222AE638D63}" dt="2023-02-23T01:46:08.999" v="419"/>
          <ac:spMkLst>
            <pc:docMk/>
            <pc:sldMk cId="1667262620" sldId="296"/>
            <ac:spMk id="58" creationId="{2C91684A-A115-61E8-91D8-41C4F6F6A3E2}"/>
          </ac:spMkLst>
        </pc:spChg>
        <pc:spChg chg="add mod">
          <ac:chgData name="Luísa Ferreira" userId="dad567e2eb153e2a" providerId="LiveId" clId="{F73D0F4B-7C77-48F0-92F0-9222AE638D63}" dt="2023-02-23T01:46:08.999" v="419"/>
          <ac:spMkLst>
            <pc:docMk/>
            <pc:sldMk cId="1667262620" sldId="296"/>
            <ac:spMk id="59" creationId="{9D3A9C76-EE1B-1CCA-8C59-BA93E7E88538}"/>
          </ac:spMkLst>
        </pc:spChg>
        <pc:spChg chg="add mod">
          <ac:chgData name="Luísa Ferreira" userId="dad567e2eb153e2a" providerId="LiveId" clId="{F73D0F4B-7C77-48F0-92F0-9222AE638D63}" dt="2023-02-23T01:46:08.999" v="419"/>
          <ac:spMkLst>
            <pc:docMk/>
            <pc:sldMk cId="1667262620" sldId="296"/>
            <ac:spMk id="60" creationId="{105151D2-FC60-DE5A-E580-EAE888763828}"/>
          </ac:spMkLst>
        </pc:spChg>
        <pc:spChg chg="add mod">
          <ac:chgData name="Luísa Ferreira" userId="dad567e2eb153e2a" providerId="LiveId" clId="{F73D0F4B-7C77-48F0-92F0-9222AE638D63}" dt="2023-02-23T01:46:08.999" v="419"/>
          <ac:spMkLst>
            <pc:docMk/>
            <pc:sldMk cId="1667262620" sldId="296"/>
            <ac:spMk id="61" creationId="{417BCBD5-E8E3-B4BB-3E8C-E0017C85EC68}"/>
          </ac:spMkLst>
        </pc:spChg>
        <pc:spChg chg="add mod">
          <ac:chgData name="Luísa Ferreira" userId="dad567e2eb153e2a" providerId="LiveId" clId="{F73D0F4B-7C77-48F0-92F0-9222AE638D63}" dt="2023-02-23T01:46:08.999" v="419"/>
          <ac:spMkLst>
            <pc:docMk/>
            <pc:sldMk cId="1667262620" sldId="296"/>
            <ac:spMk id="77" creationId="{336BF810-B40A-2260-EC4C-5EF871D2B77C}"/>
          </ac:spMkLst>
        </pc:spChg>
        <pc:grpChg chg="add del">
          <ac:chgData name="Luísa Ferreira" userId="dad567e2eb153e2a" providerId="LiveId" clId="{F73D0F4B-7C77-48F0-92F0-9222AE638D63}" dt="2023-02-23T01:45:30.292" v="408"/>
          <ac:grpSpMkLst>
            <pc:docMk/>
            <pc:sldMk cId="1667262620" sldId="296"/>
            <ac:grpSpMk id="7" creationId="{127A4E38-F44F-3632-C6B1-183392DC3FD1}"/>
          </ac:grpSpMkLst>
        </pc:grpChg>
        <pc:grpChg chg="add mod">
          <ac:chgData name="Luísa Ferreira" userId="dad567e2eb153e2a" providerId="LiveId" clId="{F73D0F4B-7C77-48F0-92F0-9222AE638D63}" dt="2023-02-23T01:46:29.073" v="422" actId="1076"/>
          <ac:grpSpMkLst>
            <pc:docMk/>
            <pc:sldMk cId="1667262620" sldId="296"/>
            <ac:grpSpMk id="55" creationId="{3215BB1F-B5B5-A505-055C-7AF037A42492}"/>
          </ac:grpSpMkLst>
        </pc:grpChg>
        <pc:grpChg chg="add mod">
          <ac:chgData name="Luísa Ferreira" userId="dad567e2eb153e2a" providerId="LiveId" clId="{F73D0F4B-7C77-48F0-92F0-9222AE638D63}" dt="2023-02-23T01:46:08.999" v="419"/>
          <ac:grpSpMkLst>
            <pc:docMk/>
            <pc:sldMk cId="1667262620" sldId="296"/>
            <ac:grpSpMk id="56" creationId="{E2EE7915-195B-A20A-BE0F-33572715E617}"/>
          </ac:grpSpMkLst>
        </pc:grpChg>
        <pc:grpChg chg="add mod">
          <ac:chgData name="Luísa Ferreira" userId="dad567e2eb153e2a" providerId="LiveId" clId="{F73D0F4B-7C77-48F0-92F0-9222AE638D63}" dt="2023-02-23T01:46:08.999" v="419"/>
          <ac:grpSpMkLst>
            <pc:docMk/>
            <pc:sldMk cId="1667262620" sldId="296"/>
            <ac:grpSpMk id="57" creationId="{21FC6FD0-C348-7519-FFF5-B7A139F4FB9E}"/>
          </ac:grpSpMkLst>
        </pc:grpChg>
        <pc:grpChg chg="add mod">
          <ac:chgData name="Luísa Ferreira" userId="dad567e2eb153e2a" providerId="LiveId" clId="{F73D0F4B-7C77-48F0-92F0-9222AE638D63}" dt="2023-02-23T01:46:08.999" v="419"/>
          <ac:grpSpMkLst>
            <pc:docMk/>
            <pc:sldMk cId="1667262620" sldId="296"/>
            <ac:grpSpMk id="62" creationId="{5406AFE5-B24E-522D-6556-5D7E2FEAE0F0}"/>
          </ac:grpSpMkLst>
        </pc:grpChg>
        <pc:grpChg chg="add mod">
          <ac:chgData name="Luísa Ferreira" userId="dad567e2eb153e2a" providerId="LiveId" clId="{F73D0F4B-7C77-48F0-92F0-9222AE638D63}" dt="2023-02-23T01:46:08.999" v="419"/>
          <ac:grpSpMkLst>
            <pc:docMk/>
            <pc:sldMk cId="1667262620" sldId="296"/>
            <ac:grpSpMk id="69" creationId="{531B1265-CE4B-AC34-7E48-0D70CCA51590}"/>
          </ac:grpSpMkLst>
        </pc:grpChg>
        <pc:grpChg chg="add mod">
          <ac:chgData name="Luísa Ferreira" userId="dad567e2eb153e2a" providerId="LiveId" clId="{F73D0F4B-7C77-48F0-92F0-9222AE638D63}" dt="2023-02-23T01:46:08.999" v="419"/>
          <ac:grpSpMkLst>
            <pc:docMk/>
            <pc:sldMk cId="1667262620" sldId="296"/>
            <ac:grpSpMk id="73" creationId="{6F31B3AE-35FF-282F-79C6-17136E220FCE}"/>
          </ac:grpSpMkLst>
        </pc:grpChg>
        <pc:grpChg chg="add mod">
          <ac:chgData name="Luísa Ferreira" userId="dad567e2eb153e2a" providerId="LiveId" clId="{F73D0F4B-7C77-48F0-92F0-9222AE638D63}" dt="2023-02-23T01:46:08.999" v="419"/>
          <ac:grpSpMkLst>
            <pc:docMk/>
            <pc:sldMk cId="1667262620" sldId="296"/>
            <ac:grpSpMk id="74" creationId="{2DF40B14-412F-C351-70A2-52C81C1EBED8}"/>
          </ac:grpSpMkLst>
        </pc:grpChg>
        <pc:grpChg chg="add mod">
          <ac:chgData name="Luísa Ferreira" userId="dad567e2eb153e2a" providerId="LiveId" clId="{F73D0F4B-7C77-48F0-92F0-9222AE638D63}" dt="2023-02-23T01:46:08.999" v="419"/>
          <ac:grpSpMkLst>
            <pc:docMk/>
            <pc:sldMk cId="1667262620" sldId="296"/>
            <ac:grpSpMk id="75" creationId="{3FF77C98-C9DD-6BFE-1123-B330ADA8963A}"/>
          </ac:grpSpMkLst>
        </pc:grpChg>
        <pc:picChg chg="add mod">
          <ac:chgData name="Luísa Ferreira" userId="dad567e2eb153e2a" providerId="LiveId" clId="{F73D0F4B-7C77-48F0-92F0-9222AE638D63}" dt="2023-02-23T01:46:08.999" v="419"/>
          <ac:picMkLst>
            <pc:docMk/>
            <pc:sldMk cId="1667262620" sldId="296"/>
            <ac:picMk id="72" creationId="{C18C67F9-3F95-22F6-1874-FF1D90B9D9DA}"/>
          </ac:picMkLst>
        </pc:picChg>
        <pc:picChg chg="add mod">
          <ac:chgData name="Luísa Ferreira" userId="dad567e2eb153e2a" providerId="LiveId" clId="{F73D0F4B-7C77-48F0-92F0-9222AE638D63}" dt="2023-02-23T01:46:08.999" v="419"/>
          <ac:picMkLst>
            <pc:docMk/>
            <pc:sldMk cId="1667262620" sldId="296"/>
            <ac:picMk id="76" creationId="{B6894ABA-5AD6-F1B8-EA25-D5417C236130}"/>
          </ac:picMkLst>
        </pc:picChg>
        <pc:picChg chg="add mod">
          <ac:chgData name="Luísa Ferreira" userId="dad567e2eb153e2a" providerId="LiveId" clId="{F73D0F4B-7C77-48F0-92F0-9222AE638D63}" dt="2023-02-23T01:46:08.999" v="419"/>
          <ac:picMkLst>
            <pc:docMk/>
            <pc:sldMk cId="1667262620" sldId="296"/>
            <ac:picMk id="78" creationId="{C1408A95-50A9-18A3-3677-939EDF5B84DB}"/>
          </ac:picMkLst>
        </pc:picChg>
        <pc:cxnChg chg="add mod">
          <ac:chgData name="Luísa Ferreira" userId="dad567e2eb153e2a" providerId="LiveId" clId="{F73D0F4B-7C77-48F0-92F0-9222AE638D63}" dt="2023-02-23T01:46:08.999" v="419"/>
          <ac:cxnSpMkLst>
            <pc:docMk/>
            <pc:sldMk cId="1667262620" sldId="296"/>
            <ac:cxnSpMk id="63" creationId="{BE6C2C08-FE84-3211-B681-1113D550C2CB}"/>
          </ac:cxnSpMkLst>
        </pc:cxnChg>
        <pc:cxnChg chg="add mod">
          <ac:chgData name="Luísa Ferreira" userId="dad567e2eb153e2a" providerId="LiveId" clId="{F73D0F4B-7C77-48F0-92F0-9222AE638D63}" dt="2023-02-23T01:46:08.999" v="419"/>
          <ac:cxnSpMkLst>
            <pc:docMk/>
            <pc:sldMk cId="1667262620" sldId="296"/>
            <ac:cxnSpMk id="64" creationId="{3D481868-6E9F-C4A8-2105-EDA28788014B}"/>
          </ac:cxnSpMkLst>
        </pc:cxnChg>
        <pc:cxnChg chg="add mod">
          <ac:chgData name="Luísa Ferreira" userId="dad567e2eb153e2a" providerId="LiveId" clId="{F73D0F4B-7C77-48F0-92F0-9222AE638D63}" dt="2023-02-23T01:46:08.999" v="419"/>
          <ac:cxnSpMkLst>
            <pc:docMk/>
            <pc:sldMk cId="1667262620" sldId="296"/>
            <ac:cxnSpMk id="65" creationId="{62EA83E5-FECF-E83E-5434-8D447656C15D}"/>
          </ac:cxnSpMkLst>
        </pc:cxnChg>
        <pc:cxnChg chg="add mod">
          <ac:chgData name="Luísa Ferreira" userId="dad567e2eb153e2a" providerId="LiveId" clId="{F73D0F4B-7C77-48F0-92F0-9222AE638D63}" dt="2023-02-23T01:46:08.999" v="419"/>
          <ac:cxnSpMkLst>
            <pc:docMk/>
            <pc:sldMk cId="1667262620" sldId="296"/>
            <ac:cxnSpMk id="66" creationId="{8F2E38BD-4384-E9E5-82BC-8BDE5127B84E}"/>
          </ac:cxnSpMkLst>
        </pc:cxnChg>
        <pc:cxnChg chg="add mod">
          <ac:chgData name="Luísa Ferreira" userId="dad567e2eb153e2a" providerId="LiveId" clId="{F73D0F4B-7C77-48F0-92F0-9222AE638D63}" dt="2023-02-23T01:46:08.999" v="419"/>
          <ac:cxnSpMkLst>
            <pc:docMk/>
            <pc:sldMk cId="1667262620" sldId="296"/>
            <ac:cxnSpMk id="67" creationId="{3BD48FAB-53C9-65E8-0F9D-FEAB049BA2AC}"/>
          </ac:cxnSpMkLst>
        </pc:cxnChg>
        <pc:cxnChg chg="add mod">
          <ac:chgData name="Luísa Ferreira" userId="dad567e2eb153e2a" providerId="LiveId" clId="{F73D0F4B-7C77-48F0-92F0-9222AE638D63}" dt="2023-02-23T01:46:08.999" v="419"/>
          <ac:cxnSpMkLst>
            <pc:docMk/>
            <pc:sldMk cId="1667262620" sldId="296"/>
            <ac:cxnSpMk id="68" creationId="{A4544E5B-19B7-D6CA-CE6C-4FA67C6EC8ED}"/>
          </ac:cxnSpMkLst>
        </pc:cxnChg>
        <pc:cxnChg chg="add mod">
          <ac:chgData name="Luísa Ferreira" userId="dad567e2eb153e2a" providerId="LiveId" clId="{F73D0F4B-7C77-48F0-92F0-9222AE638D63}" dt="2023-02-23T01:46:08.999" v="419"/>
          <ac:cxnSpMkLst>
            <pc:docMk/>
            <pc:sldMk cId="1667262620" sldId="296"/>
            <ac:cxnSpMk id="70" creationId="{6C0910BC-55F1-9569-80D3-16EEE68BE593}"/>
          </ac:cxnSpMkLst>
        </pc:cxnChg>
        <pc:cxnChg chg="add mod">
          <ac:chgData name="Luísa Ferreira" userId="dad567e2eb153e2a" providerId="LiveId" clId="{F73D0F4B-7C77-48F0-92F0-9222AE638D63}" dt="2023-02-23T01:46:08.999" v="419"/>
          <ac:cxnSpMkLst>
            <pc:docMk/>
            <pc:sldMk cId="1667262620" sldId="296"/>
            <ac:cxnSpMk id="71" creationId="{88470C1C-A542-2DFF-DBEE-75AACD8A0ACE}"/>
          </ac:cxnSpMkLst>
        </pc:cxnChg>
        <pc:cxnChg chg="add mod">
          <ac:chgData name="Luísa Ferreira" userId="dad567e2eb153e2a" providerId="LiveId" clId="{F73D0F4B-7C77-48F0-92F0-9222AE638D63}" dt="2023-02-23T01:46:08.999" v="419"/>
          <ac:cxnSpMkLst>
            <pc:docMk/>
            <pc:sldMk cId="1667262620" sldId="296"/>
            <ac:cxnSpMk id="79" creationId="{2B7DEE2A-84DB-B29B-4BDA-DE51E8AFC5B8}"/>
          </ac:cxnSpMkLst>
        </pc:cxnChg>
        <pc:cxnChg chg="add mod">
          <ac:chgData name="Luísa Ferreira" userId="dad567e2eb153e2a" providerId="LiveId" clId="{F73D0F4B-7C77-48F0-92F0-9222AE638D63}" dt="2023-02-23T01:46:08.999" v="419"/>
          <ac:cxnSpMkLst>
            <pc:docMk/>
            <pc:sldMk cId="1667262620" sldId="296"/>
            <ac:cxnSpMk id="80" creationId="{A0560EA0-9141-61AE-E949-478F7930395D}"/>
          </ac:cxnSpMkLst>
        </pc:cxnChg>
        <pc:cxnChg chg="add mod">
          <ac:chgData name="Luísa Ferreira" userId="dad567e2eb153e2a" providerId="LiveId" clId="{F73D0F4B-7C77-48F0-92F0-9222AE638D63}" dt="2023-02-23T01:46:08.999" v="419"/>
          <ac:cxnSpMkLst>
            <pc:docMk/>
            <pc:sldMk cId="1667262620" sldId="296"/>
            <ac:cxnSpMk id="81" creationId="{CE81D6C4-5C62-7DC1-095E-1096E414E589}"/>
          </ac:cxnSpMkLst>
        </pc:cxnChg>
        <pc:cxnChg chg="add mod">
          <ac:chgData name="Luísa Ferreira" userId="dad567e2eb153e2a" providerId="LiveId" clId="{F73D0F4B-7C77-48F0-92F0-9222AE638D63}" dt="2023-02-23T01:46:08.999" v="419"/>
          <ac:cxnSpMkLst>
            <pc:docMk/>
            <pc:sldMk cId="1667262620" sldId="296"/>
            <ac:cxnSpMk id="82" creationId="{282D6F4E-5080-7238-7FEA-1F89A3CCFDF5}"/>
          </ac:cxnSpMkLst>
        </pc:cxnChg>
        <pc:cxnChg chg="add mod">
          <ac:chgData name="Luísa Ferreira" userId="dad567e2eb153e2a" providerId="LiveId" clId="{F73D0F4B-7C77-48F0-92F0-9222AE638D63}" dt="2023-02-23T01:46:08.999" v="419"/>
          <ac:cxnSpMkLst>
            <pc:docMk/>
            <pc:sldMk cId="1667262620" sldId="296"/>
            <ac:cxnSpMk id="83" creationId="{D41F03FA-2BFA-6B32-B034-6FB5882A41CB}"/>
          </ac:cxnSpMkLst>
        </pc:cxnChg>
        <pc:cxnChg chg="add mod">
          <ac:chgData name="Luísa Ferreira" userId="dad567e2eb153e2a" providerId="LiveId" clId="{F73D0F4B-7C77-48F0-92F0-9222AE638D63}" dt="2023-02-23T01:46:08.999" v="419"/>
          <ac:cxnSpMkLst>
            <pc:docMk/>
            <pc:sldMk cId="1667262620" sldId="296"/>
            <ac:cxnSpMk id="84" creationId="{904202AE-74F7-22D2-F3EE-DCD97BBEF325}"/>
          </ac:cxnSpMkLst>
        </pc:cxnChg>
        <pc:cxnChg chg="add mod">
          <ac:chgData name="Luísa Ferreira" userId="dad567e2eb153e2a" providerId="LiveId" clId="{F73D0F4B-7C77-48F0-92F0-9222AE638D63}" dt="2023-02-23T01:46:08.999" v="419"/>
          <ac:cxnSpMkLst>
            <pc:docMk/>
            <pc:sldMk cId="1667262620" sldId="296"/>
            <ac:cxnSpMk id="85" creationId="{3C186AF0-893C-160F-B09E-CA40E41F3D8D}"/>
          </ac:cxnSpMkLst>
        </pc:cxnChg>
        <pc:cxnChg chg="add mod">
          <ac:chgData name="Luísa Ferreira" userId="dad567e2eb153e2a" providerId="LiveId" clId="{F73D0F4B-7C77-48F0-92F0-9222AE638D63}" dt="2023-02-23T01:46:08.999" v="419"/>
          <ac:cxnSpMkLst>
            <pc:docMk/>
            <pc:sldMk cId="1667262620" sldId="296"/>
            <ac:cxnSpMk id="86" creationId="{7F72C58A-5B95-4927-3B1B-334C4380915F}"/>
          </ac:cxnSpMkLst>
        </pc:cxnChg>
        <pc:cxnChg chg="add mod">
          <ac:chgData name="Luísa Ferreira" userId="dad567e2eb153e2a" providerId="LiveId" clId="{F73D0F4B-7C77-48F0-92F0-9222AE638D63}" dt="2023-02-23T01:46:08.999" v="419"/>
          <ac:cxnSpMkLst>
            <pc:docMk/>
            <pc:sldMk cId="1667262620" sldId="296"/>
            <ac:cxnSpMk id="87" creationId="{069306F8-CFCB-50C6-7B6B-5A3407AAA96D}"/>
          </ac:cxnSpMkLst>
        </pc:cxnChg>
        <pc:cxnChg chg="add mod">
          <ac:chgData name="Luísa Ferreira" userId="dad567e2eb153e2a" providerId="LiveId" clId="{F73D0F4B-7C77-48F0-92F0-9222AE638D63}" dt="2023-02-23T01:46:08.999" v="419"/>
          <ac:cxnSpMkLst>
            <pc:docMk/>
            <pc:sldMk cId="1667262620" sldId="296"/>
            <ac:cxnSpMk id="88" creationId="{74DBF6AC-58FA-6164-7396-63308D82BF8F}"/>
          </ac:cxnSpMkLst>
        </pc:cxnChg>
        <pc:cxnChg chg="add mod">
          <ac:chgData name="Luísa Ferreira" userId="dad567e2eb153e2a" providerId="LiveId" clId="{F73D0F4B-7C77-48F0-92F0-9222AE638D63}" dt="2023-02-23T01:46:08.999" v="419"/>
          <ac:cxnSpMkLst>
            <pc:docMk/>
            <pc:sldMk cId="1667262620" sldId="296"/>
            <ac:cxnSpMk id="89" creationId="{C9802E44-44EC-116A-EE85-0F28C9888357}"/>
          </ac:cxnSpMkLst>
        </pc:cxnChg>
        <pc:cxnChg chg="add mod">
          <ac:chgData name="Luísa Ferreira" userId="dad567e2eb153e2a" providerId="LiveId" clId="{F73D0F4B-7C77-48F0-92F0-9222AE638D63}" dt="2023-02-23T01:46:08.999" v="419"/>
          <ac:cxnSpMkLst>
            <pc:docMk/>
            <pc:sldMk cId="1667262620" sldId="296"/>
            <ac:cxnSpMk id="90" creationId="{F45EF5EF-68A6-C111-0F2E-7F0D253CE736}"/>
          </ac:cxnSpMkLst>
        </pc:cxnChg>
        <pc:cxnChg chg="add mod">
          <ac:chgData name="Luísa Ferreira" userId="dad567e2eb153e2a" providerId="LiveId" clId="{F73D0F4B-7C77-48F0-92F0-9222AE638D63}" dt="2023-02-23T01:46:08.999" v="419"/>
          <ac:cxnSpMkLst>
            <pc:docMk/>
            <pc:sldMk cId="1667262620" sldId="296"/>
            <ac:cxnSpMk id="91" creationId="{F4BDF53F-ED96-6D24-9334-A8D03EAEC29E}"/>
          </ac:cxnSpMkLst>
        </pc:cxnChg>
        <pc:cxnChg chg="add mod">
          <ac:chgData name="Luísa Ferreira" userId="dad567e2eb153e2a" providerId="LiveId" clId="{F73D0F4B-7C77-48F0-92F0-9222AE638D63}" dt="2023-02-23T01:46:08.999" v="419"/>
          <ac:cxnSpMkLst>
            <pc:docMk/>
            <pc:sldMk cId="1667262620" sldId="296"/>
            <ac:cxnSpMk id="92" creationId="{AFBB3193-3C1A-AADC-6B8C-0A06CCCADBD8}"/>
          </ac:cxnSpMkLst>
        </pc:cxnChg>
        <pc:cxnChg chg="add mod">
          <ac:chgData name="Luísa Ferreira" userId="dad567e2eb153e2a" providerId="LiveId" clId="{F73D0F4B-7C77-48F0-92F0-9222AE638D63}" dt="2023-02-23T01:46:08.999" v="419"/>
          <ac:cxnSpMkLst>
            <pc:docMk/>
            <pc:sldMk cId="1667262620" sldId="296"/>
            <ac:cxnSpMk id="93" creationId="{F1A8B189-E493-14C2-48AD-B65715971F33}"/>
          </ac:cxnSpMkLst>
        </pc:cxnChg>
        <pc:cxnChg chg="add mod">
          <ac:chgData name="Luísa Ferreira" userId="dad567e2eb153e2a" providerId="LiveId" clId="{F73D0F4B-7C77-48F0-92F0-9222AE638D63}" dt="2023-02-23T01:46:08.999" v="419"/>
          <ac:cxnSpMkLst>
            <pc:docMk/>
            <pc:sldMk cId="1667262620" sldId="296"/>
            <ac:cxnSpMk id="94" creationId="{057253F4-B893-834E-5F2A-71E9E1ABBAF1}"/>
          </ac:cxnSpMkLst>
        </pc:cxnChg>
        <pc:cxnChg chg="add mod">
          <ac:chgData name="Luísa Ferreira" userId="dad567e2eb153e2a" providerId="LiveId" clId="{F73D0F4B-7C77-48F0-92F0-9222AE638D63}" dt="2023-02-23T01:46:08.999" v="419"/>
          <ac:cxnSpMkLst>
            <pc:docMk/>
            <pc:sldMk cId="1667262620" sldId="296"/>
            <ac:cxnSpMk id="95" creationId="{EF5AEB96-AC55-08EB-0761-88E8DE3D8F4F}"/>
          </ac:cxnSpMkLst>
        </pc:cxnChg>
        <pc:cxnChg chg="add mod">
          <ac:chgData name="Luísa Ferreira" userId="dad567e2eb153e2a" providerId="LiveId" clId="{F73D0F4B-7C77-48F0-92F0-9222AE638D63}" dt="2023-02-23T01:46:08.999" v="419"/>
          <ac:cxnSpMkLst>
            <pc:docMk/>
            <pc:sldMk cId="1667262620" sldId="296"/>
            <ac:cxnSpMk id="96" creationId="{EAF8B5AA-8AED-AC9A-B813-26CE520632F1}"/>
          </ac:cxnSpMkLst>
        </pc:cxnChg>
        <pc:cxnChg chg="add mod">
          <ac:chgData name="Luísa Ferreira" userId="dad567e2eb153e2a" providerId="LiveId" clId="{F73D0F4B-7C77-48F0-92F0-9222AE638D63}" dt="2023-02-23T01:46:08.999" v="419"/>
          <ac:cxnSpMkLst>
            <pc:docMk/>
            <pc:sldMk cId="1667262620" sldId="296"/>
            <ac:cxnSpMk id="97" creationId="{B8E8025F-C401-5DCE-B768-C3C6A24530B0}"/>
          </ac:cxnSpMkLst>
        </pc:cxnChg>
        <pc:cxnChg chg="add mod">
          <ac:chgData name="Luísa Ferreira" userId="dad567e2eb153e2a" providerId="LiveId" clId="{F73D0F4B-7C77-48F0-92F0-9222AE638D63}" dt="2023-02-23T01:46:08.999" v="419"/>
          <ac:cxnSpMkLst>
            <pc:docMk/>
            <pc:sldMk cId="1667262620" sldId="296"/>
            <ac:cxnSpMk id="98" creationId="{48D7AB5F-701C-CBF4-9670-862C5BF23749}"/>
          </ac:cxnSpMkLst>
        </pc:cxnChg>
      </pc:sldChg>
      <pc:sldChg chg="addSp delSp modSp add mod delAnim modAnim">
        <pc:chgData name="Luísa Ferreira" userId="dad567e2eb153e2a" providerId="LiveId" clId="{F73D0F4B-7C77-48F0-92F0-9222AE638D63}" dt="2023-02-23T01:49:04.207" v="461" actId="1076"/>
        <pc:sldMkLst>
          <pc:docMk/>
          <pc:sldMk cId="132384310" sldId="297"/>
        </pc:sldMkLst>
        <pc:spChg chg="mod">
          <ac:chgData name="Luísa Ferreira" userId="dad567e2eb153e2a" providerId="LiveId" clId="{F73D0F4B-7C77-48F0-92F0-9222AE638D63}" dt="2023-02-23T01:48:48.413" v="458" actId="1076"/>
          <ac:spMkLst>
            <pc:docMk/>
            <pc:sldMk cId="132384310" sldId="297"/>
            <ac:spMk id="3" creationId="{00000000-0000-0000-0000-000000000000}"/>
          </ac:spMkLst>
        </pc:spChg>
        <pc:spChg chg="add mod">
          <ac:chgData name="Luísa Ferreira" userId="dad567e2eb153e2a" providerId="LiveId" clId="{F73D0F4B-7C77-48F0-92F0-9222AE638D63}" dt="2023-02-23T01:48:54.382" v="459"/>
          <ac:spMkLst>
            <pc:docMk/>
            <pc:sldMk cId="132384310" sldId="297"/>
            <ac:spMk id="6" creationId="{A8D6024A-812C-7BEB-7535-7493BA438D05}"/>
          </ac:spMkLst>
        </pc:spChg>
        <pc:spChg chg="add mod">
          <ac:chgData name="Luísa Ferreira" userId="dad567e2eb153e2a" providerId="LiveId" clId="{F73D0F4B-7C77-48F0-92F0-9222AE638D63}" dt="2023-02-23T01:48:54.382" v="459"/>
          <ac:spMkLst>
            <pc:docMk/>
            <pc:sldMk cId="132384310" sldId="297"/>
            <ac:spMk id="7" creationId="{324128A0-81AD-92B6-00E6-A8CCC605DCB1}"/>
          </ac:spMkLst>
        </pc:spChg>
        <pc:spChg chg="add mod">
          <ac:chgData name="Luísa Ferreira" userId="dad567e2eb153e2a" providerId="LiveId" clId="{F73D0F4B-7C77-48F0-92F0-9222AE638D63}" dt="2023-02-23T01:48:54.382" v="459"/>
          <ac:spMkLst>
            <pc:docMk/>
            <pc:sldMk cId="132384310" sldId="297"/>
            <ac:spMk id="8" creationId="{B2D9644C-28B8-58FF-7E07-6C90A1073275}"/>
          </ac:spMkLst>
        </pc:spChg>
        <pc:spChg chg="del mod">
          <ac:chgData name="Luísa Ferreira" userId="dad567e2eb153e2a" providerId="LiveId" clId="{F73D0F4B-7C77-48F0-92F0-9222AE638D63}" dt="2023-02-23T01:48:29.926" v="455"/>
          <ac:spMkLst>
            <pc:docMk/>
            <pc:sldMk cId="132384310" sldId="297"/>
            <ac:spMk id="9" creationId="{00000000-0000-0000-0000-000000000000}"/>
          </ac:spMkLst>
        </pc:spChg>
        <pc:spChg chg="add mod">
          <ac:chgData name="Luísa Ferreira" userId="dad567e2eb153e2a" providerId="LiveId" clId="{F73D0F4B-7C77-48F0-92F0-9222AE638D63}" dt="2023-02-23T01:48:54.382" v="459"/>
          <ac:spMkLst>
            <pc:docMk/>
            <pc:sldMk cId="132384310" sldId="297"/>
            <ac:spMk id="10" creationId="{DC707738-E6CD-8C59-AF7E-F183EE934FE3}"/>
          </ac:spMkLst>
        </pc:spChg>
        <pc:spChg chg="add mod">
          <ac:chgData name="Luísa Ferreira" userId="dad567e2eb153e2a" providerId="LiveId" clId="{F73D0F4B-7C77-48F0-92F0-9222AE638D63}" dt="2023-02-23T01:48:54.382" v="459"/>
          <ac:spMkLst>
            <pc:docMk/>
            <pc:sldMk cId="132384310" sldId="297"/>
            <ac:spMk id="26" creationId="{FCFAC749-50F8-8177-A828-D67C43E97856}"/>
          </ac:spMkLst>
        </pc:spChg>
        <pc:grpChg chg="add mod">
          <ac:chgData name="Luísa Ferreira" userId="dad567e2eb153e2a" providerId="LiveId" clId="{F73D0F4B-7C77-48F0-92F0-9222AE638D63}" dt="2023-02-23T01:49:04.207" v="461" actId="1076"/>
          <ac:grpSpMkLst>
            <pc:docMk/>
            <pc:sldMk cId="132384310" sldId="297"/>
            <ac:grpSpMk id="2" creationId="{02C49ADB-6344-4A83-F724-CC6FA58890B5}"/>
          </ac:grpSpMkLst>
        </pc:grpChg>
        <pc:grpChg chg="add mod">
          <ac:chgData name="Luísa Ferreira" userId="dad567e2eb153e2a" providerId="LiveId" clId="{F73D0F4B-7C77-48F0-92F0-9222AE638D63}" dt="2023-02-23T01:48:54.382" v="459"/>
          <ac:grpSpMkLst>
            <pc:docMk/>
            <pc:sldMk cId="132384310" sldId="297"/>
            <ac:grpSpMk id="4" creationId="{70F98450-6F78-2197-EA94-11A6C1F5391B}"/>
          </ac:grpSpMkLst>
        </pc:grpChg>
        <pc:grpChg chg="add mod">
          <ac:chgData name="Luísa Ferreira" userId="dad567e2eb153e2a" providerId="LiveId" clId="{F73D0F4B-7C77-48F0-92F0-9222AE638D63}" dt="2023-02-23T01:48:54.382" v="459"/>
          <ac:grpSpMkLst>
            <pc:docMk/>
            <pc:sldMk cId="132384310" sldId="297"/>
            <ac:grpSpMk id="5" creationId="{4C320671-F1F9-6E9B-D16B-E92542FDB9E8}"/>
          </ac:grpSpMkLst>
        </pc:grpChg>
        <pc:grpChg chg="add mod">
          <ac:chgData name="Luísa Ferreira" userId="dad567e2eb153e2a" providerId="LiveId" clId="{F73D0F4B-7C77-48F0-92F0-9222AE638D63}" dt="2023-02-23T01:48:54.382" v="459"/>
          <ac:grpSpMkLst>
            <pc:docMk/>
            <pc:sldMk cId="132384310" sldId="297"/>
            <ac:grpSpMk id="11" creationId="{B1D5DE1B-3DC7-FB71-F359-5CBB388A57EC}"/>
          </ac:grpSpMkLst>
        </pc:grpChg>
        <pc:grpChg chg="add mod">
          <ac:chgData name="Luísa Ferreira" userId="dad567e2eb153e2a" providerId="LiveId" clId="{F73D0F4B-7C77-48F0-92F0-9222AE638D63}" dt="2023-02-23T01:48:54.382" v="459"/>
          <ac:grpSpMkLst>
            <pc:docMk/>
            <pc:sldMk cId="132384310" sldId="297"/>
            <ac:grpSpMk id="18" creationId="{BFF0054B-79BF-6A8D-C05A-675A1AB8DB4A}"/>
          </ac:grpSpMkLst>
        </pc:grpChg>
        <pc:grpChg chg="add mod">
          <ac:chgData name="Luísa Ferreira" userId="dad567e2eb153e2a" providerId="LiveId" clId="{F73D0F4B-7C77-48F0-92F0-9222AE638D63}" dt="2023-02-23T01:48:54.382" v="459"/>
          <ac:grpSpMkLst>
            <pc:docMk/>
            <pc:sldMk cId="132384310" sldId="297"/>
            <ac:grpSpMk id="22" creationId="{C13B202E-E767-B295-30AA-E1CFBBB5D1F3}"/>
          </ac:grpSpMkLst>
        </pc:grpChg>
        <pc:grpChg chg="add mod">
          <ac:chgData name="Luísa Ferreira" userId="dad567e2eb153e2a" providerId="LiveId" clId="{F73D0F4B-7C77-48F0-92F0-9222AE638D63}" dt="2023-02-23T01:48:54.382" v="459"/>
          <ac:grpSpMkLst>
            <pc:docMk/>
            <pc:sldMk cId="132384310" sldId="297"/>
            <ac:grpSpMk id="23" creationId="{F32BE5F6-D6EB-C56D-C39C-28458367071D}"/>
          </ac:grpSpMkLst>
        </pc:grpChg>
        <pc:grpChg chg="add mod">
          <ac:chgData name="Luísa Ferreira" userId="dad567e2eb153e2a" providerId="LiveId" clId="{F73D0F4B-7C77-48F0-92F0-9222AE638D63}" dt="2023-02-23T01:48:54.382" v="459"/>
          <ac:grpSpMkLst>
            <pc:docMk/>
            <pc:sldMk cId="132384310" sldId="297"/>
            <ac:grpSpMk id="24" creationId="{972F871E-B246-090E-EA88-A71AD6B5E6E4}"/>
          </ac:grpSpMkLst>
        </pc:grpChg>
        <pc:picChg chg="add mod">
          <ac:chgData name="Luísa Ferreira" userId="dad567e2eb153e2a" providerId="LiveId" clId="{F73D0F4B-7C77-48F0-92F0-9222AE638D63}" dt="2023-02-23T01:48:54.382" v="459"/>
          <ac:picMkLst>
            <pc:docMk/>
            <pc:sldMk cId="132384310" sldId="297"/>
            <ac:picMk id="21" creationId="{9ADA330C-D4C4-3879-4B48-F982D6DAB517}"/>
          </ac:picMkLst>
        </pc:picChg>
        <pc:picChg chg="add mod">
          <ac:chgData name="Luísa Ferreira" userId="dad567e2eb153e2a" providerId="LiveId" clId="{F73D0F4B-7C77-48F0-92F0-9222AE638D63}" dt="2023-02-23T01:48:54.382" v="459"/>
          <ac:picMkLst>
            <pc:docMk/>
            <pc:sldMk cId="132384310" sldId="297"/>
            <ac:picMk id="25" creationId="{FAE4C36F-8054-372F-8785-471C31DF50C0}"/>
          </ac:picMkLst>
        </pc:picChg>
        <pc:picChg chg="add mod">
          <ac:chgData name="Luísa Ferreira" userId="dad567e2eb153e2a" providerId="LiveId" clId="{F73D0F4B-7C77-48F0-92F0-9222AE638D63}" dt="2023-02-23T01:48:54.382" v="459"/>
          <ac:picMkLst>
            <pc:docMk/>
            <pc:sldMk cId="132384310" sldId="297"/>
            <ac:picMk id="27" creationId="{DD428167-7467-288F-BC91-F0B2C86BCEB9}"/>
          </ac:picMkLst>
        </pc:picChg>
        <pc:cxnChg chg="add mod">
          <ac:chgData name="Luísa Ferreira" userId="dad567e2eb153e2a" providerId="LiveId" clId="{F73D0F4B-7C77-48F0-92F0-9222AE638D63}" dt="2023-02-23T01:48:54.382" v="459"/>
          <ac:cxnSpMkLst>
            <pc:docMk/>
            <pc:sldMk cId="132384310" sldId="297"/>
            <ac:cxnSpMk id="12" creationId="{F340F325-6CBF-6200-8F2C-E81A288515EB}"/>
          </ac:cxnSpMkLst>
        </pc:cxnChg>
        <pc:cxnChg chg="add mod">
          <ac:chgData name="Luísa Ferreira" userId="dad567e2eb153e2a" providerId="LiveId" clId="{F73D0F4B-7C77-48F0-92F0-9222AE638D63}" dt="2023-02-23T01:48:54.382" v="459"/>
          <ac:cxnSpMkLst>
            <pc:docMk/>
            <pc:sldMk cId="132384310" sldId="297"/>
            <ac:cxnSpMk id="13" creationId="{B47951F1-E783-D376-9891-AA9AF8702CD8}"/>
          </ac:cxnSpMkLst>
        </pc:cxnChg>
        <pc:cxnChg chg="add mod">
          <ac:chgData name="Luísa Ferreira" userId="dad567e2eb153e2a" providerId="LiveId" clId="{F73D0F4B-7C77-48F0-92F0-9222AE638D63}" dt="2023-02-23T01:48:54.382" v="459"/>
          <ac:cxnSpMkLst>
            <pc:docMk/>
            <pc:sldMk cId="132384310" sldId="297"/>
            <ac:cxnSpMk id="14" creationId="{498FDEF8-0589-49EF-AD73-C4ADE51C6F03}"/>
          </ac:cxnSpMkLst>
        </pc:cxnChg>
        <pc:cxnChg chg="add mod">
          <ac:chgData name="Luísa Ferreira" userId="dad567e2eb153e2a" providerId="LiveId" clId="{F73D0F4B-7C77-48F0-92F0-9222AE638D63}" dt="2023-02-23T01:48:54.382" v="459"/>
          <ac:cxnSpMkLst>
            <pc:docMk/>
            <pc:sldMk cId="132384310" sldId="297"/>
            <ac:cxnSpMk id="15" creationId="{F505A255-CC26-605F-3268-B565430D306E}"/>
          </ac:cxnSpMkLst>
        </pc:cxnChg>
        <pc:cxnChg chg="add mod">
          <ac:chgData name="Luísa Ferreira" userId="dad567e2eb153e2a" providerId="LiveId" clId="{F73D0F4B-7C77-48F0-92F0-9222AE638D63}" dt="2023-02-23T01:48:54.382" v="459"/>
          <ac:cxnSpMkLst>
            <pc:docMk/>
            <pc:sldMk cId="132384310" sldId="297"/>
            <ac:cxnSpMk id="16" creationId="{82B5DD58-7854-C991-CBED-A641CA34EDE0}"/>
          </ac:cxnSpMkLst>
        </pc:cxnChg>
        <pc:cxnChg chg="add mod">
          <ac:chgData name="Luísa Ferreira" userId="dad567e2eb153e2a" providerId="LiveId" clId="{F73D0F4B-7C77-48F0-92F0-9222AE638D63}" dt="2023-02-23T01:48:54.382" v="459"/>
          <ac:cxnSpMkLst>
            <pc:docMk/>
            <pc:sldMk cId="132384310" sldId="297"/>
            <ac:cxnSpMk id="17" creationId="{DDE295AE-FE7D-11A6-ADB1-BC15013EE79A}"/>
          </ac:cxnSpMkLst>
        </pc:cxnChg>
        <pc:cxnChg chg="add mod">
          <ac:chgData name="Luísa Ferreira" userId="dad567e2eb153e2a" providerId="LiveId" clId="{F73D0F4B-7C77-48F0-92F0-9222AE638D63}" dt="2023-02-23T01:48:54.382" v="459"/>
          <ac:cxnSpMkLst>
            <pc:docMk/>
            <pc:sldMk cId="132384310" sldId="297"/>
            <ac:cxnSpMk id="19" creationId="{DC3A8692-7074-55F6-6404-B84BEC492978}"/>
          </ac:cxnSpMkLst>
        </pc:cxnChg>
        <pc:cxnChg chg="add mod">
          <ac:chgData name="Luísa Ferreira" userId="dad567e2eb153e2a" providerId="LiveId" clId="{F73D0F4B-7C77-48F0-92F0-9222AE638D63}" dt="2023-02-23T01:48:54.382" v="459"/>
          <ac:cxnSpMkLst>
            <pc:docMk/>
            <pc:sldMk cId="132384310" sldId="297"/>
            <ac:cxnSpMk id="20" creationId="{08BEA7C7-9EB8-037C-BFD9-313F4AB1224B}"/>
          </ac:cxnSpMkLst>
        </pc:cxnChg>
        <pc:cxnChg chg="add mod">
          <ac:chgData name="Luísa Ferreira" userId="dad567e2eb153e2a" providerId="LiveId" clId="{F73D0F4B-7C77-48F0-92F0-9222AE638D63}" dt="2023-02-23T01:48:54.382" v="459"/>
          <ac:cxnSpMkLst>
            <pc:docMk/>
            <pc:sldMk cId="132384310" sldId="297"/>
            <ac:cxnSpMk id="28" creationId="{35394F85-5A73-6929-181D-2495FA24A1D6}"/>
          </ac:cxnSpMkLst>
        </pc:cxnChg>
        <pc:cxnChg chg="add mod">
          <ac:chgData name="Luísa Ferreira" userId="dad567e2eb153e2a" providerId="LiveId" clId="{F73D0F4B-7C77-48F0-92F0-9222AE638D63}" dt="2023-02-23T01:48:54.382" v="459"/>
          <ac:cxnSpMkLst>
            <pc:docMk/>
            <pc:sldMk cId="132384310" sldId="297"/>
            <ac:cxnSpMk id="29" creationId="{B633DE3C-515A-EC19-1622-D50B227275F1}"/>
          </ac:cxnSpMkLst>
        </pc:cxnChg>
        <pc:cxnChg chg="add mod">
          <ac:chgData name="Luísa Ferreira" userId="dad567e2eb153e2a" providerId="LiveId" clId="{F73D0F4B-7C77-48F0-92F0-9222AE638D63}" dt="2023-02-23T01:48:54.382" v="459"/>
          <ac:cxnSpMkLst>
            <pc:docMk/>
            <pc:sldMk cId="132384310" sldId="297"/>
            <ac:cxnSpMk id="30" creationId="{C3BADF0A-2FD9-C9B2-A74E-534C7213CA84}"/>
          </ac:cxnSpMkLst>
        </pc:cxnChg>
        <pc:cxnChg chg="add mod">
          <ac:chgData name="Luísa Ferreira" userId="dad567e2eb153e2a" providerId="LiveId" clId="{F73D0F4B-7C77-48F0-92F0-9222AE638D63}" dt="2023-02-23T01:48:54.382" v="459"/>
          <ac:cxnSpMkLst>
            <pc:docMk/>
            <pc:sldMk cId="132384310" sldId="297"/>
            <ac:cxnSpMk id="31" creationId="{AC6DE5DE-BB65-F51C-6AC2-11D3431AB480}"/>
          </ac:cxnSpMkLst>
        </pc:cxnChg>
        <pc:cxnChg chg="add mod">
          <ac:chgData name="Luísa Ferreira" userId="dad567e2eb153e2a" providerId="LiveId" clId="{F73D0F4B-7C77-48F0-92F0-9222AE638D63}" dt="2023-02-23T01:48:54.382" v="459"/>
          <ac:cxnSpMkLst>
            <pc:docMk/>
            <pc:sldMk cId="132384310" sldId="297"/>
            <ac:cxnSpMk id="32" creationId="{E9AB5657-4AC3-0907-DDFF-FB3B0E432F76}"/>
          </ac:cxnSpMkLst>
        </pc:cxnChg>
        <pc:cxnChg chg="add mod">
          <ac:chgData name="Luísa Ferreira" userId="dad567e2eb153e2a" providerId="LiveId" clId="{F73D0F4B-7C77-48F0-92F0-9222AE638D63}" dt="2023-02-23T01:48:54.382" v="459"/>
          <ac:cxnSpMkLst>
            <pc:docMk/>
            <pc:sldMk cId="132384310" sldId="297"/>
            <ac:cxnSpMk id="33" creationId="{453D70BF-57D3-67BA-10D0-36BAFA6DA16D}"/>
          </ac:cxnSpMkLst>
        </pc:cxnChg>
        <pc:cxnChg chg="add mod">
          <ac:chgData name="Luísa Ferreira" userId="dad567e2eb153e2a" providerId="LiveId" clId="{F73D0F4B-7C77-48F0-92F0-9222AE638D63}" dt="2023-02-23T01:48:54.382" v="459"/>
          <ac:cxnSpMkLst>
            <pc:docMk/>
            <pc:sldMk cId="132384310" sldId="297"/>
            <ac:cxnSpMk id="34" creationId="{BB0A291F-53DB-B614-2161-5D47809FC539}"/>
          </ac:cxnSpMkLst>
        </pc:cxnChg>
        <pc:cxnChg chg="add mod">
          <ac:chgData name="Luísa Ferreira" userId="dad567e2eb153e2a" providerId="LiveId" clId="{F73D0F4B-7C77-48F0-92F0-9222AE638D63}" dt="2023-02-23T01:48:54.382" v="459"/>
          <ac:cxnSpMkLst>
            <pc:docMk/>
            <pc:sldMk cId="132384310" sldId="297"/>
            <ac:cxnSpMk id="35" creationId="{C72DAA3D-6BE7-4DBF-4240-249151AAFDF6}"/>
          </ac:cxnSpMkLst>
        </pc:cxnChg>
        <pc:cxnChg chg="add mod">
          <ac:chgData name="Luísa Ferreira" userId="dad567e2eb153e2a" providerId="LiveId" clId="{F73D0F4B-7C77-48F0-92F0-9222AE638D63}" dt="2023-02-23T01:48:54.382" v="459"/>
          <ac:cxnSpMkLst>
            <pc:docMk/>
            <pc:sldMk cId="132384310" sldId="297"/>
            <ac:cxnSpMk id="36" creationId="{23D6CF92-D1E2-E421-B78F-36076BB80F3B}"/>
          </ac:cxnSpMkLst>
        </pc:cxnChg>
        <pc:cxnChg chg="add mod">
          <ac:chgData name="Luísa Ferreira" userId="dad567e2eb153e2a" providerId="LiveId" clId="{F73D0F4B-7C77-48F0-92F0-9222AE638D63}" dt="2023-02-23T01:48:54.382" v="459"/>
          <ac:cxnSpMkLst>
            <pc:docMk/>
            <pc:sldMk cId="132384310" sldId="297"/>
            <ac:cxnSpMk id="37" creationId="{7A47B907-2980-F27F-075D-0835475D7AF7}"/>
          </ac:cxnSpMkLst>
        </pc:cxnChg>
        <pc:cxnChg chg="add mod">
          <ac:chgData name="Luísa Ferreira" userId="dad567e2eb153e2a" providerId="LiveId" clId="{F73D0F4B-7C77-48F0-92F0-9222AE638D63}" dt="2023-02-23T01:48:54.382" v="459"/>
          <ac:cxnSpMkLst>
            <pc:docMk/>
            <pc:sldMk cId="132384310" sldId="297"/>
            <ac:cxnSpMk id="38" creationId="{78AFE34A-217F-CE6F-218F-FAF80628270B}"/>
          </ac:cxnSpMkLst>
        </pc:cxnChg>
        <pc:cxnChg chg="add mod">
          <ac:chgData name="Luísa Ferreira" userId="dad567e2eb153e2a" providerId="LiveId" clId="{F73D0F4B-7C77-48F0-92F0-9222AE638D63}" dt="2023-02-23T01:48:54.382" v="459"/>
          <ac:cxnSpMkLst>
            <pc:docMk/>
            <pc:sldMk cId="132384310" sldId="297"/>
            <ac:cxnSpMk id="39" creationId="{A3BA2024-8AE7-FF58-9665-09749BEF6538}"/>
          </ac:cxnSpMkLst>
        </pc:cxnChg>
        <pc:cxnChg chg="add mod">
          <ac:chgData name="Luísa Ferreira" userId="dad567e2eb153e2a" providerId="LiveId" clId="{F73D0F4B-7C77-48F0-92F0-9222AE638D63}" dt="2023-02-23T01:48:54.382" v="459"/>
          <ac:cxnSpMkLst>
            <pc:docMk/>
            <pc:sldMk cId="132384310" sldId="297"/>
            <ac:cxnSpMk id="40" creationId="{5C436FFA-9855-10EB-9236-83B3243D12F1}"/>
          </ac:cxnSpMkLst>
        </pc:cxnChg>
        <pc:cxnChg chg="add mod">
          <ac:chgData name="Luísa Ferreira" userId="dad567e2eb153e2a" providerId="LiveId" clId="{F73D0F4B-7C77-48F0-92F0-9222AE638D63}" dt="2023-02-23T01:48:54.382" v="459"/>
          <ac:cxnSpMkLst>
            <pc:docMk/>
            <pc:sldMk cId="132384310" sldId="297"/>
            <ac:cxnSpMk id="41" creationId="{0AA29177-2D21-82B7-CE86-74009AF24385}"/>
          </ac:cxnSpMkLst>
        </pc:cxnChg>
        <pc:cxnChg chg="add mod">
          <ac:chgData name="Luísa Ferreira" userId="dad567e2eb153e2a" providerId="LiveId" clId="{F73D0F4B-7C77-48F0-92F0-9222AE638D63}" dt="2023-02-23T01:48:54.382" v="459"/>
          <ac:cxnSpMkLst>
            <pc:docMk/>
            <pc:sldMk cId="132384310" sldId="297"/>
            <ac:cxnSpMk id="42" creationId="{1BDEFC5B-44F9-F742-7160-D7358417BF92}"/>
          </ac:cxnSpMkLst>
        </pc:cxnChg>
        <pc:cxnChg chg="add mod">
          <ac:chgData name="Luísa Ferreira" userId="dad567e2eb153e2a" providerId="LiveId" clId="{F73D0F4B-7C77-48F0-92F0-9222AE638D63}" dt="2023-02-23T01:48:54.382" v="459"/>
          <ac:cxnSpMkLst>
            <pc:docMk/>
            <pc:sldMk cId="132384310" sldId="297"/>
            <ac:cxnSpMk id="43" creationId="{FE682DA6-9CA2-A3A8-6726-315A07862B48}"/>
          </ac:cxnSpMkLst>
        </pc:cxnChg>
        <pc:cxnChg chg="add mod">
          <ac:chgData name="Luísa Ferreira" userId="dad567e2eb153e2a" providerId="LiveId" clId="{F73D0F4B-7C77-48F0-92F0-9222AE638D63}" dt="2023-02-23T01:48:54.382" v="459"/>
          <ac:cxnSpMkLst>
            <pc:docMk/>
            <pc:sldMk cId="132384310" sldId="297"/>
            <ac:cxnSpMk id="44" creationId="{42D53076-A465-F915-17B6-6A1E7A97FEB1}"/>
          </ac:cxnSpMkLst>
        </pc:cxnChg>
        <pc:cxnChg chg="add mod">
          <ac:chgData name="Luísa Ferreira" userId="dad567e2eb153e2a" providerId="LiveId" clId="{F73D0F4B-7C77-48F0-92F0-9222AE638D63}" dt="2023-02-23T01:48:54.382" v="459"/>
          <ac:cxnSpMkLst>
            <pc:docMk/>
            <pc:sldMk cId="132384310" sldId="297"/>
            <ac:cxnSpMk id="45" creationId="{3987AF80-3627-0084-671B-46F24F230C15}"/>
          </ac:cxnSpMkLst>
        </pc:cxnChg>
        <pc:cxnChg chg="add mod">
          <ac:chgData name="Luísa Ferreira" userId="dad567e2eb153e2a" providerId="LiveId" clId="{F73D0F4B-7C77-48F0-92F0-9222AE638D63}" dt="2023-02-23T01:48:54.382" v="459"/>
          <ac:cxnSpMkLst>
            <pc:docMk/>
            <pc:sldMk cId="132384310" sldId="297"/>
            <ac:cxnSpMk id="46" creationId="{37E41642-8EFE-7D46-96BC-55DC8C2D3B75}"/>
          </ac:cxnSpMkLst>
        </pc:cxnChg>
        <pc:cxnChg chg="add mod">
          <ac:chgData name="Luísa Ferreira" userId="dad567e2eb153e2a" providerId="LiveId" clId="{F73D0F4B-7C77-48F0-92F0-9222AE638D63}" dt="2023-02-23T01:48:54.382" v="459"/>
          <ac:cxnSpMkLst>
            <pc:docMk/>
            <pc:sldMk cId="132384310" sldId="297"/>
            <ac:cxnSpMk id="47" creationId="{7490D155-8E1F-C8E3-7D78-C2866A8513CC}"/>
          </ac:cxnSpMkLst>
        </pc:cxnChg>
      </pc:sldChg>
      <pc:sldChg chg="addSp delSp modSp add mod">
        <pc:chgData name="Luísa Ferreira" userId="dad567e2eb153e2a" providerId="LiveId" clId="{F73D0F4B-7C77-48F0-92F0-9222AE638D63}" dt="2023-02-23T01:51:56.271" v="511" actId="1076"/>
        <pc:sldMkLst>
          <pc:docMk/>
          <pc:sldMk cId="1602643235" sldId="298"/>
        </pc:sldMkLst>
        <pc:spChg chg="mod">
          <ac:chgData name="Luísa Ferreira" userId="dad567e2eb153e2a" providerId="LiveId" clId="{F73D0F4B-7C77-48F0-92F0-9222AE638D63}" dt="2023-02-23T01:50:50.928" v="494" actId="1076"/>
          <ac:spMkLst>
            <pc:docMk/>
            <pc:sldMk cId="1602643235" sldId="298"/>
            <ac:spMk id="3" creationId="{00000000-0000-0000-0000-000000000000}"/>
          </ac:spMkLst>
        </pc:spChg>
        <pc:spChg chg="add del mod">
          <ac:chgData name="Luísa Ferreira" userId="dad567e2eb153e2a" providerId="LiveId" clId="{F73D0F4B-7C77-48F0-92F0-9222AE638D63}" dt="2023-02-23T01:51:03.575" v="496"/>
          <ac:spMkLst>
            <pc:docMk/>
            <pc:sldMk cId="1602643235" sldId="298"/>
            <ac:spMk id="4" creationId="{E77F02DB-3975-D200-C157-DCA5808062FC}"/>
          </ac:spMkLst>
        </pc:spChg>
        <pc:spChg chg="add del">
          <ac:chgData name="Luísa Ferreira" userId="dad567e2eb153e2a" providerId="LiveId" clId="{F73D0F4B-7C77-48F0-92F0-9222AE638D63}" dt="2023-02-23T01:51:05.528" v="499" actId="22"/>
          <ac:spMkLst>
            <pc:docMk/>
            <pc:sldMk cId="1602643235" sldId="298"/>
            <ac:spMk id="6" creationId="{86D538AC-2997-F5D2-C3E0-68929C73D68C}"/>
          </ac:spMkLst>
        </pc:spChg>
        <pc:spChg chg="add del mod">
          <ac:chgData name="Luísa Ferreira" userId="dad567e2eb153e2a" providerId="LiveId" clId="{F73D0F4B-7C77-48F0-92F0-9222AE638D63}" dt="2023-02-23T01:51:08.699" v="501"/>
          <ac:spMkLst>
            <pc:docMk/>
            <pc:sldMk cId="1602643235" sldId="298"/>
            <ac:spMk id="8" creationId="{4743C109-BFDF-6544-693C-8919608DFD78}"/>
          </ac:spMkLst>
        </pc:spChg>
        <pc:spChg chg="add del mod">
          <ac:chgData name="Luísa Ferreira" userId="dad567e2eb153e2a" providerId="LiveId" clId="{F73D0F4B-7C77-48F0-92F0-9222AE638D63}" dt="2023-02-23T01:51:19.368" v="506" actId="22"/>
          <ac:spMkLst>
            <pc:docMk/>
            <pc:sldMk cId="1602643235" sldId="298"/>
            <ac:spMk id="11" creationId="{5E1CF0E4-AE00-C733-41FD-F632A8851FAE}"/>
          </ac:spMkLst>
        </pc:spChg>
        <pc:spChg chg="add mod">
          <ac:chgData name="Luísa Ferreira" userId="dad567e2eb153e2a" providerId="LiveId" clId="{F73D0F4B-7C77-48F0-92F0-9222AE638D63}" dt="2023-02-23T01:51:20.274" v="507"/>
          <ac:spMkLst>
            <pc:docMk/>
            <pc:sldMk cId="1602643235" sldId="298"/>
            <ac:spMk id="13" creationId="{34DD7535-B06B-8BE4-26EE-E194746CE606}"/>
          </ac:spMkLst>
        </pc:spChg>
        <pc:graphicFrameChg chg="add del mod">
          <ac:chgData name="Luísa Ferreira" userId="dad567e2eb153e2a" providerId="LiveId" clId="{F73D0F4B-7C77-48F0-92F0-9222AE638D63}" dt="2023-02-23T01:51:03.575" v="496"/>
          <ac:graphicFrameMkLst>
            <pc:docMk/>
            <pc:sldMk cId="1602643235" sldId="298"/>
            <ac:graphicFrameMk id="2" creationId="{E29640AC-23C3-396F-58A1-9E41ED404FE7}"/>
          </ac:graphicFrameMkLst>
        </pc:graphicFrameChg>
        <pc:graphicFrameChg chg="add del mod">
          <ac:chgData name="Luísa Ferreira" userId="dad567e2eb153e2a" providerId="LiveId" clId="{F73D0F4B-7C77-48F0-92F0-9222AE638D63}" dt="2023-02-23T01:51:08.699" v="501"/>
          <ac:graphicFrameMkLst>
            <pc:docMk/>
            <pc:sldMk cId="1602643235" sldId="298"/>
            <ac:graphicFrameMk id="7" creationId="{B32D4C9B-D360-8E2A-33D2-0A39DA7907AE}"/>
          </ac:graphicFrameMkLst>
        </pc:graphicFrameChg>
        <pc:graphicFrameChg chg="add mod modGraphic">
          <ac:chgData name="Luísa Ferreira" userId="dad567e2eb153e2a" providerId="LiveId" clId="{F73D0F4B-7C77-48F0-92F0-9222AE638D63}" dt="2023-02-23T01:51:32.366" v="509" actId="14100"/>
          <ac:graphicFrameMkLst>
            <pc:docMk/>
            <pc:sldMk cId="1602643235" sldId="298"/>
            <ac:graphicFrameMk id="12" creationId="{3357A0E1-E7CC-1D74-9BB5-56FC68B46E32}"/>
          </ac:graphicFrameMkLst>
        </pc:graphicFrameChg>
        <pc:picChg chg="add mod">
          <ac:chgData name="Luísa Ferreira" userId="dad567e2eb153e2a" providerId="LiveId" clId="{F73D0F4B-7C77-48F0-92F0-9222AE638D63}" dt="2023-02-23T01:51:56.271" v="511" actId="1076"/>
          <ac:picMkLst>
            <pc:docMk/>
            <pc:sldMk cId="1602643235" sldId="298"/>
            <ac:picMk id="14" creationId="{0C2549B7-3D50-14BC-AAB9-BE8AD8087D7D}"/>
          </ac:picMkLst>
        </pc:picChg>
      </pc:sldChg>
      <pc:sldChg chg="addSp delSp modSp add mod">
        <pc:chgData name="Luísa Ferreira" userId="dad567e2eb153e2a" providerId="LiveId" clId="{F73D0F4B-7C77-48F0-92F0-9222AE638D63}" dt="2023-02-23T01:53:26.134" v="527" actId="14100"/>
        <pc:sldMkLst>
          <pc:docMk/>
          <pc:sldMk cId="346068943" sldId="299"/>
        </pc:sldMkLst>
        <pc:spChg chg="del">
          <ac:chgData name="Luísa Ferreira" userId="dad567e2eb153e2a" providerId="LiveId" clId="{F73D0F4B-7C77-48F0-92F0-9222AE638D63}" dt="2023-02-23T01:52:26.692" v="513" actId="478"/>
          <ac:spMkLst>
            <pc:docMk/>
            <pc:sldMk cId="346068943" sldId="299"/>
            <ac:spMk id="3" creationId="{00000000-0000-0000-0000-000000000000}"/>
          </ac:spMkLst>
        </pc:spChg>
        <pc:spChg chg="add mod">
          <ac:chgData name="Luísa Ferreira" userId="dad567e2eb153e2a" providerId="LiveId" clId="{F73D0F4B-7C77-48F0-92F0-9222AE638D63}" dt="2023-02-23T01:52:37.553" v="518" actId="1076"/>
          <ac:spMkLst>
            <pc:docMk/>
            <pc:sldMk cId="346068943" sldId="299"/>
            <ac:spMk id="4" creationId="{A40C3EBF-E70A-5F21-C3A8-3BAFC6CA9DFB}"/>
          </ac:spMkLst>
        </pc:spChg>
        <pc:spChg chg="add mod">
          <ac:chgData name="Luísa Ferreira" userId="dad567e2eb153e2a" providerId="LiveId" clId="{F73D0F4B-7C77-48F0-92F0-9222AE638D63}" dt="2023-02-23T01:52:55.900" v="521" actId="1076"/>
          <ac:spMkLst>
            <pc:docMk/>
            <pc:sldMk cId="346068943" sldId="299"/>
            <ac:spMk id="6" creationId="{B23A9E90-C5BA-1601-D58E-A519CAE302D6}"/>
          </ac:spMkLst>
        </pc:spChg>
        <pc:spChg chg="mod">
          <ac:chgData name="Luísa Ferreira" userId="dad567e2eb153e2a" providerId="LiveId" clId="{F73D0F4B-7C77-48F0-92F0-9222AE638D63}" dt="2023-02-23T01:53:22.369" v="526" actId="1076"/>
          <ac:spMkLst>
            <pc:docMk/>
            <pc:sldMk cId="346068943" sldId="299"/>
            <ac:spMk id="9" creationId="{00000000-0000-0000-0000-000000000000}"/>
          </ac:spMkLst>
        </pc:spChg>
        <pc:spChg chg="add mod">
          <ac:chgData name="Luísa Ferreira" userId="dad567e2eb153e2a" providerId="LiveId" clId="{F73D0F4B-7C77-48F0-92F0-9222AE638D63}" dt="2023-02-23T01:53:14.496" v="525" actId="1076"/>
          <ac:spMkLst>
            <pc:docMk/>
            <pc:sldMk cId="346068943" sldId="299"/>
            <ac:spMk id="10" creationId="{5EDD392C-0CD4-36F3-3635-C6F2557B5A54}"/>
          </ac:spMkLst>
        </pc:spChg>
        <pc:picChg chg="add mod">
          <ac:chgData name="Luísa Ferreira" userId="dad567e2eb153e2a" providerId="LiveId" clId="{F73D0F4B-7C77-48F0-92F0-9222AE638D63}" dt="2023-02-23T01:53:26.134" v="527" actId="14100"/>
          <ac:picMkLst>
            <pc:docMk/>
            <pc:sldMk cId="346068943" sldId="299"/>
            <ac:picMk id="7" creationId="{FF1A39E6-324D-75CB-A41E-EF1DA91278AB}"/>
          </ac:picMkLst>
        </pc:picChg>
      </pc:sldChg>
      <pc:sldChg chg="add del">
        <pc:chgData name="Luísa Ferreira" userId="dad567e2eb153e2a" providerId="LiveId" clId="{F73D0F4B-7C77-48F0-92F0-9222AE638D63}" dt="2023-02-23T01:54:37.390" v="528" actId="47"/>
        <pc:sldMkLst>
          <pc:docMk/>
          <pc:sldMk cId="1640025732" sldId="300"/>
        </pc:sldMkLst>
      </pc:sldChg>
      <pc:sldChg chg="delSp modSp add mod delAnim">
        <pc:chgData name="Luísa Ferreira" userId="dad567e2eb153e2a" providerId="LiveId" clId="{F73D0F4B-7C77-48F0-92F0-9222AE638D63}" dt="2023-02-23T01:55:17.877" v="535" actId="20577"/>
        <pc:sldMkLst>
          <pc:docMk/>
          <pc:sldMk cId="4209301802" sldId="300"/>
        </pc:sldMkLst>
        <pc:spChg chg="mod">
          <ac:chgData name="Luísa Ferreira" userId="dad567e2eb153e2a" providerId="LiveId" clId="{F73D0F4B-7C77-48F0-92F0-9222AE638D63}" dt="2023-02-23T01:55:17.877" v="535" actId="20577"/>
          <ac:spMkLst>
            <pc:docMk/>
            <pc:sldMk cId="4209301802" sldId="300"/>
            <ac:spMk id="3" creationId="{00000000-0000-0000-0000-000000000000}"/>
          </ac:spMkLst>
        </pc:spChg>
        <pc:spChg chg="del">
          <ac:chgData name="Luísa Ferreira" userId="dad567e2eb153e2a" providerId="LiveId" clId="{F73D0F4B-7C77-48F0-92F0-9222AE638D63}" dt="2023-02-23T01:54:49.396" v="531" actId="478"/>
          <ac:spMkLst>
            <pc:docMk/>
            <pc:sldMk cId="4209301802" sldId="300"/>
            <ac:spMk id="9" creationId="{00000000-0000-0000-0000-000000000000}"/>
          </ac:spMkLst>
        </pc:spChg>
      </pc:sldChg>
      <pc:sldChg chg="addSp delSp modSp add mod">
        <pc:chgData name="Luísa Ferreira" userId="dad567e2eb153e2a" providerId="LiveId" clId="{F73D0F4B-7C77-48F0-92F0-9222AE638D63}" dt="2023-02-23T01:56:04.789" v="540" actId="1076"/>
        <pc:sldMkLst>
          <pc:docMk/>
          <pc:sldMk cId="1300551556" sldId="301"/>
        </pc:sldMkLst>
        <pc:spChg chg="add mod">
          <ac:chgData name="Luísa Ferreira" userId="dad567e2eb153e2a" providerId="LiveId" clId="{F73D0F4B-7C77-48F0-92F0-9222AE638D63}" dt="2023-02-23T01:56:04.789" v="540" actId="1076"/>
          <ac:spMkLst>
            <pc:docMk/>
            <pc:sldMk cId="1300551556" sldId="301"/>
            <ac:spMk id="3" creationId="{3C5C4097-C1F3-2D5F-D58A-D0E5101461B0}"/>
          </ac:spMkLst>
        </pc:spChg>
        <pc:spChg chg="mod">
          <ac:chgData name="Luísa Ferreira" userId="dad567e2eb153e2a" providerId="LiveId" clId="{F73D0F4B-7C77-48F0-92F0-9222AE638D63}" dt="2023-02-23T01:55:32.529" v="536"/>
          <ac:spMkLst>
            <pc:docMk/>
            <pc:sldMk cId="1300551556" sldId="301"/>
            <ac:spMk id="4" creationId="{A40C3EBF-E70A-5F21-C3A8-3BAFC6CA9DFB}"/>
          </ac:spMkLst>
        </pc:spChg>
        <pc:spChg chg="mod">
          <ac:chgData name="Luísa Ferreira" userId="dad567e2eb153e2a" providerId="LiveId" clId="{F73D0F4B-7C77-48F0-92F0-9222AE638D63}" dt="2023-02-23T01:55:43.658" v="537"/>
          <ac:spMkLst>
            <pc:docMk/>
            <pc:sldMk cId="1300551556" sldId="301"/>
            <ac:spMk id="6" creationId="{B23A9E90-C5BA-1601-D58E-A519CAE302D6}"/>
          </ac:spMkLst>
        </pc:spChg>
        <pc:spChg chg="del">
          <ac:chgData name="Luísa Ferreira" userId="dad567e2eb153e2a" providerId="LiveId" clId="{F73D0F4B-7C77-48F0-92F0-9222AE638D63}" dt="2023-02-23T01:55:48.133" v="538" actId="478"/>
          <ac:spMkLst>
            <pc:docMk/>
            <pc:sldMk cId="1300551556" sldId="301"/>
            <ac:spMk id="10" creationId="{5EDD392C-0CD4-36F3-3635-C6F2557B5A54}"/>
          </ac:spMkLst>
        </pc:spChg>
      </pc:sldChg>
      <pc:sldChg chg="delSp modSp add mod">
        <pc:chgData name="Luísa Ferreira" userId="dad567e2eb153e2a" providerId="LiveId" clId="{F73D0F4B-7C77-48F0-92F0-9222AE638D63}" dt="2023-02-23T01:58:16.051" v="565" actId="20577"/>
        <pc:sldMkLst>
          <pc:docMk/>
          <pc:sldMk cId="3583724935" sldId="302"/>
        </pc:sldMkLst>
        <pc:spChg chg="mod">
          <ac:chgData name="Luísa Ferreira" userId="dad567e2eb153e2a" providerId="LiveId" clId="{F73D0F4B-7C77-48F0-92F0-9222AE638D63}" dt="2023-02-23T01:58:08.037" v="563" actId="20577"/>
          <ac:spMkLst>
            <pc:docMk/>
            <pc:sldMk cId="3583724935" sldId="302"/>
            <ac:spMk id="3" creationId="{3C5C4097-C1F3-2D5F-D58A-D0E5101461B0}"/>
          </ac:spMkLst>
        </pc:spChg>
        <pc:spChg chg="mod">
          <ac:chgData name="Luísa Ferreira" userId="dad567e2eb153e2a" providerId="LiveId" clId="{F73D0F4B-7C77-48F0-92F0-9222AE638D63}" dt="2023-02-23T01:58:16.051" v="565" actId="20577"/>
          <ac:spMkLst>
            <pc:docMk/>
            <pc:sldMk cId="3583724935" sldId="302"/>
            <ac:spMk id="4" creationId="{A40C3EBF-E70A-5F21-C3A8-3BAFC6CA9DFB}"/>
          </ac:spMkLst>
        </pc:spChg>
        <pc:spChg chg="del">
          <ac:chgData name="Luísa Ferreira" userId="dad567e2eb153e2a" providerId="LiveId" clId="{F73D0F4B-7C77-48F0-92F0-9222AE638D63}" dt="2023-02-23T01:57:50.114" v="556" actId="478"/>
          <ac:spMkLst>
            <pc:docMk/>
            <pc:sldMk cId="3583724935" sldId="302"/>
            <ac:spMk id="6" creationId="{B23A9E90-C5BA-1601-D58E-A519CAE302D6}"/>
          </ac:spMkLst>
        </pc:spChg>
        <pc:picChg chg="del">
          <ac:chgData name="Luísa Ferreira" userId="dad567e2eb153e2a" providerId="LiveId" clId="{F73D0F4B-7C77-48F0-92F0-9222AE638D63}" dt="2023-02-23T01:57:30.988" v="553" actId="478"/>
          <ac:picMkLst>
            <pc:docMk/>
            <pc:sldMk cId="3583724935" sldId="302"/>
            <ac:picMk id="7" creationId="{FF1A39E6-324D-75CB-A41E-EF1DA91278AB}"/>
          </ac:picMkLst>
        </pc:picChg>
      </pc:sldChg>
      <pc:sldChg chg="addSp delSp modSp add mod">
        <pc:chgData name="Luísa Ferreira" userId="dad567e2eb153e2a" providerId="LiveId" clId="{F73D0F4B-7C77-48F0-92F0-9222AE638D63}" dt="2023-02-23T01:59:41.558" v="574"/>
        <pc:sldMkLst>
          <pc:docMk/>
          <pc:sldMk cId="632453483" sldId="303"/>
        </pc:sldMkLst>
        <pc:spChg chg="mod">
          <ac:chgData name="Luísa Ferreira" userId="dad567e2eb153e2a" providerId="LiveId" clId="{F73D0F4B-7C77-48F0-92F0-9222AE638D63}" dt="2023-02-23T01:59:31.224" v="573"/>
          <ac:spMkLst>
            <pc:docMk/>
            <pc:sldMk cId="632453483" sldId="303"/>
            <ac:spMk id="3" creationId="{00000000-0000-0000-0000-000000000000}"/>
          </ac:spMkLst>
        </pc:spChg>
        <pc:spChg chg="mod">
          <ac:chgData name="Luísa Ferreira" userId="dad567e2eb153e2a" providerId="LiveId" clId="{F73D0F4B-7C77-48F0-92F0-9222AE638D63}" dt="2023-02-23T01:59:41.558" v="574"/>
          <ac:spMkLst>
            <pc:docMk/>
            <pc:sldMk cId="632453483" sldId="303"/>
            <ac:spMk id="4" creationId="{40D824BF-0B12-ABB8-3C9F-0058D8EE3494}"/>
          </ac:spMkLst>
        </pc:spChg>
        <pc:spChg chg="add mod">
          <ac:chgData name="Luísa Ferreira" userId="dad567e2eb153e2a" providerId="LiveId" clId="{F73D0F4B-7C77-48F0-92F0-9222AE638D63}" dt="2023-02-23T01:59:11.056" v="571"/>
          <ac:spMkLst>
            <pc:docMk/>
            <pc:sldMk cId="632453483" sldId="303"/>
            <ac:spMk id="11" creationId="{3F061386-1B19-22B5-2764-26E9A7450A2A}"/>
          </ac:spMkLst>
        </pc:spChg>
        <pc:spChg chg="add mod">
          <ac:chgData name="Luísa Ferreira" userId="dad567e2eb153e2a" providerId="LiveId" clId="{F73D0F4B-7C77-48F0-92F0-9222AE638D63}" dt="2023-02-23T01:59:11.056" v="571"/>
          <ac:spMkLst>
            <pc:docMk/>
            <pc:sldMk cId="632453483" sldId="303"/>
            <ac:spMk id="14" creationId="{F58671C2-23A3-E53D-E526-41DA0F5440EC}"/>
          </ac:spMkLst>
        </pc:spChg>
        <pc:grpChg chg="add mod">
          <ac:chgData name="Luísa Ferreira" userId="dad567e2eb153e2a" providerId="LiveId" clId="{F73D0F4B-7C77-48F0-92F0-9222AE638D63}" dt="2023-02-23T01:59:18.851" v="572" actId="1076"/>
          <ac:grpSpMkLst>
            <pc:docMk/>
            <pc:sldMk cId="632453483" sldId="303"/>
            <ac:grpSpMk id="2" creationId="{ACEE8288-237B-D2E1-CBF7-EE3710FF54D1}"/>
          </ac:grpSpMkLst>
        </pc:grpChg>
        <pc:grpChg chg="del">
          <ac:chgData name="Luísa Ferreira" userId="dad567e2eb153e2a" providerId="LiveId" clId="{F73D0F4B-7C77-48F0-92F0-9222AE638D63}" dt="2023-02-23T01:59:01.308" v="570" actId="478"/>
          <ac:grpSpMkLst>
            <pc:docMk/>
            <pc:sldMk cId="632453483" sldId="303"/>
            <ac:grpSpMk id="5" creationId="{A602E7D7-021B-DDA2-C6C8-CB8C0EB454CA}"/>
          </ac:grpSpMkLst>
        </pc:grpChg>
        <pc:grpChg chg="add mod">
          <ac:chgData name="Luísa Ferreira" userId="dad567e2eb153e2a" providerId="LiveId" clId="{F73D0F4B-7C77-48F0-92F0-9222AE638D63}" dt="2023-02-23T01:59:11.056" v="571"/>
          <ac:grpSpMkLst>
            <pc:docMk/>
            <pc:sldMk cId="632453483" sldId="303"/>
            <ac:grpSpMk id="10" creationId="{EE4EDC91-CF5A-049D-B73B-E2274DF2BFE0}"/>
          </ac:grpSpMkLst>
        </pc:grpChg>
        <pc:grpChg chg="add mod">
          <ac:chgData name="Luísa Ferreira" userId="dad567e2eb153e2a" providerId="LiveId" clId="{F73D0F4B-7C77-48F0-92F0-9222AE638D63}" dt="2023-02-23T01:59:11.056" v="571"/>
          <ac:grpSpMkLst>
            <pc:docMk/>
            <pc:sldMk cId="632453483" sldId="303"/>
            <ac:grpSpMk id="12" creationId="{7973E91A-B37F-16E9-CD21-CF34CDF46E90}"/>
          </ac:grpSpMkLst>
        </pc:grpChg>
        <pc:picChg chg="add mod">
          <ac:chgData name="Luísa Ferreira" userId="dad567e2eb153e2a" providerId="LiveId" clId="{F73D0F4B-7C77-48F0-92F0-9222AE638D63}" dt="2023-02-23T01:59:11.056" v="571"/>
          <ac:picMkLst>
            <pc:docMk/>
            <pc:sldMk cId="632453483" sldId="303"/>
            <ac:picMk id="8" creationId="{B4910B6D-5B6E-DAD6-86E9-2EA55B83F989}"/>
          </ac:picMkLst>
        </pc:picChg>
        <pc:picChg chg="add mod">
          <ac:chgData name="Luísa Ferreira" userId="dad567e2eb153e2a" providerId="LiveId" clId="{F73D0F4B-7C77-48F0-92F0-9222AE638D63}" dt="2023-02-23T01:59:11.056" v="571"/>
          <ac:picMkLst>
            <pc:docMk/>
            <pc:sldMk cId="632453483" sldId="303"/>
            <ac:picMk id="13" creationId="{2DDB9344-1BE2-3508-98D9-E34D62DA2AF9}"/>
          </ac:picMkLst>
        </pc:picChg>
      </pc:sldChg>
      <pc:sldChg chg="modSp add mod">
        <pc:chgData name="Luísa Ferreira" userId="dad567e2eb153e2a" providerId="LiveId" clId="{F73D0F4B-7C77-48F0-92F0-9222AE638D63}" dt="2023-02-23T02:00:35.354" v="587" actId="20577"/>
        <pc:sldMkLst>
          <pc:docMk/>
          <pc:sldMk cId="2130152699" sldId="304"/>
        </pc:sldMkLst>
        <pc:spChg chg="mod">
          <ac:chgData name="Luísa Ferreira" userId="dad567e2eb153e2a" providerId="LiveId" clId="{F73D0F4B-7C77-48F0-92F0-9222AE638D63}" dt="2023-02-23T02:00:29.698" v="585" actId="20577"/>
          <ac:spMkLst>
            <pc:docMk/>
            <pc:sldMk cId="2130152699" sldId="304"/>
            <ac:spMk id="3" creationId="{3C5C4097-C1F3-2D5F-D58A-D0E5101461B0}"/>
          </ac:spMkLst>
        </pc:spChg>
        <pc:spChg chg="mod">
          <ac:chgData name="Luísa Ferreira" userId="dad567e2eb153e2a" providerId="LiveId" clId="{F73D0F4B-7C77-48F0-92F0-9222AE638D63}" dt="2023-02-23T02:00:35.354" v="587" actId="20577"/>
          <ac:spMkLst>
            <pc:docMk/>
            <pc:sldMk cId="2130152699" sldId="304"/>
            <ac:spMk id="4" creationId="{A40C3EBF-E70A-5F21-C3A8-3BAFC6CA9DFB}"/>
          </ac:spMkLst>
        </pc:spChg>
      </pc:sldChg>
      <pc:sldChg chg="modSp add mod">
        <pc:chgData name="Luísa Ferreira" userId="dad567e2eb153e2a" providerId="LiveId" clId="{F73D0F4B-7C77-48F0-92F0-9222AE638D63}" dt="2023-02-23T02:03:23.784" v="631" actId="20577"/>
        <pc:sldMkLst>
          <pc:docMk/>
          <pc:sldMk cId="3493231076" sldId="305"/>
        </pc:sldMkLst>
        <pc:spChg chg="mod">
          <ac:chgData name="Luísa Ferreira" userId="dad567e2eb153e2a" providerId="LiveId" clId="{F73D0F4B-7C77-48F0-92F0-9222AE638D63}" dt="2023-02-23T02:03:23.784" v="631" actId="20577"/>
          <ac:spMkLst>
            <pc:docMk/>
            <pc:sldMk cId="3493231076" sldId="305"/>
            <ac:spMk id="3" creationId="{00000000-0000-0000-0000-000000000000}"/>
          </ac:spMkLst>
        </pc:spChg>
      </pc:sldChg>
      <pc:sldChg chg="addSp delSp modSp add mod">
        <pc:chgData name="Luísa Ferreira" userId="dad567e2eb153e2a" providerId="LiveId" clId="{F73D0F4B-7C77-48F0-92F0-9222AE638D63}" dt="2023-02-23T02:05:52.028" v="698" actId="20577"/>
        <pc:sldMkLst>
          <pc:docMk/>
          <pc:sldMk cId="800129817" sldId="306"/>
        </pc:sldMkLst>
        <pc:spChg chg="add del">
          <ac:chgData name="Luísa Ferreira" userId="dad567e2eb153e2a" providerId="LiveId" clId="{F73D0F4B-7C77-48F0-92F0-9222AE638D63}" dt="2023-02-23T02:04:25.667" v="643"/>
          <ac:spMkLst>
            <pc:docMk/>
            <pc:sldMk cId="800129817" sldId="306"/>
            <ac:spMk id="2" creationId="{88FB6D64-A50A-AB4B-EA9C-177AE286E2DF}"/>
          </ac:spMkLst>
        </pc:spChg>
        <pc:spChg chg="mod">
          <ac:chgData name="Luísa Ferreira" userId="dad567e2eb153e2a" providerId="LiveId" clId="{F73D0F4B-7C77-48F0-92F0-9222AE638D63}" dt="2023-02-23T02:04:34.230" v="647" actId="113"/>
          <ac:spMkLst>
            <pc:docMk/>
            <pc:sldMk cId="800129817" sldId="306"/>
            <ac:spMk id="3" creationId="{00000000-0000-0000-0000-000000000000}"/>
          </ac:spMkLst>
        </pc:spChg>
        <pc:spChg chg="mod">
          <ac:chgData name="Luísa Ferreira" userId="dad567e2eb153e2a" providerId="LiveId" clId="{F73D0F4B-7C77-48F0-92F0-9222AE638D63}" dt="2023-02-23T02:04:50.317" v="649" actId="14100"/>
          <ac:spMkLst>
            <pc:docMk/>
            <pc:sldMk cId="800129817" sldId="306"/>
            <ac:spMk id="4" creationId="{1F36C44C-9899-3FD4-0C2B-B088475B636E}"/>
          </ac:spMkLst>
        </pc:spChg>
        <pc:spChg chg="add del">
          <ac:chgData name="Luísa Ferreira" userId="dad567e2eb153e2a" providerId="LiveId" clId="{F73D0F4B-7C77-48F0-92F0-9222AE638D63}" dt="2023-02-23T02:04:25.667" v="643"/>
          <ac:spMkLst>
            <pc:docMk/>
            <pc:sldMk cId="800129817" sldId="306"/>
            <ac:spMk id="6" creationId="{A9229353-A96D-454C-0BCE-B9CD24342226}"/>
          </ac:spMkLst>
        </pc:spChg>
        <pc:spChg chg="mod">
          <ac:chgData name="Luísa Ferreira" userId="dad567e2eb153e2a" providerId="LiveId" clId="{F73D0F4B-7C77-48F0-92F0-9222AE638D63}" dt="2023-02-23T02:05:00.301" v="650"/>
          <ac:spMkLst>
            <pc:docMk/>
            <pc:sldMk cId="800129817" sldId="306"/>
            <ac:spMk id="7" creationId="{EB930825-3A53-2DF7-2E0C-3565A32E4FCE}"/>
          </ac:spMkLst>
        </pc:spChg>
        <pc:spChg chg="mod">
          <ac:chgData name="Luísa Ferreira" userId="dad567e2eb153e2a" providerId="LiveId" clId="{F73D0F4B-7C77-48F0-92F0-9222AE638D63}" dt="2023-02-23T02:05:52.028" v="698" actId="20577"/>
          <ac:spMkLst>
            <pc:docMk/>
            <pc:sldMk cId="800129817" sldId="306"/>
            <ac:spMk id="10" creationId="{3453E504-6DB0-93F7-4EE1-1677BBEDD05B}"/>
          </ac:spMkLst>
        </pc:spChg>
        <pc:picChg chg="add del">
          <ac:chgData name="Luísa Ferreira" userId="dad567e2eb153e2a" providerId="LiveId" clId="{F73D0F4B-7C77-48F0-92F0-9222AE638D63}" dt="2023-02-23T02:04:25.667" v="643"/>
          <ac:picMkLst>
            <pc:docMk/>
            <pc:sldMk cId="800129817" sldId="306"/>
            <ac:picMk id="5121" creationId="{B48EC5BB-F779-D289-2CBE-9346BEAA4AE2}"/>
          </ac:picMkLst>
        </pc:picChg>
      </pc:sldChg>
      <pc:sldChg chg="modSp add mod">
        <pc:chgData name="Luísa Ferreira" userId="dad567e2eb153e2a" providerId="LiveId" clId="{F73D0F4B-7C77-48F0-92F0-9222AE638D63}" dt="2023-02-23T02:06:24.020" v="710" actId="20577"/>
        <pc:sldMkLst>
          <pc:docMk/>
          <pc:sldMk cId="3934877501" sldId="307"/>
        </pc:sldMkLst>
        <pc:spChg chg="mod">
          <ac:chgData name="Luísa Ferreira" userId="dad567e2eb153e2a" providerId="LiveId" clId="{F73D0F4B-7C77-48F0-92F0-9222AE638D63}" dt="2023-02-23T02:06:24.020" v="710" actId="20577"/>
          <ac:spMkLst>
            <pc:docMk/>
            <pc:sldMk cId="3934877501" sldId="307"/>
            <ac:spMk id="3" creationId="{00000000-0000-0000-0000-000000000000}"/>
          </ac:spMkLst>
        </pc:spChg>
      </pc:sldChg>
    </pc:docChg>
  </pc:docChgLst>
  <pc:docChgLst>
    <pc:chgData name="Luísa Ferreira" userId="dad567e2eb153e2a" providerId="LiveId" clId="{F2BA231F-51BB-4162-9184-D4B73C6012F7}"/>
    <pc:docChg chg="undo custSel addSld modSld">
      <pc:chgData name="Luísa Ferreira" userId="dad567e2eb153e2a" providerId="LiveId" clId="{F2BA231F-51BB-4162-9184-D4B73C6012F7}" dt="2023-03-29T18:30:12.645" v="458" actId="207"/>
      <pc:docMkLst>
        <pc:docMk/>
      </pc:docMkLst>
      <pc:sldChg chg="addSp modSp mod modAnim">
        <pc:chgData name="Luísa Ferreira" userId="dad567e2eb153e2a" providerId="LiveId" clId="{F2BA231F-51BB-4162-9184-D4B73C6012F7}" dt="2023-03-29T18:25:56.578" v="434" actId="1076"/>
        <pc:sldMkLst>
          <pc:docMk/>
          <pc:sldMk cId="3493578261" sldId="258"/>
        </pc:sldMkLst>
        <pc:spChg chg="add mod">
          <ac:chgData name="Luísa Ferreira" userId="dad567e2eb153e2a" providerId="LiveId" clId="{F2BA231F-51BB-4162-9184-D4B73C6012F7}" dt="2023-03-29T18:25:56.578" v="434" actId="1076"/>
          <ac:spMkLst>
            <pc:docMk/>
            <pc:sldMk cId="3493578261" sldId="258"/>
            <ac:spMk id="2" creationId="{FC2F6579-4311-AE01-49BC-ADD5F67509F2}"/>
          </ac:spMkLst>
        </pc:spChg>
        <pc:spChg chg="mod">
          <ac:chgData name="Luísa Ferreira" userId="dad567e2eb153e2a" providerId="LiveId" clId="{F2BA231F-51BB-4162-9184-D4B73C6012F7}" dt="2023-03-29T18:25:31.456" v="429" actId="255"/>
          <ac:spMkLst>
            <pc:docMk/>
            <pc:sldMk cId="3493578261" sldId="258"/>
            <ac:spMk id="3" creationId="{00000000-0000-0000-0000-000000000000}"/>
          </ac:spMkLst>
        </pc:spChg>
        <pc:spChg chg="mod">
          <ac:chgData name="Luísa Ferreira" userId="dad567e2eb153e2a" providerId="LiveId" clId="{F2BA231F-51BB-4162-9184-D4B73C6012F7}" dt="2023-03-29T18:25:36.925" v="430" actId="255"/>
          <ac:spMkLst>
            <pc:docMk/>
            <pc:sldMk cId="3493578261" sldId="258"/>
            <ac:spMk id="11" creationId="{951AF202-13B9-5B4C-983F-00A6F8EC7B7C}"/>
          </ac:spMkLst>
        </pc:spChg>
        <pc:spChg chg="mod">
          <ac:chgData name="Luísa Ferreira" userId="dad567e2eb153e2a" providerId="LiveId" clId="{F2BA231F-51BB-4162-9184-D4B73C6012F7}" dt="2023-03-29T18:25:51.337" v="433" actId="1076"/>
          <ac:spMkLst>
            <pc:docMk/>
            <pc:sldMk cId="3493578261" sldId="258"/>
            <ac:spMk id="13" creationId="{00930300-7B6F-BADF-0507-28232F22F4BC}"/>
          </ac:spMkLst>
        </pc:spChg>
        <pc:picChg chg="mod">
          <ac:chgData name="Luísa Ferreira" userId="dad567e2eb153e2a" providerId="LiveId" clId="{F2BA231F-51BB-4162-9184-D4B73C6012F7}" dt="2023-03-29T14:30:10.778" v="24" actId="1076"/>
          <ac:picMkLst>
            <pc:docMk/>
            <pc:sldMk cId="3493578261" sldId="258"/>
            <ac:picMk id="14" creationId="{F9348A45-7C24-9BF6-1799-CE03AC4CCB8D}"/>
          </ac:picMkLst>
        </pc:picChg>
      </pc:sldChg>
      <pc:sldChg chg="addSp modSp mod modAnim">
        <pc:chgData name="Luísa Ferreira" userId="dad567e2eb153e2a" providerId="LiveId" clId="{F2BA231F-51BB-4162-9184-D4B73C6012F7}" dt="2023-03-29T18:26:12.559" v="435" actId="207"/>
        <pc:sldMkLst>
          <pc:docMk/>
          <pc:sldMk cId="2174751085" sldId="259"/>
        </pc:sldMkLst>
        <pc:spChg chg="add mod">
          <ac:chgData name="Luísa Ferreira" userId="dad567e2eb153e2a" providerId="LiveId" clId="{F2BA231F-51BB-4162-9184-D4B73C6012F7}" dt="2023-03-29T14:49:33.523" v="46" actId="1076"/>
          <ac:spMkLst>
            <pc:docMk/>
            <pc:sldMk cId="2174751085" sldId="259"/>
            <ac:spMk id="2" creationId="{6273C38E-A793-6F70-847E-8C8E0ADC89FB}"/>
          </ac:spMkLst>
        </pc:spChg>
        <pc:spChg chg="mod">
          <ac:chgData name="Luísa Ferreira" userId="dad567e2eb153e2a" providerId="LiveId" clId="{F2BA231F-51BB-4162-9184-D4B73C6012F7}" dt="2023-03-29T18:26:12.559" v="435" actId="207"/>
          <ac:spMkLst>
            <pc:docMk/>
            <pc:sldMk cId="2174751085" sldId="259"/>
            <ac:spMk id="22" creationId="{8689609A-4F74-8871-8AEA-19DD5146BBD8}"/>
          </ac:spMkLst>
        </pc:spChg>
        <pc:spChg chg="mod">
          <ac:chgData name="Luísa Ferreira" userId="dad567e2eb153e2a" providerId="LiveId" clId="{F2BA231F-51BB-4162-9184-D4B73C6012F7}" dt="2023-03-29T14:48:52.320" v="43" actId="207"/>
          <ac:spMkLst>
            <pc:docMk/>
            <pc:sldMk cId="2174751085" sldId="259"/>
            <ac:spMk id="38" creationId="{028912FD-AF57-FEB5-2090-72C5D5437740}"/>
          </ac:spMkLst>
        </pc:spChg>
      </pc:sldChg>
      <pc:sldChg chg="addSp modSp mod modAnim">
        <pc:chgData name="Luísa Ferreira" userId="dad567e2eb153e2a" providerId="LiveId" clId="{F2BA231F-51BB-4162-9184-D4B73C6012F7}" dt="2023-03-29T18:26:19.401" v="436" actId="207"/>
        <pc:sldMkLst>
          <pc:docMk/>
          <pc:sldMk cId="3747119755" sldId="260"/>
        </pc:sldMkLst>
        <pc:spChg chg="add mod">
          <ac:chgData name="Luísa Ferreira" userId="dad567e2eb153e2a" providerId="LiveId" clId="{F2BA231F-51BB-4162-9184-D4B73C6012F7}" dt="2023-03-29T15:04:32.888" v="180" actId="1076"/>
          <ac:spMkLst>
            <pc:docMk/>
            <pc:sldMk cId="3747119755" sldId="260"/>
            <ac:spMk id="2" creationId="{3E8D70F6-38CD-9A4E-5173-5E2E77E9E3C2}"/>
          </ac:spMkLst>
        </pc:spChg>
        <pc:spChg chg="mod">
          <ac:chgData name="Luísa Ferreira" userId="dad567e2eb153e2a" providerId="LiveId" clId="{F2BA231F-51BB-4162-9184-D4B73C6012F7}" dt="2023-03-29T18:26:19.401" v="436" actId="207"/>
          <ac:spMkLst>
            <pc:docMk/>
            <pc:sldMk cId="3747119755" sldId="260"/>
            <ac:spMk id="3" creationId="{00000000-0000-0000-0000-000000000000}"/>
          </ac:spMkLst>
        </pc:spChg>
        <pc:spChg chg="add mod">
          <ac:chgData name="Luísa Ferreira" userId="dad567e2eb153e2a" providerId="LiveId" clId="{F2BA231F-51BB-4162-9184-D4B73C6012F7}" dt="2023-03-29T15:04:38.760" v="182" actId="1076"/>
          <ac:spMkLst>
            <pc:docMk/>
            <pc:sldMk cId="3747119755" sldId="260"/>
            <ac:spMk id="4" creationId="{B00C37ED-C3FA-37CF-4708-2BE8944210FE}"/>
          </ac:spMkLst>
        </pc:spChg>
        <pc:spChg chg="add mod">
          <ac:chgData name="Luísa Ferreira" userId="dad567e2eb153e2a" providerId="LiveId" clId="{F2BA231F-51BB-4162-9184-D4B73C6012F7}" dt="2023-03-29T15:04:45.400" v="184" actId="1076"/>
          <ac:spMkLst>
            <pc:docMk/>
            <pc:sldMk cId="3747119755" sldId="260"/>
            <ac:spMk id="5" creationId="{3DD839C4-A42F-9964-7CE9-CA094A1479E3}"/>
          </ac:spMkLst>
        </pc:spChg>
        <pc:spChg chg="add mod">
          <ac:chgData name="Luísa Ferreira" userId="dad567e2eb153e2a" providerId="LiveId" clId="{F2BA231F-51BB-4162-9184-D4B73C6012F7}" dt="2023-03-29T15:04:51.686" v="186" actId="1076"/>
          <ac:spMkLst>
            <pc:docMk/>
            <pc:sldMk cId="3747119755" sldId="260"/>
            <ac:spMk id="6" creationId="{854434A0-7AB6-24FE-B90F-4F45C0F21C81}"/>
          </ac:spMkLst>
        </pc:spChg>
        <pc:spChg chg="mod">
          <ac:chgData name="Luísa Ferreira" userId="dad567e2eb153e2a" providerId="LiveId" clId="{F2BA231F-51BB-4162-9184-D4B73C6012F7}" dt="2023-03-29T15:10:58.755" v="222" actId="207"/>
          <ac:spMkLst>
            <pc:docMk/>
            <pc:sldMk cId="3747119755" sldId="260"/>
            <ac:spMk id="7" creationId="{B5DA8519-546F-2E5B-F651-88687708963A}"/>
          </ac:spMkLst>
        </pc:spChg>
        <pc:spChg chg="add mod">
          <ac:chgData name="Luísa Ferreira" userId="dad567e2eb153e2a" providerId="LiveId" clId="{F2BA231F-51BB-4162-9184-D4B73C6012F7}" dt="2023-03-29T15:05:18.592" v="190" actId="1076"/>
          <ac:spMkLst>
            <pc:docMk/>
            <pc:sldMk cId="3747119755" sldId="260"/>
            <ac:spMk id="8" creationId="{1972D8AB-0C46-FA19-550C-1544475C4B42}"/>
          </ac:spMkLst>
        </pc:spChg>
      </pc:sldChg>
      <pc:sldChg chg="addSp delSp modSp mod delAnim modAnim">
        <pc:chgData name="Luísa Ferreira" userId="dad567e2eb153e2a" providerId="LiveId" clId="{F2BA231F-51BB-4162-9184-D4B73C6012F7}" dt="2023-03-29T15:53:53.754" v="421" actId="207"/>
        <pc:sldMkLst>
          <pc:docMk/>
          <pc:sldMk cId="367620049" sldId="261"/>
        </pc:sldMkLst>
        <pc:spChg chg="add mod">
          <ac:chgData name="Luísa Ferreira" userId="dad567e2eb153e2a" providerId="LiveId" clId="{F2BA231F-51BB-4162-9184-D4B73C6012F7}" dt="2023-03-29T14:49:53.195" v="50" actId="1076"/>
          <ac:spMkLst>
            <pc:docMk/>
            <pc:sldMk cId="367620049" sldId="261"/>
            <ac:spMk id="2" creationId="{E55687C9-E8BF-8249-97AE-A439BDA0D309}"/>
          </ac:spMkLst>
        </pc:spChg>
        <pc:spChg chg="add del mod">
          <ac:chgData name="Luísa Ferreira" userId="dad567e2eb153e2a" providerId="LiveId" clId="{F2BA231F-51BB-4162-9184-D4B73C6012F7}" dt="2023-03-29T14:49:44.512" v="49" actId="478"/>
          <ac:spMkLst>
            <pc:docMk/>
            <pc:sldMk cId="367620049" sldId="261"/>
            <ac:spMk id="3" creationId="{B6D00303-5959-27C9-BF8C-36645E1B87BB}"/>
          </ac:spMkLst>
        </pc:spChg>
        <pc:spChg chg="mod">
          <ac:chgData name="Luísa Ferreira" userId="dad567e2eb153e2a" providerId="LiveId" clId="{F2BA231F-51BB-4162-9184-D4B73C6012F7}" dt="2023-03-29T15:53:53.754" v="421" actId="207"/>
          <ac:spMkLst>
            <pc:docMk/>
            <pc:sldMk cId="367620049" sldId="261"/>
            <ac:spMk id="15" creationId="{407547B3-D8D8-9B21-CBA5-1D165BB09805}"/>
          </ac:spMkLst>
        </pc:spChg>
      </pc:sldChg>
      <pc:sldChg chg="addSp delSp modSp mod delAnim modAnim">
        <pc:chgData name="Luísa Ferreira" userId="dad567e2eb153e2a" providerId="LiveId" clId="{F2BA231F-51BB-4162-9184-D4B73C6012F7}" dt="2023-03-29T18:27:21.198" v="439" actId="207"/>
        <pc:sldMkLst>
          <pc:docMk/>
          <pc:sldMk cId="1676075929" sldId="262"/>
        </pc:sldMkLst>
        <pc:spChg chg="mod">
          <ac:chgData name="Luísa Ferreira" userId="dad567e2eb153e2a" providerId="LiveId" clId="{F2BA231F-51BB-4162-9184-D4B73C6012F7}" dt="2023-03-29T18:27:21.198" v="439" actId="207"/>
          <ac:spMkLst>
            <pc:docMk/>
            <pc:sldMk cId="1676075929" sldId="262"/>
            <ac:spMk id="3" creationId="{00000000-0000-0000-0000-000000000000}"/>
          </ac:spMkLst>
        </pc:spChg>
        <pc:spChg chg="add mod">
          <ac:chgData name="Luísa Ferreira" userId="dad567e2eb153e2a" providerId="LiveId" clId="{F2BA231F-51BB-4162-9184-D4B73C6012F7}" dt="2023-03-29T15:35:48.806" v="298" actId="404"/>
          <ac:spMkLst>
            <pc:docMk/>
            <pc:sldMk cId="1676075929" sldId="262"/>
            <ac:spMk id="4" creationId="{D17AC335-F5E5-068E-F94D-FBF2D72285FB}"/>
          </ac:spMkLst>
        </pc:spChg>
        <pc:spChg chg="add mod">
          <ac:chgData name="Luísa Ferreira" userId="dad567e2eb153e2a" providerId="LiveId" clId="{F2BA231F-51BB-4162-9184-D4B73C6012F7}" dt="2023-03-29T15:37:14.054" v="309" actId="1076"/>
          <ac:spMkLst>
            <pc:docMk/>
            <pc:sldMk cId="1676075929" sldId="262"/>
            <ac:spMk id="5" creationId="{FF76D836-8C5A-AD1B-6F5B-C37615436EE1}"/>
          </ac:spMkLst>
        </pc:spChg>
        <pc:spChg chg="add mod">
          <ac:chgData name="Luísa Ferreira" userId="dad567e2eb153e2a" providerId="LiveId" clId="{F2BA231F-51BB-4162-9184-D4B73C6012F7}" dt="2023-03-29T15:37:24.131" v="311" actId="1076"/>
          <ac:spMkLst>
            <pc:docMk/>
            <pc:sldMk cId="1676075929" sldId="262"/>
            <ac:spMk id="6" creationId="{8ABD5F17-5069-2083-3123-09D9E0FDBB48}"/>
          </ac:spMkLst>
        </pc:spChg>
        <pc:spChg chg="add mod">
          <ac:chgData name="Luísa Ferreira" userId="dad567e2eb153e2a" providerId="LiveId" clId="{F2BA231F-51BB-4162-9184-D4B73C6012F7}" dt="2023-03-29T15:37:37.772" v="313" actId="1076"/>
          <ac:spMkLst>
            <pc:docMk/>
            <pc:sldMk cId="1676075929" sldId="262"/>
            <ac:spMk id="7" creationId="{0FCE4EC4-7D9F-8836-5A6A-D7A5DC17CBFB}"/>
          </ac:spMkLst>
        </pc:spChg>
        <pc:spChg chg="add mod">
          <ac:chgData name="Luísa Ferreira" userId="dad567e2eb153e2a" providerId="LiveId" clId="{F2BA231F-51BB-4162-9184-D4B73C6012F7}" dt="2023-03-29T15:37:48.893" v="315" actId="1076"/>
          <ac:spMkLst>
            <pc:docMk/>
            <pc:sldMk cId="1676075929" sldId="262"/>
            <ac:spMk id="8" creationId="{B9F4127A-6A89-861B-83F2-0BF7A41043F2}"/>
          </ac:spMkLst>
        </pc:spChg>
        <pc:spChg chg="del">
          <ac:chgData name="Luísa Ferreira" userId="dad567e2eb153e2a" providerId="LiveId" clId="{F2BA231F-51BB-4162-9184-D4B73C6012F7}" dt="2023-03-29T15:26:37.665" v="283" actId="478"/>
          <ac:spMkLst>
            <pc:docMk/>
            <pc:sldMk cId="1676075929" sldId="262"/>
            <ac:spMk id="9" creationId="{00000000-0000-0000-0000-000000000000}"/>
          </ac:spMkLst>
        </pc:spChg>
        <pc:spChg chg="add mod">
          <ac:chgData name="Luísa Ferreira" userId="dad567e2eb153e2a" providerId="LiveId" clId="{F2BA231F-51BB-4162-9184-D4B73C6012F7}" dt="2023-03-29T15:38:06.723" v="323" actId="1076"/>
          <ac:spMkLst>
            <pc:docMk/>
            <pc:sldMk cId="1676075929" sldId="262"/>
            <ac:spMk id="10" creationId="{A6189884-C64D-7EA4-0544-EBE1E03EE97F}"/>
          </ac:spMkLst>
        </pc:spChg>
      </pc:sldChg>
      <pc:sldChg chg="modSp">
        <pc:chgData name="Luísa Ferreira" userId="dad567e2eb153e2a" providerId="LiveId" clId="{F2BA231F-51BB-4162-9184-D4B73C6012F7}" dt="2023-03-29T18:16:27.261" v="426" actId="20577"/>
        <pc:sldMkLst>
          <pc:docMk/>
          <pc:sldMk cId="1539096555" sldId="272"/>
        </pc:sldMkLst>
        <pc:spChg chg="mod">
          <ac:chgData name="Luísa Ferreira" userId="dad567e2eb153e2a" providerId="LiveId" clId="{F2BA231F-51BB-4162-9184-D4B73C6012F7}" dt="2023-03-29T18:16:27.261" v="426" actId="20577"/>
          <ac:spMkLst>
            <pc:docMk/>
            <pc:sldMk cId="1539096555" sldId="272"/>
            <ac:spMk id="6" creationId="{00000000-0000-0000-0000-000000000000}"/>
          </ac:spMkLst>
        </pc:spChg>
      </pc:sldChg>
      <pc:sldChg chg="addSp modSp mod modAnim">
        <pc:chgData name="Luísa Ferreira" userId="dad567e2eb153e2a" providerId="LiveId" clId="{F2BA231F-51BB-4162-9184-D4B73C6012F7}" dt="2023-03-29T18:26:28.945" v="437" actId="207"/>
        <pc:sldMkLst>
          <pc:docMk/>
          <pc:sldMk cId="3607004528" sldId="274"/>
        </pc:sldMkLst>
        <pc:spChg chg="add mod">
          <ac:chgData name="Luísa Ferreira" userId="dad567e2eb153e2a" providerId="LiveId" clId="{F2BA231F-51BB-4162-9184-D4B73C6012F7}" dt="2023-03-29T15:03:55.699" v="172" actId="1076"/>
          <ac:spMkLst>
            <pc:docMk/>
            <pc:sldMk cId="3607004528" sldId="274"/>
            <ac:spMk id="2" creationId="{4FEFA10E-32BD-4134-491D-61B527526D67}"/>
          </ac:spMkLst>
        </pc:spChg>
        <pc:spChg chg="mod">
          <ac:chgData name="Luísa Ferreira" userId="dad567e2eb153e2a" providerId="LiveId" clId="{F2BA231F-51BB-4162-9184-D4B73C6012F7}" dt="2023-03-29T18:26:28.945" v="437" actId="207"/>
          <ac:spMkLst>
            <pc:docMk/>
            <pc:sldMk cId="3607004528" sldId="274"/>
            <ac:spMk id="3" creationId="{00000000-0000-0000-0000-000000000000}"/>
          </ac:spMkLst>
        </pc:spChg>
        <pc:spChg chg="add mod">
          <ac:chgData name="Luísa Ferreira" userId="dad567e2eb153e2a" providerId="LiveId" clId="{F2BA231F-51BB-4162-9184-D4B73C6012F7}" dt="2023-03-29T15:04:09.191" v="174" actId="1076"/>
          <ac:spMkLst>
            <pc:docMk/>
            <pc:sldMk cId="3607004528" sldId="274"/>
            <ac:spMk id="4" creationId="{5F548825-5819-BCCB-ECB0-0C29B28495BA}"/>
          </ac:spMkLst>
        </pc:spChg>
        <pc:spChg chg="add mod">
          <ac:chgData name="Luísa Ferreira" userId="dad567e2eb153e2a" providerId="LiveId" clId="{F2BA231F-51BB-4162-9184-D4B73C6012F7}" dt="2023-03-29T15:04:15.830" v="176" actId="1076"/>
          <ac:spMkLst>
            <pc:docMk/>
            <pc:sldMk cId="3607004528" sldId="274"/>
            <ac:spMk id="5" creationId="{7EBC8D6F-B0F1-BDE1-154D-DCA0A1932A1E}"/>
          </ac:spMkLst>
        </pc:spChg>
        <pc:spChg chg="add mod">
          <ac:chgData name="Luísa Ferreira" userId="dad567e2eb153e2a" providerId="LiveId" clId="{F2BA231F-51BB-4162-9184-D4B73C6012F7}" dt="2023-03-29T15:04:22.141" v="178" actId="1076"/>
          <ac:spMkLst>
            <pc:docMk/>
            <pc:sldMk cId="3607004528" sldId="274"/>
            <ac:spMk id="6" creationId="{1F70AA60-ADB1-8546-B347-C6DBB4633397}"/>
          </ac:spMkLst>
        </pc:spChg>
        <pc:spChg chg="add mod">
          <ac:chgData name="Luísa Ferreira" userId="dad567e2eb153e2a" providerId="LiveId" clId="{F2BA231F-51BB-4162-9184-D4B73C6012F7}" dt="2023-03-29T15:05:34.125" v="192" actId="1076"/>
          <ac:spMkLst>
            <pc:docMk/>
            <pc:sldMk cId="3607004528" sldId="274"/>
            <ac:spMk id="7" creationId="{314ED604-CC2B-E2A5-AC67-9B5CDEAF5C2B}"/>
          </ac:spMkLst>
        </pc:spChg>
        <pc:spChg chg="mod">
          <ac:chgData name="Luísa Ferreira" userId="dad567e2eb153e2a" providerId="LiveId" clId="{F2BA231F-51BB-4162-9184-D4B73C6012F7}" dt="2023-03-29T15:11:04.845" v="223" actId="207"/>
          <ac:spMkLst>
            <pc:docMk/>
            <pc:sldMk cId="3607004528" sldId="274"/>
            <ac:spMk id="15" creationId="{C14624D9-6AFA-154F-AE3E-60FF4D6A98AB}"/>
          </ac:spMkLst>
        </pc:spChg>
      </pc:sldChg>
      <pc:sldChg chg="addSp modSp mod modAnim">
        <pc:chgData name="Luísa Ferreira" userId="dad567e2eb153e2a" providerId="LiveId" clId="{F2BA231F-51BB-4162-9184-D4B73C6012F7}" dt="2023-03-29T15:11:11.577" v="225" actId="207"/>
        <pc:sldMkLst>
          <pc:docMk/>
          <pc:sldMk cId="634067621" sldId="275"/>
        </pc:sldMkLst>
        <pc:spChg chg="add mod">
          <ac:chgData name="Luísa Ferreira" userId="dad567e2eb153e2a" providerId="LiveId" clId="{F2BA231F-51BB-4162-9184-D4B73C6012F7}" dt="2023-03-29T14:50:21.255" v="53" actId="1076"/>
          <ac:spMkLst>
            <pc:docMk/>
            <pc:sldMk cId="634067621" sldId="275"/>
            <ac:spMk id="2" creationId="{53192EAE-9825-213F-394F-18BA09BF9215}"/>
          </ac:spMkLst>
        </pc:spChg>
        <pc:spChg chg="mod">
          <ac:chgData name="Luísa Ferreira" userId="dad567e2eb153e2a" providerId="LiveId" clId="{F2BA231F-51BB-4162-9184-D4B73C6012F7}" dt="2023-03-29T15:11:11.577" v="225" actId="207"/>
          <ac:spMkLst>
            <pc:docMk/>
            <pc:sldMk cId="634067621" sldId="275"/>
            <ac:spMk id="15" creationId="{407547B3-D8D8-9B21-CBA5-1D165BB09805}"/>
          </ac:spMkLst>
        </pc:spChg>
      </pc:sldChg>
      <pc:sldChg chg="addSp delSp modSp mod modAnim">
        <pc:chgData name="Luísa Ferreira" userId="dad567e2eb153e2a" providerId="LiveId" clId="{F2BA231F-51BB-4162-9184-D4B73C6012F7}" dt="2023-03-29T18:28:00.735" v="442"/>
        <pc:sldMkLst>
          <pc:docMk/>
          <pc:sldMk cId="4184679453" sldId="276"/>
        </pc:sldMkLst>
        <pc:spChg chg="add del mod">
          <ac:chgData name="Luísa Ferreira" userId="dad567e2eb153e2a" providerId="LiveId" clId="{F2BA231F-51BB-4162-9184-D4B73C6012F7}" dt="2023-03-29T15:28:36.738" v="291" actId="478"/>
          <ac:spMkLst>
            <pc:docMk/>
            <pc:sldMk cId="4184679453" sldId="276"/>
            <ac:spMk id="2" creationId="{1C9DADE2-6E0D-C29A-AD4A-A85E559C7C6E}"/>
          </ac:spMkLst>
        </pc:spChg>
        <pc:spChg chg="mod">
          <ac:chgData name="Luísa Ferreira" userId="dad567e2eb153e2a" providerId="LiveId" clId="{F2BA231F-51BB-4162-9184-D4B73C6012F7}" dt="2023-03-29T18:28:00.735" v="442"/>
          <ac:spMkLst>
            <pc:docMk/>
            <pc:sldMk cId="4184679453" sldId="276"/>
            <ac:spMk id="3" creationId="{00000000-0000-0000-0000-000000000000}"/>
          </ac:spMkLst>
        </pc:spChg>
        <pc:spChg chg="add mod">
          <ac:chgData name="Luísa Ferreira" userId="dad567e2eb153e2a" providerId="LiveId" clId="{F2BA231F-51BB-4162-9184-D4B73C6012F7}" dt="2023-03-29T15:28:37.191" v="292"/>
          <ac:spMkLst>
            <pc:docMk/>
            <pc:sldMk cId="4184679453" sldId="276"/>
            <ac:spMk id="4" creationId="{BD1C6A2A-4577-C6A1-FFB3-8C6238084ED0}"/>
          </ac:spMkLst>
        </pc:spChg>
        <pc:spChg chg="add mod">
          <ac:chgData name="Luísa Ferreira" userId="dad567e2eb153e2a" providerId="LiveId" clId="{F2BA231F-51BB-4162-9184-D4B73C6012F7}" dt="2023-03-29T15:36:43.279" v="303" actId="1076"/>
          <ac:spMkLst>
            <pc:docMk/>
            <pc:sldMk cId="4184679453" sldId="276"/>
            <ac:spMk id="5" creationId="{E0E438F3-7665-328E-E6F4-15AD99F62CF8}"/>
          </ac:spMkLst>
        </pc:spChg>
        <pc:spChg chg="add mod">
          <ac:chgData name="Luísa Ferreira" userId="dad567e2eb153e2a" providerId="LiveId" clId="{F2BA231F-51BB-4162-9184-D4B73C6012F7}" dt="2023-03-29T15:36:50.608" v="305" actId="1076"/>
          <ac:spMkLst>
            <pc:docMk/>
            <pc:sldMk cId="4184679453" sldId="276"/>
            <ac:spMk id="6" creationId="{AC8877E7-F038-25EC-FB8D-866436032F31}"/>
          </ac:spMkLst>
        </pc:spChg>
        <pc:spChg chg="add mod">
          <ac:chgData name="Luísa Ferreira" userId="dad567e2eb153e2a" providerId="LiveId" clId="{F2BA231F-51BB-4162-9184-D4B73C6012F7}" dt="2023-03-29T15:36:58.531" v="307" actId="1076"/>
          <ac:spMkLst>
            <pc:docMk/>
            <pc:sldMk cId="4184679453" sldId="276"/>
            <ac:spMk id="7" creationId="{4208E6FB-BBAE-FFB8-2DDE-6FAEEABC5822}"/>
          </ac:spMkLst>
        </pc:spChg>
        <pc:spChg chg="add mod">
          <ac:chgData name="Luísa Ferreira" userId="dad567e2eb153e2a" providerId="LiveId" clId="{F2BA231F-51BB-4162-9184-D4B73C6012F7}" dt="2023-03-29T15:38:22.139" v="325" actId="1076"/>
          <ac:spMkLst>
            <pc:docMk/>
            <pc:sldMk cId="4184679453" sldId="276"/>
            <ac:spMk id="8" creationId="{5C96A4B4-9D63-6288-9A1D-ED3F6A24C76C}"/>
          </ac:spMkLst>
        </pc:spChg>
        <pc:spChg chg="add mod">
          <ac:chgData name="Luísa Ferreira" userId="dad567e2eb153e2a" providerId="LiveId" clId="{F2BA231F-51BB-4162-9184-D4B73C6012F7}" dt="2023-03-29T15:38:51.529" v="327" actId="1076"/>
          <ac:spMkLst>
            <pc:docMk/>
            <pc:sldMk cId="4184679453" sldId="276"/>
            <ac:spMk id="9" creationId="{E81AFFE5-BEFD-FC0D-A755-D9A285FEF87A}"/>
          </ac:spMkLst>
        </pc:spChg>
      </pc:sldChg>
      <pc:sldChg chg="addSp modSp mod modAnim">
        <pc:chgData name="Luísa Ferreira" userId="dad567e2eb153e2a" providerId="LiveId" clId="{F2BA231F-51BB-4162-9184-D4B73C6012F7}" dt="2023-03-29T18:28:20.734" v="443" actId="207"/>
        <pc:sldMkLst>
          <pc:docMk/>
          <pc:sldMk cId="941960266" sldId="277"/>
        </pc:sldMkLst>
        <pc:spChg chg="add mod">
          <ac:chgData name="Luísa Ferreira" userId="dad567e2eb153e2a" providerId="LiveId" clId="{F2BA231F-51BB-4162-9184-D4B73C6012F7}" dt="2023-03-29T15:03:16.745" v="163" actId="1076"/>
          <ac:spMkLst>
            <pc:docMk/>
            <pc:sldMk cId="941960266" sldId="277"/>
            <ac:spMk id="2" creationId="{130C7344-D4D7-99BB-23D8-53E5772466B8}"/>
          </ac:spMkLst>
        </pc:spChg>
        <pc:spChg chg="mod">
          <ac:chgData name="Luísa Ferreira" userId="dad567e2eb153e2a" providerId="LiveId" clId="{F2BA231F-51BB-4162-9184-D4B73C6012F7}" dt="2023-03-29T18:28:20.734" v="443" actId="207"/>
          <ac:spMkLst>
            <pc:docMk/>
            <pc:sldMk cId="941960266" sldId="277"/>
            <ac:spMk id="3" creationId="{00000000-0000-0000-0000-000000000000}"/>
          </ac:spMkLst>
        </pc:spChg>
        <pc:spChg chg="add mod">
          <ac:chgData name="Luísa Ferreira" userId="dad567e2eb153e2a" providerId="LiveId" clId="{F2BA231F-51BB-4162-9184-D4B73C6012F7}" dt="2023-03-29T15:03:23.086" v="165" actId="1076"/>
          <ac:spMkLst>
            <pc:docMk/>
            <pc:sldMk cId="941960266" sldId="277"/>
            <ac:spMk id="5" creationId="{DDE3FFC3-B702-8AC7-EF6C-FF374AD88577}"/>
          </ac:spMkLst>
        </pc:spChg>
        <pc:spChg chg="mod">
          <ac:chgData name="Luísa Ferreira" userId="dad567e2eb153e2a" providerId="LiveId" clId="{F2BA231F-51BB-4162-9184-D4B73C6012F7}" dt="2023-03-29T15:11:15.904" v="226" actId="207"/>
          <ac:spMkLst>
            <pc:docMk/>
            <pc:sldMk cId="941960266" sldId="277"/>
            <ac:spMk id="6" creationId="{9CBAAB43-FB16-0E5E-607F-105FEBA39D10}"/>
          </ac:spMkLst>
        </pc:spChg>
        <pc:spChg chg="add mod">
          <ac:chgData name="Luísa Ferreira" userId="dad567e2eb153e2a" providerId="LiveId" clId="{F2BA231F-51BB-4162-9184-D4B73C6012F7}" dt="2023-03-29T15:03:29.179" v="167" actId="1076"/>
          <ac:spMkLst>
            <pc:docMk/>
            <pc:sldMk cId="941960266" sldId="277"/>
            <ac:spMk id="7" creationId="{82EA24E1-0EB9-4BC8-BD7A-6354E67A2577}"/>
          </ac:spMkLst>
        </pc:spChg>
        <pc:spChg chg="add mod">
          <ac:chgData name="Luísa Ferreira" userId="dad567e2eb153e2a" providerId="LiveId" clId="{F2BA231F-51BB-4162-9184-D4B73C6012F7}" dt="2023-03-29T15:03:37.591" v="169" actId="1076"/>
          <ac:spMkLst>
            <pc:docMk/>
            <pc:sldMk cId="941960266" sldId="277"/>
            <ac:spMk id="8" creationId="{BBF13634-70D9-B025-D176-B2DE92EED9CE}"/>
          </ac:spMkLst>
        </pc:spChg>
        <pc:spChg chg="add mod">
          <ac:chgData name="Luísa Ferreira" userId="dad567e2eb153e2a" providerId="LiveId" clId="{F2BA231F-51BB-4162-9184-D4B73C6012F7}" dt="2023-03-29T15:06:01.410" v="194" actId="1076"/>
          <ac:spMkLst>
            <pc:docMk/>
            <pc:sldMk cId="941960266" sldId="277"/>
            <ac:spMk id="9" creationId="{B5E74B8D-8478-2667-0867-235EC42B06F0}"/>
          </ac:spMkLst>
        </pc:spChg>
      </pc:sldChg>
      <pc:sldChg chg="addSp modSp mod modAnim">
        <pc:chgData name="Luísa Ferreira" userId="dad567e2eb153e2a" providerId="LiveId" clId="{F2BA231F-51BB-4162-9184-D4B73C6012F7}" dt="2023-03-29T18:28:27.014" v="444" actId="207"/>
        <pc:sldMkLst>
          <pc:docMk/>
          <pc:sldMk cId="73241021" sldId="278"/>
        </pc:sldMkLst>
        <pc:spChg chg="add mod">
          <ac:chgData name="Luísa Ferreira" userId="dad567e2eb153e2a" providerId="LiveId" clId="{F2BA231F-51BB-4162-9184-D4B73C6012F7}" dt="2023-03-29T15:02:33.629" v="154" actId="1076"/>
          <ac:spMkLst>
            <pc:docMk/>
            <pc:sldMk cId="73241021" sldId="278"/>
            <ac:spMk id="2" creationId="{188E5AF5-24A1-7C10-9637-237865EFC5F6}"/>
          </ac:spMkLst>
        </pc:spChg>
        <pc:spChg chg="mod">
          <ac:chgData name="Luísa Ferreira" userId="dad567e2eb153e2a" providerId="LiveId" clId="{F2BA231F-51BB-4162-9184-D4B73C6012F7}" dt="2023-03-29T18:28:27.014" v="444" actId="207"/>
          <ac:spMkLst>
            <pc:docMk/>
            <pc:sldMk cId="73241021" sldId="278"/>
            <ac:spMk id="3" creationId="{00000000-0000-0000-0000-000000000000}"/>
          </ac:spMkLst>
        </pc:spChg>
        <pc:spChg chg="add mod">
          <ac:chgData name="Luísa Ferreira" userId="dad567e2eb153e2a" providerId="LiveId" clId="{F2BA231F-51BB-4162-9184-D4B73C6012F7}" dt="2023-03-29T15:02:41.591" v="156" actId="1076"/>
          <ac:spMkLst>
            <pc:docMk/>
            <pc:sldMk cId="73241021" sldId="278"/>
            <ac:spMk id="9" creationId="{4C02134C-1EFE-E30C-7C8A-A25AC0F835D0}"/>
          </ac:spMkLst>
        </pc:spChg>
        <pc:spChg chg="add mod">
          <ac:chgData name="Luísa Ferreira" userId="dad567e2eb153e2a" providerId="LiveId" clId="{F2BA231F-51BB-4162-9184-D4B73C6012F7}" dt="2023-03-29T15:02:51.125" v="158" actId="1076"/>
          <ac:spMkLst>
            <pc:docMk/>
            <pc:sldMk cId="73241021" sldId="278"/>
            <ac:spMk id="21" creationId="{7435886A-5FF1-BC4F-4593-592472A606ED}"/>
          </ac:spMkLst>
        </pc:spChg>
        <pc:spChg chg="mod">
          <ac:chgData name="Luísa Ferreira" userId="dad567e2eb153e2a" providerId="LiveId" clId="{F2BA231F-51BB-4162-9184-D4B73C6012F7}" dt="2023-03-29T15:11:28.214" v="229" actId="207"/>
          <ac:spMkLst>
            <pc:docMk/>
            <pc:sldMk cId="73241021" sldId="278"/>
            <ac:spMk id="22" creationId="{0A1ED08D-E986-DC2B-95DB-F14A255EBFA0}"/>
          </ac:spMkLst>
        </pc:spChg>
        <pc:spChg chg="add mod">
          <ac:chgData name="Luísa Ferreira" userId="dad567e2eb153e2a" providerId="LiveId" clId="{F2BA231F-51BB-4162-9184-D4B73C6012F7}" dt="2023-03-29T15:03:01.778" v="160" actId="1076"/>
          <ac:spMkLst>
            <pc:docMk/>
            <pc:sldMk cId="73241021" sldId="278"/>
            <ac:spMk id="23" creationId="{80C3BFEF-2A1B-0BC0-B178-B75C5020D002}"/>
          </ac:spMkLst>
        </pc:spChg>
        <pc:spChg chg="add mod">
          <ac:chgData name="Luísa Ferreira" userId="dad567e2eb153e2a" providerId="LiveId" clId="{F2BA231F-51BB-4162-9184-D4B73C6012F7}" dt="2023-03-29T15:06:23.529" v="197" actId="1076"/>
          <ac:spMkLst>
            <pc:docMk/>
            <pc:sldMk cId="73241021" sldId="278"/>
            <ac:spMk id="24" creationId="{C554E119-DB5F-9368-989B-8412C6471F14}"/>
          </ac:spMkLst>
        </pc:spChg>
      </pc:sldChg>
      <pc:sldChg chg="addSp modSp mod modAnim">
        <pc:chgData name="Luísa Ferreira" userId="dad567e2eb153e2a" providerId="LiveId" clId="{F2BA231F-51BB-4162-9184-D4B73C6012F7}" dt="2023-03-29T18:28:32.109" v="445" actId="207"/>
        <pc:sldMkLst>
          <pc:docMk/>
          <pc:sldMk cId="773686053" sldId="279"/>
        </pc:sldMkLst>
        <pc:spChg chg="add mod">
          <ac:chgData name="Luísa Ferreira" userId="dad567e2eb153e2a" providerId="LiveId" clId="{F2BA231F-51BB-4162-9184-D4B73C6012F7}" dt="2023-03-29T15:01:53.033" v="145" actId="1076"/>
          <ac:spMkLst>
            <pc:docMk/>
            <pc:sldMk cId="773686053" sldId="279"/>
            <ac:spMk id="2" creationId="{E9A5177E-F963-6DC6-3702-4F61576C0D2F}"/>
          </ac:spMkLst>
        </pc:spChg>
        <pc:spChg chg="mod">
          <ac:chgData name="Luísa Ferreira" userId="dad567e2eb153e2a" providerId="LiveId" clId="{F2BA231F-51BB-4162-9184-D4B73C6012F7}" dt="2023-03-29T18:28:32.109" v="445" actId="207"/>
          <ac:spMkLst>
            <pc:docMk/>
            <pc:sldMk cId="773686053" sldId="279"/>
            <ac:spMk id="3" creationId="{00000000-0000-0000-0000-000000000000}"/>
          </ac:spMkLst>
        </pc:spChg>
        <pc:spChg chg="add mod">
          <ac:chgData name="Luísa Ferreira" userId="dad567e2eb153e2a" providerId="LiveId" clId="{F2BA231F-51BB-4162-9184-D4B73C6012F7}" dt="2023-03-29T15:02:07.168" v="147" actId="1076"/>
          <ac:spMkLst>
            <pc:docMk/>
            <pc:sldMk cId="773686053" sldId="279"/>
            <ac:spMk id="5" creationId="{B3EACA29-58CC-C426-8FF0-C44E5C6B6ECD}"/>
          </ac:spMkLst>
        </pc:spChg>
        <pc:spChg chg="mod">
          <ac:chgData name="Luísa Ferreira" userId="dad567e2eb153e2a" providerId="LiveId" clId="{F2BA231F-51BB-4162-9184-D4B73C6012F7}" dt="2023-03-29T15:11:32.963" v="230" actId="207"/>
          <ac:spMkLst>
            <pc:docMk/>
            <pc:sldMk cId="773686053" sldId="279"/>
            <ac:spMk id="6" creationId="{BBC9D27B-7E12-28D0-52B1-3829F2146A8D}"/>
          </ac:spMkLst>
        </pc:spChg>
        <pc:spChg chg="add mod">
          <ac:chgData name="Luísa Ferreira" userId="dad567e2eb153e2a" providerId="LiveId" clId="{F2BA231F-51BB-4162-9184-D4B73C6012F7}" dt="2023-03-29T15:02:15.666" v="149" actId="1076"/>
          <ac:spMkLst>
            <pc:docMk/>
            <pc:sldMk cId="773686053" sldId="279"/>
            <ac:spMk id="7" creationId="{782EF2B9-555F-7C79-01A2-89FBB1D8FB85}"/>
          </ac:spMkLst>
        </pc:spChg>
        <pc:spChg chg="add mod">
          <ac:chgData name="Luísa Ferreira" userId="dad567e2eb153e2a" providerId="LiveId" clId="{F2BA231F-51BB-4162-9184-D4B73C6012F7}" dt="2023-03-29T15:02:22.633" v="152" actId="1076"/>
          <ac:spMkLst>
            <pc:docMk/>
            <pc:sldMk cId="773686053" sldId="279"/>
            <ac:spMk id="8" creationId="{AA0455FF-C039-B123-9F73-22EC1BA138FB}"/>
          </ac:spMkLst>
        </pc:spChg>
        <pc:spChg chg="add mod">
          <ac:chgData name="Luísa Ferreira" userId="dad567e2eb153e2a" providerId="LiveId" clId="{F2BA231F-51BB-4162-9184-D4B73C6012F7}" dt="2023-03-29T15:06:41.025" v="199" actId="1076"/>
          <ac:spMkLst>
            <pc:docMk/>
            <pc:sldMk cId="773686053" sldId="279"/>
            <ac:spMk id="9" creationId="{6D44F67B-078E-E976-4331-3614182A97D1}"/>
          </ac:spMkLst>
        </pc:spChg>
      </pc:sldChg>
      <pc:sldChg chg="addSp modSp mod modAnim">
        <pc:chgData name="Luísa Ferreira" userId="dad567e2eb153e2a" providerId="LiveId" clId="{F2BA231F-51BB-4162-9184-D4B73C6012F7}" dt="2023-03-29T18:28:36.392" v="446" actId="207"/>
        <pc:sldMkLst>
          <pc:docMk/>
          <pc:sldMk cId="1950222577" sldId="280"/>
        </pc:sldMkLst>
        <pc:spChg chg="add mod">
          <ac:chgData name="Luísa Ferreira" userId="dad567e2eb153e2a" providerId="LiveId" clId="{F2BA231F-51BB-4162-9184-D4B73C6012F7}" dt="2023-03-29T15:01:23.072" v="137" actId="1076"/>
          <ac:spMkLst>
            <pc:docMk/>
            <pc:sldMk cId="1950222577" sldId="280"/>
            <ac:spMk id="2" creationId="{3479285A-08F6-3E07-CB61-ED9A8C044DA1}"/>
          </ac:spMkLst>
        </pc:spChg>
        <pc:spChg chg="mod">
          <ac:chgData name="Luísa Ferreira" userId="dad567e2eb153e2a" providerId="LiveId" clId="{F2BA231F-51BB-4162-9184-D4B73C6012F7}" dt="2023-03-29T18:28:36.392" v="446" actId="207"/>
          <ac:spMkLst>
            <pc:docMk/>
            <pc:sldMk cId="1950222577" sldId="280"/>
            <ac:spMk id="3" creationId="{00000000-0000-0000-0000-000000000000}"/>
          </ac:spMkLst>
        </pc:spChg>
        <pc:spChg chg="mod">
          <ac:chgData name="Luísa Ferreira" userId="dad567e2eb153e2a" providerId="LiveId" clId="{F2BA231F-51BB-4162-9184-D4B73C6012F7}" dt="2023-03-29T15:11:46.301" v="233" actId="207"/>
          <ac:spMkLst>
            <pc:docMk/>
            <pc:sldMk cId="1950222577" sldId="280"/>
            <ac:spMk id="4" creationId="{0EC89CE0-3B2B-2B91-EAA8-745E78620951}"/>
          </ac:spMkLst>
        </pc:spChg>
        <pc:spChg chg="add mod">
          <ac:chgData name="Luísa Ferreira" userId="dad567e2eb153e2a" providerId="LiveId" clId="{F2BA231F-51BB-4162-9184-D4B73C6012F7}" dt="2023-03-29T15:01:28.559" v="139" actId="1076"/>
          <ac:spMkLst>
            <pc:docMk/>
            <pc:sldMk cId="1950222577" sldId="280"/>
            <ac:spMk id="5" creationId="{46F70BAB-F0F2-47B8-A32F-6BC4409E8AB0}"/>
          </ac:spMkLst>
        </pc:spChg>
        <pc:spChg chg="add mod">
          <ac:chgData name="Luísa Ferreira" userId="dad567e2eb153e2a" providerId="LiveId" clId="{F2BA231F-51BB-4162-9184-D4B73C6012F7}" dt="2023-03-29T15:01:34.708" v="141" actId="1076"/>
          <ac:spMkLst>
            <pc:docMk/>
            <pc:sldMk cId="1950222577" sldId="280"/>
            <ac:spMk id="6" creationId="{E2CD1B1D-5490-9E03-043C-0F78FCB1FF81}"/>
          </ac:spMkLst>
        </pc:spChg>
        <pc:spChg chg="add mod">
          <ac:chgData name="Luísa Ferreira" userId="dad567e2eb153e2a" providerId="LiveId" clId="{F2BA231F-51BB-4162-9184-D4B73C6012F7}" dt="2023-03-29T15:01:43.435" v="143" actId="1076"/>
          <ac:spMkLst>
            <pc:docMk/>
            <pc:sldMk cId="1950222577" sldId="280"/>
            <ac:spMk id="7" creationId="{179D0D4C-B4F5-5F26-817E-7DFF488A614C}"/>
          </ac:spMkLst>
        </pc:spChg>
        <pc:spChg chg="add mod">
          <ac:chgData name="Luísa Ferreira" userId="dad567e2eb153e2a" providerId="LiveId" clId="{F2BA231F-51BB-4162-9184-D4B73C6012F7}" dt="2023-03-29T15:06:52.837" v="201" actId="1076"/>
          <ac:spMkLst>
            <pc:docMk/>
            <pc:sldMk cId="1950222577" sldId="280"/>
            <ac:spMk id="8" creationId="{22CD3332-382D-50BA-77C1-662DFC6BDBA6}"/>
          </ac:spMkLst>
        </pc:spChg>
      </pc:sldChg>
      <pc:sldChg chg="modSp mod">
        <pc:chgData name="Luísa Ferreira" userId="dad567e2eb153e2a" providerId="LiveId" clId="{F2BA231F-51BB-4162-9184-D4B73C6012F7}" dt="2023-03-29T18:28:44.297" v="447" actId="207"/>
        <pc:sldMkLst>
          <pc:docMk/>
          <pc:sldMk cId="2789679986" sldId="281"/>
        </pc:sldMkLst>
        <pc:spChg chg="mod">
          <ac:chgData name="Luísa Ferreira" userId="dad567e2eb153e2a" providerId="LiveId" clId="{F2BA231F-51BB-4162-9184-D4B73C6012F7}" dt="2023-03-29T18:28:44.297" v="447" actId="207"/>
          <ac:spMkLst>
            <pc:docMk/>
            <pc:sldMk cId="2789679986" sldId="281"/>
            <ac:spMk id="3" creationId="{00000000-0000-0000-0000-000000000000}"/>
          </ac:spMkLst>
        </pc:spChg>
      </pc:sldChg>
      <pc:sldChg chg="modSp mod">
        <pc:chgData name="Luísa Ferreira" userId="dad567e2eb153e2a" providerId="LiveId" clId="{F2BA231F-51BB-4162-9184-D4B73C6012F7}" dt="2023-03-29T18:28:51.053" v="448" actId="207"/>
        <pc:sldMkLst>
          <pc:docMk/>
          <pc:sldMk cId="3987745748" sldId="282"/>
        </pc:sldMkLst>
        <pc:spChg chg="mod">
          <ac:chgData name="Luísa Ferreira" userId="dad567e2eb153e2a" providerId="LiveId" clId="{F2BA231F-51BB-4162-9184-D4B73C6012F7}" dt="2023-03-29T18:28:51.053" v="448" actId="207"/>
          <ac:spMkLst>
            <pc:docMk/>
            <pc:sldMk cId="3987745748" sldId="282"/>
            <ac:spMk id="3" creationId="{00000000-0000-0000-0000-000000000000}"/>
          </ac:spMkLst>
        </pc:spChg>
      </pc:sldChg>
      <pc:sldChg chg="addSp modSp mod modAnim">
        <pc:chgData name="Luísa Ferreira" userId="dad567e2eb153e2a" providerId="LiveId" clId="{F2BA231F-51BB-4162-9184-D4B73C6012F7}" dt="2023-03-29T15:12:03.859" v="237" actId="207"/>
        <pc:sldMkLst>
          <pc:docMk/>
          <pc:sldMk cId="465443961" sldId="283"/>
        </pc:sldMkLst>
        <pc:spChg chg="add mod">
          <ac:chgData name="Luísa Ferreira" userId="dad567e2eb153e2a" providerId="LiveId" clId="{F2BA231F-51BB-4162-9184-D4B73C6012F7}" dt="2023-03-29T14:51:53.118" v="63" actId="1076"/>
          <ac:spMkLst>
            <pc:docMk/>
            <pc:sldMk cId="465443961" sldId="283"/>
            <ac:spMk id="2" creationId="{C426A8DD-45CC-D79E-FCEC-838AAD415480}"/>
          </ac:spMkLst>
        </pc:spChg>
        <pc:spChg chg="mod">
          <ac:chgData name="Luísa Ferreira" userId="dad567e2eb153e2a" providerId="LiveId" clId="{F2BA231F-51BB-4162-9184-D4B73C6012F7}" dt="2023-03-29T15:12:03.859" v="237" actId="207"/>
          <ac:spMkLst>
            <pc:docMk/>
            <pc:sldMk cId="465443961" sldId="283"/>
            <ac:spMk id="3" creationId="{00000000-0000-0000-0000-000000000000}"/>
          </ac:spMkLst>
        </pc:spChg>
      </pc:sldChg>
      <pc:sldChg chg="addSp modSp mod modAnim">
        <pc:chgData name="Luísa Ferreira" userId="dad567e2eb153e2a" providerId="LiveId" clId="{F2BA231F-51BB-4162-9184-D4B73C6012F7}" dt="2023-03-29T15:46:55.501" v="392"/>
        <pc:sldMkLst>
          <pc:docMk/>
          <pc:sldMk cId="813573433" sldId="284"/>
        </pc:sldMkLst>
        <pc:spChg chg="add mod">
          <ac:chgData name="Luísa Ferreira" userId="dad567e2eb153e2a" providerId="LiveId" clId="{F2BA231F-51BB-4162-9184-D4B73C6012F7}" dt="2023-03-29T14:52:38.933" v="68" actId="1076"/>
          <ac:spMkLst>
            <pc:docMk/>
            <pc:sldMk cId="813573433" sldId="284"/>
            <ac:spMk id="2" creationId="{C94BBC18-617E-BAC6-B419-5C45C360C57C}"/>
          </ac:spMkLst>
        </pc:spChg>
        <pc:spChg chg="mod">
          <ac:chgData name="Luísa Ferreira" userId="dad567e2eb153e2a" providerId="LiveId" clId="{F2BA231F-51BB-4162-9184-D4B73C6012F7}" dt="2023-03-29T15:12:08.625" v="238" actId="207"/>
          <ac:spMkLst>
            <pc:docMk/>
            <pc:sldMk cId="813573433" sldId="284"/>
            <ac:spMk id="4" creationId="{4DE10B0C-399A-F2F8-C367-33CEDBB57EFD}"/>
          </ac:spMkLst>
        </pc:spChg>
        <pc:spChg chg="add mod">
          <ac:chgData name="Luísa Ferreira" userId="dad567e2eb153e2a" providerId="LiveId" clId="{F2BA231F-51BB-4162-9184-D4B73C6012F7}" dt="2023-03-29T15:00:46.273" v="131" actId="1076"/>
          <ac:spMkLst>
            <pc:docMk/>
            <pc:sldMk cId="813573433" sldId="284"/>
            <ac:spMk id="5" creationId="{3542A4B3-1A7E-4989-DF80-D7F25E26868D}"/>
          </ac:spMkLst>
        </pc:spChg>
        <pc:spChg chg="mod">
          <ac:chgData name="Luísa Ferreira" userId="dad567e2eb153e2a" providerId="LiveId" clId="{F2BA231F-51BB-4162-9184-D4B73C6012F7}" dt="2023-03-29T15:12:11.468" v="239" actId="207"/>
          <ac:spMkLst>
            <pc:docMk/>
            <pc:sldMk cId="813573433" sldId="284"/>
            <ac:spMk id="6" creationId="{9476D9B6-6018-5C8F-68F6-913BCEED487A}"/>
          </ac:spMkLst>
        </pc:spChg>
        <pc:spChg chg="add mod">
          <ac:chgData name="Luísa Ferreira" userId="dad567e2eb153e2a" providerId="LiveId" clId="{F2BA231F-51BB-4162-9184-D4B73C6012F7}" dt="2023-03-29T15:00:55.501" v="133" actId="1076"/>
          <ac:spMkLst>
            <pc:docMk/>
            <pc:sldMk cId="813573433" sldId="284"/>
            <ac:spMk id="7" creationId="{8BD9EC69-7FEC-9129-20AE-D7C6726BC58F}"/>
          </ac:spMkLst>
        </pc:spChg>
        <pc:spChg chg="add mod">
          <ac:chgData name="Luísa Ferreira" userId="dad567e2eb153e2a" providerId="LiveId" clId="{F2BA231F-51BB-4162-9184-D4B73C6012F7}" dt="2023-03-29T15:01:05.584" v="135" actId="1076"/>
          <ac:spMkLst>
            <pc:docMk/>
            <pc:sldMk cId="813573433" sldId="284"/>
            <ac:spMk id="8" creationId="{8FC7DB6C-ECA4-7D0D-7DC4-FE2716F9F67C}"/>
          </ac:spMkLst>
        </pc:spChg>
        <pc:spChg chg="add mod">
          <ac:chgData name="Luísa Ferreira" userId="dad567e2eb153e2a" providerId="LiveId" clId="{F2BA231F-51BB-4162-9184-D4B73C6012F7}" dt="2023-03-29T15:07:21.632" v="204" actId="1076"/>
          <ac:spMkLst>
            <pc:docMk/>
            <pc:sldMk cId="813573433" sldId="284"/>
            <ac:spMk id="9" creationId="{6661C36B-0F7D-DEE6-BEC8-91580CD50B04}"/>
          </ac:spMkLst>
        </pc:spChg>
        <pc:spChg chg="add mod">
          <ac:chgData name="Luísa Ferreira" userId="dad567e2eb153e2a" providerId="LiveId" clId="{F2BA231F-51BB-4162-9184-D4B73C6012F7}" dt="2023-03-29T15:07:33.784" v="206" actId="1076"/>
          <ac:spMkLst>
            <pc:docMk/>
            <pc:sldMk cId="813573433" sldId="284"/>
            <ac:spMk id="10" creationId="{D2D84991-739D-2C48-E65B-D16273420C22}"/>
          </ac:spMkLst>
        </pc:spChg>
      </pc:sldChg>
      <pc:sldChg chg="addSp modSp mod modAnim">
        <pc:chgData name="Luísa Ferreira" userId="dad567e2eb153e2a" providerId="LiveId" clId="{F2BA231F-51BB-4162-9184-D4B73C6012F7}" dt="2023-03-29T15:47:30.746" v="400"/>
        <pc:sldMkLst>
          <pc:docMk/>
          <pc:sldMk cId="55215754" sldId="285"/>
        </pc:sldMkLst>
        <pc:spChg chg="add mod">
          <ac:chgData name="Luísa Ferreira" userId="dad567e2eb153e2a" providerId="LiveId" clId="{F2BA231F-51BB-4162-9184-D4B73C6012F7}" dt="2023-03-29T15:00:01.145" v="124" actId="1076"/>
          <ac:spMkLst>
            <pc:docMk/>
            <pc:sldMk cId="55215754" sldId="285"/>
            <ac:spMk id="2" creationId="{924E2B82-2967-5A07-07E7-DC27D20E13CE}"/>
          </ac:spMkLst>
        </pc:spChg>
        <pc:spChg chg="mod">
          <ac:chgData name="Luísa Ferreira" userId="dad567e2eb153e2a" providerId="LiveId" clId="{F2BA231F-51BB-4162-9184-D4B73C6012F7}" dt="2023-03-29T15:12:16.279" v="240" actId="207"/>
          <ac:spMkLst>
            <pc:docMk/>
            <pc:sldMk cId="55215754" sldId="285"/>
            <ac:spMk id="3" creationId="{00000000-0000-0000-0000-000000000000}"/>
          </ac:spMkLst>
        </pc:spChg>
        <pc:spChg chg="add mod">
          <ac:chgData name="Luísa Ferreira" userId="dad567e2eb153e2a" providerId="LiveId" clId="{F2BA231F-51BB-4162-9184-D4B73C6012F7}" dt="2023-03-29T15:00:16.173" v="126" actId="1076"/>
          <ac:spMkLst>
            <pc:docMk/>
            <pc:sldMk cId="55215754" sldId="285"/>
            <ac:spMk id="4" creationId="{7E8FF834-36A0-44AA-FA21-295ED77E485D}"/>
          </ac:spMkLst>
        </pc:spChg>
        <pc:spChg chg="add mod">
          <ac:chgData name="Luísa Ferreira" userId="dad567e2eb153e2a" providerId="LiveId" clId="{F2BA231F-51BB-4162-9184-D4B73C6012F7}" dt="2023-03-29T15:00:36.407" v="129" actId="1076"/>
          <ac:spMkLst>
            <pc:docMk/>
            <pc:sldMk cId="55215754" sldId="285"/>
            <ac:spMk id="5" creationId="{E1DA00B4-2FF2-A655-60EC-6634D50A0D31}"/>
          </ac:spMkLst>
        </pc:spChg>
        <pc:spChg chg="add mod">
          <ac:chgData name="Luísa Ferreira" userId="dad567e2eb153e2a" providerId="LiveId" clId="{F2BA231F-51BB-4162-9184-D4B73C6012F7}" dt="2023-03-29T15:07:45.778" v="208" actId="1076"/>
          <ac:spMkLst>
            <pc:docMk/>
            <pc:sldMk cId="55215754" sldId="285"/>
            <ac:spMk id="6" creationId="{A5973490-8E87-0009-8640-048C55FB4D53}"/>
          </ac:spMkLst>
        </pc:spChg>
        <pc:spChg chg="add mod">
          <ac:chgData name="Luísa Ferreira" userId="dad567e2eb153e2a" providerId="LiveId" clId="{F2BA231F-51BB-4162-9184-D4B73C6012F7}" dt="2023-03-29T15:07:54.436" v="210" actId="1076"/>
          <ac:spMkLst>
            <pc:docMk/>
            <pc:sldMk cId="55215754" sldId="285"/>
            <ac:spMk id="7" creationId="{039098F5-6358-4BC6-F94A-D948212C14A5}"/>
          </ac:spMkLst>
        </pc:spChg>
      </pc:sldChg>
      <pc:sldChg chg="delSp modSp mod delAnim modAnim">
        <pc:chgData name="Luísa Ferreira" userId="dad567e2eb153e2a" providerId="LiveId" clId="{F2BA231F-51BB-4162-9184-D4B73C6012F7}" dt="2023-03-29T18:29:33.423" v="453" actId="207"/>
        <pc:sldMkLst>
          <pc:docMk/>
          <pc:sldMk cId="3740683896" sldId="287"/>
        </pc:sldMkLst>
        <pc:spChg chg="mod">
          <ac:chgData name="Luísa Ferreira" userId="dad567e2eb153e2a" providerId="LiveId" clId="{F2BA231F-51BB-4162-9184-D4B73C6012F7}" dt="2023-03-29T18:29:33.423" v="453" actId="207"/>
          <ac:spMkLst>
            <pc:docMk/>
            <pc:sldMk cId="3740683896" sldId="287"/>
            <ac:spMk id="3" creationId="{00000000-0000-0000-0000-000000000000}"/>
          </ac:spMkLst>
        </pc:spChg>
        <pc:spChg chg="del mod">
          <ac:chgData name="Luísa Ferreira" userId="dad567e2eb153e2a" providerId="LiveId" clId="{F2BA231F-51BB-4162-9184-D4B73C6012F7}" dt="2023-03-29T14:55:11.437" v="82" actId="478"/>
          <ac:spMkLst>
            <pc:docMk/>
            <pc:sldMk cId="3740683896" sldId="287"/>
            <ac:spMk id="9" creationId="{00000000-0000-0000-0000-000000000000}"/>
          </ac:spMkLst>
        </pc:spChg>
      </pc:sldChg>
      <pc:sldChg chg="addSp delSp modSp mod delAnim modAnim">
        <pc:chgData name="Luísa Ferreira" userId="dad567e2eb153e2a" providerId="LiveId" clId="{F2BA231F-51BB-4162-9184-D4B73C6012F7}" dt="2023-03-29T18:29:53.712" v="457" actId="207"/>
        <pc:sldMkLst>
          <pc:docMk/>
          <pc:sldMk cId="3543387729" sldId="288"/>
        </pc:sldMkLst>
        <pc:spChg chg="add mod">
          <ac:chgData name="Luísa Ferreira" userId="dad567e2eb153e2a" providerId="LiveId" clId="{F2BA231F-51BB-4162-9184-D4B73C6012F7}" dt="2023-03-29T14:58:21.746" v="113" actId="1076"/>
          <ac:spMkLst>
            <pc:docMk/>
            <pc:sldMk cId="3543387729" sldId="288"/>
            <ac:spMk id="2" creationId="{46164105-94E2-1A82-0C48-75A4062B024C}"/>
          </ac:spMkLst>
        </pc:spChg>
        <pc:spChg chg="mod">
          <ac:chgData name="Luísa Ferreira" userId="dad567e2eb153e2a" providerId="LiveId" clId="{F2BA231F-51BB-4162-9184-D4B73C6012F7}" dt="2023-03-29T18:29:53.712" v="457" actId="207"/>
          <ac:spMkLst>
            <pc:docMk/>
            <pc:sldMk cId="3543387729" sldId="288"/>
            <ac:spMk id="3" creationId="{00000000-0000-0000-0000-000000000000}"/>
          </ac:spMkLst>
        </pc:spChg>
        <pc:spChg chg="mod">
          <ac:chgData name="Luísa Ferreira" userId="dad567e2eb153e2a" providerId="LiveId" clId="{F2BA231F-51BB-4162-9184-D4B73C6012F7}" dt="2023-03-29T15:13:01.874" v="248" actId="114"/>
          <ac:spMkLst>
            <pc:docMk/>
            <pc:sldMk cId="3543387729" sldId="288"/>
            <ac:spMk id="4" creationId="{1F36C44C-9899-3FD4-0C2B-B088475B636E}"/>
          </ac:spMkLst>
        </pc:spChg>
        <pc:spChg chg="add mod">
          <ac:chgData name="Luísa Ferreira" userId="dad567e2eb153e2a" providerId="LiveId" clId="{F2BA231F-51BB-4162-9184-D4B73C6012F7}" dt="2023-03-29T14:58:35.220" v="116" actId="1076"/>
          <ac:spMkLst>
            <pc:docMk/>
            <pc:sldMk cId="3543387729" sldId="288"/>
            <ac:spMk id="6" creationId="{0A6B93AB-1E13-9FC1-E582-566C48BD6129}"/>
          </ac:spMkLst>
        </pc:spChg>
        <pc:spChg chg="add mod">
          <ac:chgData name="Luísa Ferreira" userId="dad567e2eb153e2a" providerId="LiveId" clId="{F2BA231F-51BB-4162-9184-D4B73C6012F7}" dt="2023-03-29T14:58:49.326" v="118" actId="1076"/>
          <ac:spMkLst>
            <pc:docMk/>
            <pc:sldMk cId="3543387729" sldId="288"/>
            <ac:spMk id="8" creationId="{C9201419-04FD-721E-DAF8-6B21E187795E}"/>
          </ac:spMkLst>
        </pc:spChg>
        <pc:spChg chg="add del mod">
          <ac:chgData name="Luísa Ferreira" userId="dad567e2eb153e2a" providerId="LiveId" clId="{F2BA231F-51BB-4162-9184-D4B73C6012F7}" dt="2023-03-29T14:59:02.031" v="122"/>
          <ac:spMkLst>
            <pc:docMk/>
            <pc:sldMk cId="3543387729" sldId="288"/>
            <ac:spMk id="9" creationId="{1A5FFFA4-0A61-194D-597C-588ECE5616E9}"/>
          </ac:spMkLst>
        </pc:spChg>
        <pc:spChg chg="mod">
          <ac:chgData name="Luísa Ferreira" userId="dad567e2eb153e2a" providerId="LiveId" clId="{F2BA231F-51BB-4162-9184-D4B73C6012F7}" dt="2023-03-29T15:12:39.224" v="245" actId="207"/>
          <ac:spMkLst>
            <pc:docMk/>
            <pc:sldMk cId="3543387729" sldId="288"/>
            <ac:spMk id="10" creationId="{3453E504-6DB0-93F7-4EE1-1677BBEDD05B}"/>
          </ac:spMkLst>
        </pc:spChg>
        <pc:spChg chg="add mod">
          <ac:chgData name="Luísa Ferreira" userId="dad567e2eb153e2a" providerId="LiveId" clId="{F2BA231F-51BB-4162-9184-D4B73C6012F7}" dt="2023-03-29T15:08:24.318" v="212" actId="1076"/>
          <ac:spMkLst>
            <pc:docMk/>
            <pc:sldMk cId="3543387729" sldId="288"/>
            <ac:spMk id="11" creationId="{3788BD06-EBEC-1DE9-3B09-1BE8A483A1CB}"/>
          </ac:spMkLst>
        </pc:spChg>
        <pc:spChg chg="add mod">
          <ac:chgData name="Luísa Ferreira" userId="dad567e2eb153e2a" providerId="LiveId" clId="{F2BA231F-51BB-4162-9184-D4B73C6012F7}" dt="2023-03-29T15:08:43.990" v="215" actId="1076"/>
          <ac:spMkLst>
            <pc:docMk/>
            <pc:sldMk cId="3543387729" sldId="288"/>
            <ac:spMk id="12" creationId="{B4E00D0A-B64D-D509-B9D0-F53ADEEFB164}"/>
          </ac:spMkLst>
        </pc:spChg>
      </pc:sldChg>
      <pc:sldChg chg="addSp modSp mod modAnim">
        <pc:chgData name="Luísa Ferreira" userId="dad567e2eb153e2a" providerId="LiveId" clId="{F2BA231F-51BB-4162-9184-D4B73C6012F7}" dt="2023-03-29T15:11:21.028" v="227" actId="207"/>
        <pc:sldMkLst>
          <pc:docMk/>
          <pc:sldMk cId="737041501" sldId="291"/>
        </pc:sldMkLst>
        <pc:spChg chg="add mod">
          <ac:chgData name="Luísa Ferreira" userId="dad567e2eb153e2a" providerId="LiveId" clId="{F2BA231F-51BB-4162-9184-D4B73C6012F7}" dt="2023-03-29T15:10:31.918" v="221"/>
          <ac:spMkLst>
            <pc:docMk/>
            <pc:sldMk cId="737041501" sldId="291"/>
            <ac:spMk id="2" creationId="{98DD0816-1CE2-E782-268D-BF97BC2C7BA7}"/>
          </ac:spMkLst>
        </pc:spChg>
        <pc:spChg chg="mod">
          <ac:chgData name="Luísa Ferreira" userId="dad567e2eb153e2a" providerId="LiveId" clId="{F2BA231F-51BB-4162-9184-D4B73C6012F7}" dt="2023-03-29T15:11:21.028" v="227" actId="207"/>
          <ac:spMkLst>
            <pc:docMk/>
            <pc:sldMk cId="737041501" sldId="291"/>
            <ac:spMk id="3" creationId="{00000000-0000-0000-0000-000000000000}"/>
          </ac:spMkLst>
        </pc:spChg>
      </pc:sldChg>
      <pc:sldChg chg="addSp modSp modAnim">
        <pc:chgData name="Luísa Ferreira" userId="dad567e2eb153e2a" providerId="LiveId" clId="{F2BA231F-51BB-4162-9184-D4B73C6012F7}" dt="2023-03-29T15:54:14.171" v="424" actId="207"/>
        <pc:sldMkLst>
          <pc:docMk/>
          <pc:sldMk cId="793740137" sldId="292"/>
        </pc:sldMkLst>
        <pc:spChg chg="add mod">
          <ac:chgData name="Luísa Ferreira" userId="dad567e2eb153e2a" providerId="LiveId" clId="{F2BA231F-51BB-4162-9184-D4B73C6012F7}" dt="2023-03-29T15:10:25.056" v="220"/>
          <ac:spMkLst>
            <pc:docMk/>
            <pc:sldMk cId="793740137" sldId="292"/>
            <ac:spMk id="2" creationId="{282790EE-4A64-4814-9513-655D59F48BBE}"/>
          </ac:spMkLst>
        </pc:spChg>
        <pc:spChg chg="mod">
          <ac:chgData name="Luísa Ferreira" userId="dad567e2eb153e2a" providerId="LiveId" clId="{F2BA231F-51BB-4162-9184-D4B73C6012F7}" dt="2023-03-29T15:54:14.171" v="424" actId="207"/>
          <ac:spMkLst>
            <pc:docMk/>
            <pc:sldMk cId="793740137" sldId="292"/>
            <ac:spMk id="3" creationId="{00000000-0000-0000-0000-000000000000}"/>
          </ac:spMkLst>
        </pc:spChg>
      </pc:sldChg>
      <pc:sldChg chg="addSp modSp mod modAnim">
        <pc:chgData name="Luísa Ferreira" userId="dad567e2eb153e2a" providerId="LiveId" clId="{F2BA231F-51BB-4162-9184-D4B73C6012F7}" dt="2023-03-29T15:11:37.628" v="231" actId="207"/>
        <pc:sldMkLst>
          <pc:docMk/>
          <pc:sldMk cId="832256758" sldId="293"/>
        </pc:sldMkLst>
        <pc:spChg chg="add mod">
          <ac:chgData name="Luísa Ferreira" userId="dad567e2eb153e2a" providerId="LiveId" clId="{F2BA231F-51BB-4162-9184-D4B73C6012F7}" dt="2023-03-29T14:50:44.939" v="55" actId="1076"/>
          <ac:spMkLst>
            <pc:docMk/>
            <pc:sldMk cId="832256758" sldId="293"/>
            <ac:spMk id="2" creationId="{619FCAF3-E3F4-76B1-D473-4F72CBA7B745}"/>
          </ac:spMkLst>
        </pc:spChg>
        <pc:spChg chg="mod">
          <ac:chgData name="Luísa Ferreira" userId="dad567e2eb153e2a" providerId="LiveId" clId="{F2BA231F-51BB-4162-9184-D4B73C6012F7}" dt="2023-03-29T15:11:37.628" v="231" actId="207"/>
          <ac:spMkLst>
            <pc:docMk/>
            <pc:sldMk cId="832256758" sldId="293"/>
            <ac:spMk id="3" creationId="{00000000-0000-0000-0000-000000000000}"/>
          </ac:spMkLst>
        </pc:spChg>
      </pc:sldChg>
      <pc:sldChg chg="addSp modSp mod modAnim">
        <pc:chgData name="Luísa Ferreira" userId="dad567e2eb153e2a" providerId="LiveId" clId="{F2BA231F-51BB-4162-9184-D4B73C6012F7}" dt="2023-03-29T15:11:50.238" v="234" actId="207"/>
        <pc:sldMkLst>
          <pc:docMk/>
          <pc:sldMk cId="3357364804" sldId="294"/>
        </pc:sldMkLst>
        <pc:spChg chg="add mod">
          <ac:chgData name="Luísa Ferreira" userId="dad567e2eb153e2a" providerId="LiveId" clId="{F2BA231F-51BB-4162-9184-D4B73C6012F7}" dt="2023-03-29T14:51:27.665" v="59" actId="1076"/>
          <ac:spMkLst>
            <pc:docMk/>
            <pc:sldMk cId="3357364804" sldId="294"/>
            <ac:spMk id="2" creationId="{80B7AF9A-E4F3-E575-252B-59B371340BA5}"/>
          </ac:spMkLst>
        </pc:spChg>
        <pc:spChg chg="mod">
          <ac:chgData name="Luísa Ferreira" userId="dad567e2eb153e2a" providerId="LiveId" clId="{F2BA231F-51BB-4162-9184-D4B73C6012F7}" dt="2023-03-29T15:11:50.238" v="234" actId="207"/>
          <ac:spMkLst>
            <pc:docMk/>
            <pc:sldMk cId="3357364804" sldId="294"/>
            <ac:spMk id="3" creationId="{00000000-0000-0000-0000-000000000000}"/>
          </ac:spMkLst>
        </pc:spChg>
      </pc:sldChg>
      <pc:sldChg chg="addSp delSp modSp mod delAnim modAnim">
        <pc:chgData name="Luísa Ferreira" userId="dad567e2eb153e2a" providerId="LiveId" clId="{F2BA231F-51BB-4162-9184-D4B73C6012F7}" dt="2023-03-29T15:11:55.294" v="235" actId="207"/>
        <pc:sldMkLst>
          <pc:docMk/>
          <pc:sldMk cId="3009475086" sldId="295"/>
        </pc:sldMkLst>
        <pc:spChg chg="add mod">
          <ac:chgData name="Luísa Ferreira" userId="dad567e2eb153e2a" providerId="LiveId" clId="{F2BA231F-51BB-4162-9184-D4B73C6012F7}" dt="2023-03-29T14:51:36.777" v="61" actId="1076"/>
          <ac:spMkLst>
            <pc:docMk/>
            <pc:sldMk cId="3009475086" sldId="295"/>
            <ac:spMk id="2" creationId="{127C22C8-F3D3-B7AF-8603-8B90A2DCA5FD}"/>
          </ac:spMkLst>
        </pc:spChg>
        <pc:spChg chg="mod">
          <ac:chgData name="Luísa Ferreira" userId="dad567e2eb153e2a" providerId="LiveId" clId="{F2BA231F-51BB-4162-9184-D4B73C6012F7}" dt="2023-03-29T15:11:55.294" v="235" actId="207"/>
          <ac:spMkLst>
            <pc:docMk/>
            <pc:sldMk cId="3009475086" sldId="295"/>
            <ac:spMk id="4" creationId="{FF39AA56-3F6E-FB9F-E864-D668036823A0}"/>
          </ac:spMkLst>
        </pc:spChg>
        <pc:spChg chg="del">
          <ac:chgData name="Luísa Ferreira" userId="dad567e2eb153e2a" providerId="LiveId" clId="{F2BA231F-51BB-4162-9184-D4B73C6012F7}" dt="2023-03-29T15:07:02.015" v="202" actId="478"/>
          <ac:spMkLst>
            <pc:docMk/>
            <pc:sldMk cId="3009475086" sldId="295"/>
            <ac:spMk id="9" creationId="{00000000-0000-0000-0000-000000000000}"/>
          </ac:spMkLst>
        </pc:spChg>
      </pc:sldChg>
      <pc:sldChg chg="modSp mod">
        <pc:chgData name="Luísa Ferreira" userId="dad567e2eb153e2a" providerId="LiveId" clId="{F2BA231F-51BB-4162-9184-D4B73C6012F7}" dt="2023-03-29T18:29:01.742" v="449" actId="207"/>
        <pc:sldMkLst>
          <pc:docMk/>
          <pc:sldMk cId="1667262620" sldId="296"/>
        </pc:sldMkLst>
        <pc:spChg chg="mod">
          <ac:chgData name="Luísa Ferreira" userId="dad567e2eb153e2a" providerId="LiveId" clId="{F2BA231F-51BB-4162-9184-D4B73C6012F7}" dt="2023-03-29T18:29:01.742" v="449" actId="207"/>
          <ac:spMkLst>
            <pc:docMk/>
            <pc:sldMk cId="1667262620" sldId="296"/>
            <ac:spMk id="3" creationId="{00000000-0000-0000-0000-000000000000}"/>
          </ac:spMkLst>
        </pc:spChg>
      </pc:sldChg>
      <pc:sldChg chg="modSp mod">
        <pc:chgData name="Luísa Ferreira" userId="dad567e2eb153e2a" providerId="LiveId" clId="{F2BA231F-51BB-4162-9184-D4B73C6012F7}" dt="2023-03-29T18:29:10.479" v="450" actId="207"/>
        <pc:sldMkLst>
          <pc:docMk/>
          <pc:sldMk cId="132384310" sldId="297"/>
        </pc:sldMkLst>
        <pc:spChg chg="mod">
          <ac:chgData name="Luísa Ferreira" userId="dad567e2eb153e2a" providerId="LiveId" clId="{F2BA231F-51BB-4162-9184-D4B73C6012F7}" dt="2023-03-29T18:29:10.479" v="450" actId="207"/>
          <ac:spMkLst>
            <pc:docMk/>
            <pc:sldMk cId="132384310" sldId="297"/>
            <ac:spMk id="3" creationId="{00000000-0000-0000-0000-000000000000}"/>
          </ac:spMkLst>
        </pc:spChg>
      </pc:sldChg>
      <pc:sldChg chg="delSp modSp mod delAnim modAnim">
        <pc:chgData name="Luísa Ferreira" userId="dad567e2eb153e2a" providerId="LiveId" clId="{F2BA231F-51BB-4162-9184-D4B73C6012F7}" dt="2023-03-29T18:29:19.387" v="451" actId="207"/>
        <pc:sldMkLst>
          <pc:docMk/>
          <pc:sldMk cId="1602643235" sldId="298"/>
        </pc:sldMkLst>
        <pc:spChg chg="mod">
          <ac:chgData name="Luísa Ferreira" userId="dad567e2eb153e2a" providerId="LiveId" clId="{F2BA231F-51BB-4162-9184-D4B73C6012F7}" dt="2023-03-29T18:29:19.387" v="451" actId="207"/>
          <ac:spMkLst>
            <pc:docMk/>
            <pc:sldMk cId="1602643235" sldId="298"/>
            <ac:spMk id="3" creationId="{00000000-0000-0000-0000-000000000000}"/>
          </ac:spMkLst>
        </pc:spChg>
        <pc:spChg chg="del mod">
          <ac:chgData name="Luísa Ferreira" userId="dad567e2eb153e2a" providerId="LiveId" clId="{F2BA231F-51BB-4162-9184-D4B73C6012F7}" dt="2023-03-29T14:52:57.601" v="71"/>
          <ac:spMkLst>
            <pc:docMk/>
            <pc:sldMk cId="1602643235" sldId="298"/>
            <ac:spMk id="9" creationId="{00000000-0000-0000-0000-000000000000}"/>
          </ac:spMkLst>
        </pc:spChg>
        <pc:graphicFrameChg chg="modGraphic">
          <ac:chgData name="Luísa Ferreira" userId="dad567e2eb153e2a" providerId="LiveId" clId="{F2BA231F-51BB-4162-9184-D4B73C6012F7}" dt="2023-03-29T15:14:15.897" v="256" actId="12385"/>
          <ac:graphicFrameMkLst>
            <pc:docMk/>
            <pc:sldMk cId="1602643235" sldId="298"/>
            <ac:graphicFrameMk id="12" creationId="{3357A0E1-E7CC-1D74-9BB5-56FC68B46E32}"/>
          </ac:graphicFrameMkLst>
        </pc:graphicFrameChg>
      </pc:sldChg>
      <pc:sldChg chg="modSp mod modAnim">
        <pc:chgData name="Luísa Ferreira" userId="dad567e2eb153e2a" providerId="LiveId" clId="{F2BA231F-51BB-4162-9184-D4B73C6012F7}" dt="2023-03-29T15:47:57.735" v="404"/>
        <pc:sldMkLst>
          <pc:docMk/>
          <pc:sldMk cId="346068943" sldId="299"/>
        </pc:sldMkLst>
        <pc:spChg chg="mod">
          <ac:chgData name="Luísa Ferreira" userId="dad567e2eb153e2a" providerId="LiveId" clId="{F2BA231F-51BB-4162-9184-D4B73C6012F7}" dt="2023-03-29T15:12:22.553" v="241" actId="207"/>
          <ac:spMkLst>
            <pc:docMk/>
            <pc:sldMk cId="346068943" sldId="299"/>
            <ac:spMk id="10" creationId="{5EDD392C-0CD4-36F3-3635-C6F2557B5A54}"/>
          </ac:spMkLst>
        </pc:spChg>
      </pc:sldChg>
      <pc:sldChg chg="modSp mod">
        <pc:chgData name="Luísa Ferreira" userId="dad567e2eb153e2a" providerId="LiveId" clId="{F2BA231F-51BB-4162-9184-D4B73C6012F7}" dt="2023-03-29T18:29:26.120" v="452" actId="207"/>
        <pc:sldMkLst>
          <pc:docMk/>
          <pc:sldMk cId="4209301802" sldId="300"/>
        </pc:sldMkLst>
        <pc:spChg chg="mod">
          <ac:chgData name="Luísa Ferreira" userId="dad567e2eb153e2a" providerId="LiveId" clId="{F2BA231F-51BB-4162-9184-D4B73C6012F7}" dt="2023-03-29T18:29:26.120" v="452" actId="207"/>
          <ac:spMkLst>
            <pc:docMk/>
            <pc:sldMk cId="4209301802" sldId="300"/>
            <ac:spMk id="3" creationId="{00000000-0000-0000-0000-000000000000}"/>
          </ac:spMkLst>
        </pc:spChg>
        <pc:graphicFrameChg chg="modGraphic">
          <ac:chgData name="Luísa Ferreira" userId="dad567e2eb153e2a" providerId="LiveId" clId="{F2BA231F-51BB-4162-9184-D4B73C6012F7}" dt="2023-03-29T15:14:25.630" v="257" actId="12385"/>
          <ac:graphicFrameMkLst>
            <pc:docMk/>
            <pc:sldMk cId="4209301802" sldId="300"/>
            <ac:graphicFrameMk id="12" creationId="{3357A0E1-E7CC-1D74-9BB5-56FC68B46E32}"/>
          </ac:graphicFrameMkLst>
        </pc:graphicFrameChg>
      </pc:sldChg>
      <pc:sldChg chg="modSp mod modAnim">
        <pc:chgData name="Luísa Ferreira" userId="dad567e2eb153e2a" providerId="LiveId" clId="{F2BA231F-51BB-4162-9184-D4B73C6012F7}" dt="2023-03-29T15:48:06.713" v="406"/>
        <pc:sldMkLst>
          <pc:docMk/>
          <pc:sldMk cId="1300551556" sldId="301"/>
        </pc:sldMkLst>
        <pc:spChg chg="mod">
          <ac:chgData name="Luísa Ferreira" userId="dad567e2eb153e2a" providerId="LiveId" clId="{F2BA231F-51BB-4162-9184-D4B73C6012F7}" dt="2023-03-29T15:12:26.912" v="242" actId="207"/>
          <ac:spMkLst>
            <pc:docMk/>
            <pc:sldMk cId="1300551556" sldId="301"/>
            <ac:spMk id="3" creationId="{3C5C4097-C1F3-2D5F-D58A-D0E5101461B0}"/>
          </ac:spMkLst>
        </pc:spChg>
      </pc:sldChg>
      <pc:sldChg chg="modSp mod modAnim">
        <pc:chgData name="Luísa Ferreira" userId="dad567e2eb153e2a" providerId="LiveId" clId="{F2BA231F-51BB-4162-9184-D4B73C6012F7}" dt="2023-03-29T15:48:16.880" v="408"/>
        <pc:sldMkLst>
          <pc:docMk/>
          <pc:sldMk cId="3583724935" sldId="302"/>
        </pc:sldMkLst>
        <pc:spChg chg="mod">
          <ac:chgData name="Luísa Ferreira" userId="dad567e2eb153e2a" providerId="LiveId" clId="{F2BA231F-51BB-4162-9184-D4B73C6012F7}" dt="2023-03-29T15:12:30.914" v="243" actId="207"/>
          <ac:spMkLst>
            <pc:docMk/>
            <pc:sldMk cId="3583724935" sldId="302"/>
            <ac:spMk id="3" creationId="{3C5C4097-C1F3-2D5F-D58A-D0E5101461B0}"/>
          </ac:spMkLst>
        </pc:spChg>
      </pc:sldChg>
      <pc:sldChg chg="delSp modSp mod delAnim">
        <pc:chgData name="Luísa Ferreira" userId="dad567e2eb153e2a" providerId="LiveId" clId="{F2BA231F-51BB-4162-9184-D4B73C6012F7}" dt="2023-03-29T18:29:40.778" v="454" actId="207"/>
        <pc:sldMkLst>
          <pc:docMk/>
          <pc:sldMk cId="632453483" sldId="303"/>
        </pc:sldMkLst>
        <pc:spChg chg="mod">
          <ac:chgData name="Luísa Ferreira" userId="dad567e2eb153e2a" providerId="LiveId" clId="{F2BA231F-51BB-4162-9184-D4B73C6012F7}" dt="2023-03-29T18:29:40.778" v="454" actId="207"/>
          <ac:spMkLst>
            <pc:docMk/>
            <pc:sldMk cId="632453483" sldId="303"/>
            <ac:spMk id="3" creationId="{00000000-0000-0000-0000-000000000000}"/>
          </ac:spMkLst>
        </pc:spChg>
        <pc:spChg chg="del">
          <ac:chgData name="Luísa Ferreira" userId="dad567e2eb153e2a" providerId="LiveId" clId="{F2BA231F-51BB-4162-9184-D4B73C6012F7}" dt="2023-03-29T14:54:59.685" v="81" actId="478"/>
          <ac:spMkLst>
            <pc:docMk/>
            <pc:sldMk cId="632453483" sldId="303"/>
            <ac:spMk id="9" creationId="{00000000-0000-0000-0000-000000000000}"/>
          </ac:spMkLst>
        </pc:spChg>
      </pc:sldChg>
      <pc:sldChg chg="modSp mod modAnim">
        <pc:chgData name="Luísa Ferreira" userId="dad567e2eb153e2a" providerId="LiveId" clId="{F2BA231F-51BB-4162-9184-D4B73C6012F7}" dt="2023-03-29T15:48:26.644" v="410"/>
        <pc:sldMkLst>
          <pc:docMk/>
          <pc:sldMk cId="2130152699" sldId="304"/>
        </pc:sldMkLst>
        <pc:spChg chg="mod">
          <ac:chgData name="Luísa Ferreira" userId="dad567e2eb153e2a" providerId="LiveId" clId="{F2BA231F-51BB-4162-9184-D4B73C6012F7}" dt="2023-03-29T15:12:35.264" v="244" actId="207"/>
          <ac:spMkLst>
            <pc:docMk/>
            <pc:sldMk cId="2130152699" sldId="304"/>
            <ac:spMk id="3" creationId="{3C5C4097-C1F3-2D5F-D58A-D0E5101461B0}"/>
          </ac:spMkLst>
        </pc:spChg>
      </pc:sldChg>
      <pc:sldChg chg="addSp modSp mod modAnim">
        <pc:chgData name="Luísa Ferreira" userId="dad567e2eb153e2a" providerId="LiveId" clId="{F2BA231F-51BB-4162-9184-D4B73C6012F7}" dt="2023-03-29T15:13:12.512" v="249" actId="207"/>
        <pc:sldMkLst>
          <pc:docMk/>
          <pc:sldMk cId="3493231076" sldId="305"/>
        </pc:sldMkLst>
        <pc:spChg chg="add mod">
          <ac:chgData name="Luísa Ferreira" userId="dad567e2eb153e2a" providerId="LiveId" clId="{F2BA231F-51BB-4162-9184-D4B73C6012F7}" dt="2023-03-29T14:54:22.299" v="78" actId="1076"/>
          <ac:spMkLst>
            <pc:docMk/>
            <pc:sldMk cId="3493231076" sldId="305"/>
            <ac:spMk id="2" creationId="{121B813F-708D-E447-AA49-6AB9780F78A1}"/>
          </ac:spMkLst>
        </pc:spChg>
        <pc:spChg chg="mod">
          <ac:chgData name="Luísa Ferreira" userId="dad567e2eb153e2a" providerId="LiveId" clId="{F2BA231F-51BB-4162-9184-D4B73C6012F7}" dt="2023-03-29T15:13:12.512" v="249" actId="207"/>
          <ac:spMkLst>
            <pc:docMk/>
            <pc:sldMk cId="3493231076" sldId="305"/>
            <ac:spMk id="3" creationId="{00000000-0000-0000-0000-000000000000}"/>
          </ac:spMkLst>
        </pc:spChg>
      </pc:sldChg>
      <pc:sldChg chg="addSp delSp modSp mod delAnim modAnim">
        <pc:chgData name="Luísa Ferreira" userId="dad567e2eb153e2a" providerId="LiveId" clId="{F2BA231F-51BB-4162-9184-D4B73C6012F7}" dt="2023-03-29T18:30:12.645" v="458" actId="207"/>
        <pc:sldMkLst>
          <pc:docMk/>
          <pc:sldMk cId="800129817" sldId="306"/>
        </pc:sldMkLst>
        <pc:spChg chg="add mod">
          <ac:chgData name="Luísa Ferreira" userId="dad567e2eb153e2a" providerId="LiveId" clId="{F2BA231F-51BB-4162-9184-D4B73C6012F7}" dt="2023-03-29T14:57:11.357" v="105" actId="1076"/>
          <ac:spMkLst>
            <pc:docMk/>
            <pc:sldMk cId="800129817" sldId="306"/>
            <ac:spMk id="2" creationId="{B09F166E-4CFD-04FD-25F5-1FF23AA8DF6B}"/>
          </ac:spMkLst>
        </pc:spChg>
        <pc:spChg chg="mod">
          <ac:chgData name="Luísa Ferreira" userId="dad567e2eb153e2a" providerId="LiveId" clId="{F2BA231F-51BB-4162-9184-D4B73C6012F7}" dt="2023-03-29T18:30:12.645" v="458" actId="207"/>
          <ac:spMkLst>
            <pc:docMk/>
            <pc:sldMk cId="800129817" sldId="306"/>
            <ac:spMk id="3" creationId="{00000000-0000-0000-0000-000000000000}"/>
          </ac:spMkLst>
        </pc:spChg>
        <pc:spChg chg="mod">
          <ac:chgData name="Luísa Ferreira" userId="dad567e2eb153e2a" providerId="LiveId" clId="{F2BA231F-51BB-4162-9184-D4B73C6012F7}" dt="2023-03-29T15:13:37.144" v="254" actId="114"/>
          <ac:spMkLst>
            <pc:docMk/>
            <pc:sldMk cId="800129817" sldId="306"/>
            <ac:spMk id="4" creationId="{1F36C44C-9899-3FD4-0C2B-B088475B636E}"/>
          </ac:spMkLst>
        </pc:spChg>
        <pc:spChg chg="add mod">
          <ac:chgData name="Luísa Ferreira" userId="dad567e2eb153e2a" providerId="LiveId" clId="{F2BA231F-51BB-4162-9184-D4B73C6012F7}" dt="2023-03-29T14:57:24.314" v="107" actId="1076"/>
          <ac:spMkLst>
            <pc:docMk/>
            <pc:sldMk cId="800129817" sldId="306"/>
            <ac:spMk id="6" creationId="{DCDBBE27-ABC7-68AA-F8F3-9F8C1D286915}"/>
          </ac:spMkLst>
        </pc:spChg>
        <pc:spChg chg="add mod">
          <ac:chgData name="Luísa Ferreira" userId="dad567e2eb153e2a" providerId="LiveId" clId="{F2BA231F-51BB-4162-9184-D4B73C6012F7}" dt="2023-03-29T14:57:39.066" v="109" actId="1076"/>
          <ac:spMkLst>
            <pc:docMk/>
            <pc:sldMk cId="800129817" sldId="306"/>
            <ac:spMk id="8" creationId="{FB6EEAA2-B443-27EA-D47E-3CC9CA2EE909}"/>
          </ac:spMkLst>
        </pc:spChg>
        <pc:spChg chg="add del mod">
          <ac:chgData name="Luísa Ferreira" userId="dad567e2eb153e2a" providerId="LiveId" clId="{F2BA231F-51BB-4162-9184-D4B73C6012F7}" dt="2023-03-29T14:57:43.118" v="111" actId="478"/>
          <ac:spMkLst>
            <pc:docMk/>
            <pc:sldMk cId="800129817" sldId="306"/>
            <ac:spMk id="9" creationId="{57CAD2CE-EEA4-A061-3783-7C1D3E162995}"/>
          </ac:spMkLst>
        </pc:spChg>
        <pc:spChg chg="mod">
          <ac:chgData name="Luísa Ferreira" userId="dad567e2eb153e2a" providerId="LiveId" clId="{F2BA231F-51BB-4162-9184-D4B73C6012F7}" dt="2023-03-29T15:13:17.620" v="250" actId="207"/>
          <ac:spMkLst>
            <pc:docMk/>
            <pc:sldMk cId="800129817" sldId="306"/>
            <ac:spMk id="10" creationId="{3453E504-6DB0-93F7-4EE1-1677BBEDD05B}"/>
          </ac:spMkLst>
        </pc:spChg>
        <pc:spChg chg="add mod">
          <ac:chgData name="Luísa Ferreira" userId="dad567e2eb153e2a" providerId="LiveId" clId="{F2BA231F-51BB-4162-9184-D4B73C6012F7}" dt="2023-03-29T15:09:10.346" v="217" actId="1076"/>
          <ac:spMkLst>
            <pc:docMk/>
            <pc:sldMk cId="800129817" sldId="306"/>
            <ac:spMk id="11" creationId="{B316E12F-DDE5-8AE2-BF05-78A61E7FE8A9}"/>
          </ac:spMkLst>
        </pc:spChg>
        <pc:spChg chg="add mod">
          <ac:chgData name="Luísa Ferreira" userId="dad567e2eb153e2a" providerId="LiveId" clId="{F2BA231F-51BB-4162-9184-D4B73C6012F7}" dt="2023-03-29T15:09:22.519" v="219" actId="1076"/>
          <ac:spMkLst>
            <pc:docMk/>
            <pc:sldMk cId="800129817" sldId="306"/>
            <ac:spMk id="12" creationId="{CADE28FC-0E02-0463-E273-83AC2A98A869}"/>
          </ac:spMkLst>
        </pc:spChg>
      </pc:sldChg>
      <pc:sldChg chg="addSp modSp mod modAnim">
        <pc:chgData name="Luísa Ferreira" userId="dad567e2eb153e2a" providerId="LiveId" clId="{F2BA231F-51BB-4162-9184-D4B73C6012F7}" dt="2023-03-29T15:13:48.226" v="255" actId="207"/>
        <pc:sldMkLst>
          <pc:docMk/>
          <pc:sldMk cId="3934877501" sldId="307"/>
        </pc:sldMkLst>
        <pc:spChg chg="add mod">
          <ac:chgData name="Luísa Ferreira" userId="dad567e2eb153e2a" providerId="LiveId" clId="{F2BA231F-51BB-4162-9184-D4B73C6012F7}" dt="2023-03-29T14:54:44.148" v="80" actId="1076"/>
          <ac:spMkLst>
            <pc:docMk/>
            <pc:sldMk cId="3934877501" sldId="307"/>
            <ac:spMk id="2" creationId="{F0D78D32-9A28-51B8-2CEC-AB5CF9ED3F81}"/>
          </ac:spMkLst>
        </pc:spChg>
        <pc:spChg chg="mod">
          <ac:chgData name="Luísa Ferreira" userId="dad567e2eb153e2a" providerId="LiveId" clId="{F2BA231F-51BB-4162-9184-D4B73C6012F7}" dt="2023-03-29T15:13:48.226" v="255" actId="207"/>
          <ac:spMkLst>
            <pc:docMk/>
            <pc:sldMk cId="3934877501" sldId="307"/>
            <ac:spMk id="3" creationId="{00000000-0000-0000-0000-000000000000}"/>
          </ac:spMkLst>
        </pc:spChg>
      </pc:sldChg>
      <pc:sldChg chg="add">
        <pc:chgData name="Luísa Ferreira" userId="dad567e2eb153e2a" providerId="LiveId" clId="{F2BA231F-51BB-4162-9184-D4B73C6012F7}" dt="2023-03-29T15:28:20.970" v="290"/>
        <pc:sldMkLst>
          <pc:docMk/>
          <pc:sldMk cId="1766379790" sldId="308"/>
        </pc:sldMkLst>
      </pc:sldChg>
      <pc:sldChg chg="add">
        <pc:chgData name="Luísa Ferreira" userId="dad567e2eb153e2a" providerId="LiveId" clId="{F2BA231F-51BB-4162-9184-D4B73C6012F7}" dt="2023-03-29T15:36:04.475" v="300"/>
        <pc:sldMkLst>
          <pc:docMk/>
          <pc:sldMk cId="1115056230"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304C8-6C7E-42AA-A883-2414A2D00FAB}" type="datetimeFigureOut">
              <a:rPr lang="pt-BR" smtClean="0"/>
              <a:t>29/03/2023</a:t>
            </a:fld>
            <a:endParaRPr lang="pt-BR"/>
          </a:p>
        </p:txBody>
      </p:sp>
      <p:sp>
        <p:nvSpPr>
          <p:cNvPr id="4" name="Espaço Reservado para Imagem de Slide 3"/>
          <p:cNvSpPr>
            <a:spLocks noGrp="1" noRot="1" noChangeAspect="1"/>
          </p:cNvSpPr>
          <p:nvPr>
            <p:ph type="sldImg" idx="2"/>
          </p:nvPr>
        </p:nvSpPr>
        <p:spPr>
          <a:xfrm>
            <a:off x="750888" y="1143000"/>
            <a:ext cx="5356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1C2FE-B15D-4E7C-A2BE-0ED0A5A11C02}" type="slidenum">
              <a:rPr lang="pt-BR" smtClean="0"/>
              <a:t>‹nº›</a:t>
            </a:fld>
            <a:endParaRPr lang="pt-BR"/>
          </a:p>
        </p:txBody>
      </p:sp>
    </p:spTree>
    <p:extLst>
      <p:ext uri="{BB962C8B-B14F-4D97-AF65-F5344CB8AC3E}">
        <p14:creationId xmlns:p14="http://schemas.microsoft.com/office/powerpoint/2010/main" val="41420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991C2FE-B15D-4E7C-A2BE-0ED0A5A11C02}" type="slidenum">
              <a:rPr lang="pt-BR" smtClean="0"/>
              <a:t>14</a:t>
            </a:fld>
            <a:endParaRPr lang="pt-BR"/>
          </a:p>
        </p:txBody>
      </p:sp>
    </p:spTree>
    <p:extLst>
      <p:ext uri="{BB962C8B-B14F-4D97-AF65-F5344CB8AC3E}">
        <p14:creationId xmlns:p14="http://schemas.microsoft.com/office/powerpoint/2010/main" val="266867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991C2FE-B15D-4E7C-A2BE-0ED0A5A11C02}" type="slidenum">
              <a:rPr lang="pt-BR" smtClean="0"/>
              <a:t>33</a:t>
            </a:fld>
            <a:endParaRPr lang="pt-BR"/>
          </a:p>
        </p:txBody>
      </p:sp>
    </p:spTree>
    <p:extLst>
      <p:ext uri="{BB962C8B-B14F-4D97-AF65-F5344CB8AC3E}">
        <p14:creationId xmlns:p14="http://schemas.microsoft.com/office/powerpoint/2010/main" val="204304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29/03/2023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29/03/2023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29/03/2023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29/03/2023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29/03/2023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29/03/2023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E5EDEB"/>
            </a:gs>
            <a:gs pos="97643">
              <a:srgbClr val="CADCD8"/>
            </a:gs>
            <a:gs pos="0">
              <a:srgbClr val="B0CAC4"/>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29/03/2023</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a:solidFill>
                  <a:srgbClr val="0E4D3C"/>
                </a:solidFill>
                <a:effectLst>
                  <a:outerShdw blurRad="38100" dist="38100" dir="2700000" algn="tl">
                    <a:srgbClr val="000000">
                      <a:alpha val="43137"/>
                    </a:srgbClr>
                  </a:outerShdw>
                </a:effectLst>
              </a:rPr>
              <a:t>OBA 2022 </a:t>
            </a:r>
            <a:r>
              <a:rPr lang="pt-BR" sz="5272" b="1" dirty="0">
                <a:solidFill>
                  <a:srgbClr val="0E4D3C"/>
                </a:solidFill>
                <a:effectLst>
                  <a:outerShdw blurRad="38100" dist="38100" dir="2700000" algn="tl">
                    <a:srgbClr val="000000">
                      <a:alpha val="43137"/>
                    </a:srgbClr>
                  </a:outerShdw>
                </a:effectLst>
              </a:rPr>
              <a:t>- NÍVEL 3</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5390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97788" y="1154403"/>
            <a:ext cx="9907497" cy="4549194"/>
          </a:xfrm>
          <a:prstGeom prst="rect">
            <a:avLst/>
          </a:prstGeom>
        </p:spPr>
        <p:txBody>
          <a:bodyPr wrap="square">
            <a:spAutoFit/>
          </a:bodyPr>
          <a:lstStyle/>
          <a:p>
            <a:pPr algn="just" hangingPunct="0"/>
            <a:r>
              <a:rPr lang="pt-BR" b="1" dirty="0">
                <a:latin typeface="Arial" pitchFamily="34" charset="0"/>
                <a:cs typeface="Arial" pitchFamily="34" charset="0"/>
              </a:rPr>
              <a:t>Questão 6)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 velocidade da luz e de qualquer radiação eletromagnética, no vácuo, é uma constante que vale aproximadamente 300.000 km/s. A velocidade da luz independe da velocidade de quem emite a luz e da velocidade de quem recebe a luz.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1ª) (   ) A luz que recebemos hoje de Alpha Centauri (a estrela mais próxima ao Sol) deixou a estrela há mais tempo do que a luz que recebemos hoje do Sol. </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2ª) (   ) Hora-luz é a distância que a luz percorre no vácuo durante uma hora.</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3ª) (   ) Num certo dia a Lua está a 390.000 km da Terra, logo a luz refletida por ela, neste dia, demora 1,3 segundos para chegar à Terra.</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4ª) (   ) Giga ano-luz é a distância que a luz percorre durante um bilhão de anos.</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5ª) (   ) Ano-luz é o tempo gasto pela luz durante a sua viagem de um ano.</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BD1C6A2A-4577-C6A1-FFB3-8C6238084ED0}"/>
              </a:ext>
            </a:extLst>
          </p:cNvPr>
          <p:cNvSpPr txBox="1"/>
          <p:nvPr/>
        </p:nvSpPr>
        <p:spPr>
          <a:xfrm>
            <a:off x="1193945" y="332656"/>
            <a:ext cx="10441160" cy="338554"/>
          </a:xfrm>
          <a:prstGeom prst="rect">
            <a:avLst/>
          </a:prstGeom>
          <a:noFill/>
        </p:spPr>
        <p:txBody>
          <a:bodyPr wrap="square">
            <a:spAutoFit/>
          </a:bodyPr>
          <a:lstStyle/>
          <a:p>
            <a:r>
              <a:rPr lang="pt-BR" sz="1600" b="1" dirty="0">
                <a:latin typeface="Arial" panose="020B0604020202020204" pitchFamily="34" charset="0"/>
                <a:cs typeface="Arial" panose="020B0604020202020204" pitchFamily="34" charset="0"/>
              </a:rPr>
              <a:t>Na prova esta questão foi cancelada, devido ao enunciado incorreto. Abaixo, está a versão correta: </a:t>
            </a:r>
          </a:p>
        </p:txBody>
      </p:sp>
      <p:sp>
        <p:nvSpPr>
          <p:cNvPr id="5" name="Caixa de Texto 2">
            <a:extLst>
              <a:ext uri="{FF2B5EF4-FFF2-40B4-BE49-F238E27FC236}">
                <a16:creationId xmlns:a16="http://schemas.microsoft.com/office/drawing/2014/main" id="{E0E438F3-7665-328E-E6F4-15AD99F62CF8}"/>
              </a:ext>
            </a:extLst>
          </p:cNvPr>
          <p:cNvSpPr txBox="1">
            <a:spLocks noChangeArrowheads="1"/>
          </p:cNvSpPr>
          <p:nvPr/>
        </p:nvSpPr>
        <p:spPr bwMode="auto">
          <a:xfrm>
            <a:off x="1891665" y="307950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AC8877E7-F038-25EC-FB8D-866436032F31}"/>
              </a:ext>
            </a:extLst>
          </p:cNvPr>
          <p:cNvSpPr txBox="1">
            <a:spLocks noChangeArrowheads="1"/>
          </p:cNvSpPr>
          <p:nvPr/>
        </p:nvSpPr>
        <p:spPr bwMode="auto">
          <a:xfrm>
            <a:off x="1891665" y="362814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4208E6FB-BBAE-FFB8-2DDE-6FAEEABC5822}"/>
              </a:ext>
            </a:extLst>
          </p:cNvPr>
          <p:cNvSpPr txBox="1">
            <a:spLocks noChangeArrowheads="1"/>
          </p:cNvSpPr>
          <p:nvPr/>
        </p:nvSpPr>
        <p:spPr bwMode="auto">
          <a:xfrm>
            <a:off x="1905733" y="445814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5C96A4B4-9D63-6288-9A1D-ED3F6A24C76C}"/>
              </a:ext>
            </a:extLst>
          </p:cNvPr>
          <p:cNvSpPr txBox="1">
            <a:spLocks noChangeArrowheads="1"/>
          </p:cNvSpPr>
          <p:nvPr/>
        </p:nvSpPr>
        <p:spPr bwMode="auto">
          <a:xfrm>
            <a:off x="1899301" y="474380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
        <p:nvSpPr>
          <p:cNvPr id="9" name="Caixa de Texto 2">
            <a:extLst>
              <a:ext uri="{FF2B5EF4-FFF2-40B4-BE49-F238E27FC236}">
                <a16:creationId xmlns:a16="http://schemas.microsoft.com/office/drawing/2014/main" id="{E81AFFE5-BEFD-FC0D-A755-D9A285FEF87A}"/>
              </a:ext>
            </a:extLst>
          </p:cNvPr>
          <p:cNvSpPr txBox="1">
            <a:spLocks noChangeArrowheads="1"/>
          </p:cNvSpPr>
          <p:nvPr/>
        </p:nvSpPr>
        <p:spPr bwMode="auto">
          <a:xfrm>
            <a:off x="1903389" y="390715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41846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80B7AF9A-E4F3-E575-252B-59B371340BA5}"/>
              </a:ext>
            </a:extLst>
          </p:cNvPr>
          <p:cNvSpPr txBox="1"/>
          <p:nvPr/>
        </p:nvSpPr>
        <p:spPr>
          <a:xfrm>
            <a:off x="1804878" y="1224887"/>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11150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97421" y="553067"/>
            <a:ext cx="7118953" cy="1723805"/>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7) </a:t>
            </a:r>
            <a:r>
              <a:rPr lang="pt-BR" sz="1800" b="1" dirty="0">
                <a:solidFill>
                  <a:srgbClr val="FF0000"/>
                </a:solidFill>
                <a:effectLst/>
                <a:latin typeface="Arial" panose="020B0604020202020204" pitchFamily="34" charset="0"/>
                <a:ea typeface="Times New Roman" panose="02020603050405020304" pitchFamily="18" charset="0"/>
              </a:rPr>
              <a:t>(ATÉ 1 ponto)</a:t>
            </a:r>
            <a:r>
              <a:rPr lang="pt-BR" sz="1800" b="1" i="1" dirty="0">
                <a:solidFill>
                  <a:srgbClr val="FF0000"/>
                </a:solidFill>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Primeira das Três Leis de Kepler, também chamada de Lei das Órbitas, descreve os movimentos dos planetas, luas, cometas e satélites artificiais em torno dos astros nos quais orbitam. Atenção: a figura não representa a órbita de nenhum planeta, pois está extremamente “achatada”. </a:t>
            </a:r>
            <a:r>
              <a:rPr lang="pt-BR" b="1" dirty="0">
                <a:latin typeface="Arial" pitchFamily="34" charset="0"/>
                <a:cs typeface="Arial" pitchFamily="34" charset="0"/>
              </a:rPr>
              <a:t>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E797F3E6-7FF9-9D96-7BD5-82849B353608}"/>
              </a:ext>
            </a:extLst>
          </p:cNvPr>
          <p:cNvSpPr txBox="1"/>
          <p:nvPr/>
        </p:nvSpPr>
        <p:spPr>
          <a:xfrm>
            <a:off x="831716" y="2653132"/>
            <a:ext cx="10153128" cy="646331"/>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9CBAAB43-FB16-0E5E-607F-105FEBA39D10}"/>
              </a:ext>
            </a:extLst>
          </p:cNvPr>
          <p:cNvSpPr txBox="1"/>
          <p:nvPr/>
        </p:nvSpPr>
        <p:spPr>
          <a:xfrm>
            <a:off x="478929" y="3478378"/>
            <a:ext cx="11142929" cy="2585323"/>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A Primeira Lei de Kepler para os satélites de Júpiter diz o seguinte: “</a:t>
            </a:r>
            <a:r>
              <a:rPr lang="pt-BR" sz="1800" i="1" dirty="0">
                <a:effectLst/>
                <a:latin typeface="Arial" panose="020B0604020202020204" pitchFamily="34" charset="0"/>
                <a:ea typeface="Times New Roman" panose="02020603050405020304" pitchFamily="18" charset="0"/>
              </a:rPr>
              <a:t>A órbita de cada lua de Júpiter é uma elipse, estando Júpiter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A Primeira Lei de Kepler para os planetas diz o seguinte: </a:t>
            </a:r>
            <a:r>
              <a:rPr lang="pt-BR" sz="1800" i="1" dirty="0">
                <a:effectLst/>
                <a:latin typeface="Arial" panose="020B0604020202020204" pitchFamily="34" charset="0"/>
                <a:ea typeface="Times New Roman" panose="02020603050405020304" pitchFamily="18" charset="0"/>
              </a:rPr>
              <a:t>“A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A Primeira Lei de Kepler para os satélites de Saturno diz o seguinte: </a:t>
            </a:r>
            <a:r>
              <a:rPr lang="pt-BR" sz="1800" i="1" dirty="0">
                <a:effectLst/>
                <a:latin typeface="Arial" panose="020B0604020202020204" pitchFamily="34" charset="0"/>
                <a:ea typeface="Times New Roman" panose="02020603050405020304" pitchFamily="18" charset="0"/>
              </a:rPr>
              <a:t>“A órbita de cada lua de Saturno é uma elipse, estando Saturno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A Primeira Lei de Kepler para os satélites artificiais da Terra diz o seguinte: </a:t>
            </a:r>
            <a:r>
              <a:rPr lang="pt-BR" sz="1800" i="1" dirty="0">
                <a:effectLst/>
                <a:latin typeface="Arial" panose="020B0604020202020204" pitchFamily="34" charset="0"/>
                <a:ea typeface="Times New Roman" panose="02020603050405020304" pitchFamily="18" charset="0"/>
              </a:rPr>
              <a:t>“A órbita de cada satélite artificial da Terra é uma elipse, estando a Terra num dos focos.”</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5ª) (   ) A Primeira Lei de Kepler só vale para o Sistema Solar.</a:t>
            </a:r>
            <a:endParaRPr lang="pt-BR" sz="1800" dirty="0">
              <a:effectLst/>
              <a:latin typeface="Times New Roman" panose="02020603050405020304" pitchFamily="18" charset="0"/>
              <a:ea typeface="Times New Roman" panose="02020603050405020304" pitchFamily="18" charset="0"/>
            </a:endParaRPr>
          </a:p>
        </p:txBody>
      </p:sp>
      <p:grpSp>
        <p:nvGrpSpPr>
          <p:cNvPr id="10" name="Agrupar 9">
            <a:extLst>
              <a:ext uri="{FF2B5EF4-FFF2-40B4-BE49-F238E27FC236}">
                <a16:creationId xmlns:a16="http://schemas.microsoft.com/office/drawing/2014/main" id="{1EDEA0E9-A47F-D29D-B3F8-69DD630893DD}"/>
              </a:ext>
            </a:extLst>
          </p:cNvPr>
          <p:cNvGrpSpPr/>
          <p:nvPr/>
        </p:nvGrpSpPr>
        <p:grpSpPr>
          <a:xfrm>
            <a:off x="8676986" y="218136"/>
            <a:ext cx="2256374" cy="2302328"/>
            <a:chOff x="174557" y="103415"/>
            <a:chExt cx="2256374" cy="2302328"/>
          </a:xfrm>
        </p:grpSpPr>
        <p:sp>
          <p:nvSpPr>
            <p:cNvPr id="11" name="Elipse 10">
              <a:extLst>
                <a:ext uri="{FF2B5EF4-FFF2-40B4-BE49-F238E27FC236}">
                  <a16:creationId xmlns:a16="http://schemas.microsoft.com/office/drawing/2014/main" id="{AEFACAB1-E6D5-0A7F-8E92-C723537B3B85}"/>
                </a:ext>
              </a:extLst>
            </p:cNvPr>
            <p:cNvSpPr/>
            <p:nvPr/>
          </p:nvSpPr>
          <p:spPr>
            <a:xfrm>
              <a:off x="489857" y="718456"/>
              <a:ext cx="1627415"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2" name="Conector reto 11">
              <a:extLst>
                <a:ext uri="{FF2B5EF4-FFF2-40B4-BE49-F238E27FC236}">
                  <a16:creationId xmlns:a16="http://schemas.microsoft.com/office/drawing/2014/main" id="{BDF36B35-2972-49DC-BF25-5A94EFA9B504}"/>
                </a:ext>
              </a:extLst>
            </p:cNvPr>
            <p:cNvCxnSpPr>
              <a:stCxn id="11" idx="0"/>
              <a:endCxn id="11" idx="4"/>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9A836333-7997-B8D1-35BC-E88529E5054B}"/>
                </a:ext>
              </a:extLst>
            </p:cNvPr>
            <p:cNvCxnSpPr>
              <a:stCxn id="11" idx="2"/>
              <a:endCxn id="11" idx="6"/>
            </p:cNvCxnSpPr>
            <p:nvPr/>
          </p:nvCxnSpPr>
          <p:spPr>
            <a:xfrm>
              <a:off x="489857" y="1189264"/>
              <a:ext cx="16274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Caixa de Texto 307">
              <a:extLst>
                <a:ext uri="{FF2B5EF4-FFF2-40B4-BE49-F238E27FC236}">
                  <a16:creationId xmlns:a16="http://schemas.microsoft.com/office/drawing/2014/main" id="{AB699F53-0F93-6C2D-B722-B7A82C652172}"/>
                </a:ext>
              </a:extLst>
            </p:cNvPr>
            <p:cNvSpPr txBox="1"/>
            <p:nvPr/>
          </p:nvSpPr>
          <p:spPr>
            <a:xfrm>
              <a:off x="389964" y="103415"/>
              <a:ext cx="1728215" cy="2558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Exemplo de órbita elíptica.</a:t>
              </a:r>
              <a:endParaRPr lang="pt-BR" sz="1200">
                <a:effectLst/>
                <a:latin typeface="Times New Roman" panose="02020603050405020304" pitchFamily="18" charset="0"/>
                <a:ea typeface="Times New Roman" panose="02020603050405020304" pitchFamily="18" charset="0"/>
              </a:endParaRPr>
            </a:p>
          </p:txBody>
        </p:sp>
        <p:sp>
          <p:nvSpPr>
            <p:cNvPr id="15" name="Caixa de Texto 307">
              <a:extLst>
                <a:ext uri="{FF2B5EF4-FFF2-40B4-BE49-F238E27FC236}">
                  <a16:creationId xmlns:a16="http://schemas.microsoft.com/office/drawing/2014/main" id="{B9FF21DA-64DF-3D74-CFE9-97324083CCCE}"/>
                </a:ext>
              </a:extLst>
            </p:cNvPr>
            <p:cNvSpPr txBox="1"/>
            <p:nvPr/>
          </p:nvSpPr>
          <p:spPr>
            <a:xfrm>
              <a:off x="1165316" y="386828"/>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Menor</a:t>
              </a:r>
              <a:endParaRPr lang="pt-BR" sz="1200">
                <a:effectLst/>
                <a:latin typeface="Times New Roman" panose="02020603050405020304" pitchFamily="18" charset="0"/>
                <a:ea typeface="Times New Roman" panose="02020603050405020304" pitchFamily="18" charset="0"/>
              </a:endParaRPr>
            </a:p>
          </p:txBody>
        </p:sp>
        <p:sp>
          <p:nvSpPr>
            <p:cNvPr id="16" name="Caixa de Texto 307">
              <a:extLst>
                <a:ext uri="{FF2B5EF4-FFF2-40B4-BE49-F238E27FC236}">
                  <a16:creationId xmlns:a16="http://schemas.microsoft.com/office/drawing/2014/main" id="{97AB2171-82F7-7CE1-38D7-D753DF13B567}"/>
                </a:ext>
              </a:extLst>
            </p:cNvPr>
            <p:cNvSpPr txBox="1"/>
            <p:nvPr/>
          </p:nvSpPr>
          <p:spPr>
            <a:xfrm>
              <a:off x="980100" y="1731215"/>
              <a:ext cx="952115"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Maior</a:t>
              </a:r>
              <a:endParaRPr lang="pt-BR" sz="1200">
                <a:effectLst/>
                <a:latin typeface="Times New Roman" panose="02020603050405020304" pitchFamily="18" charset="0"/>
                <a:ea typeface="Times New Roman" panose="02020603050405020304" pitchFamily="18" charset="0"/>
              </a:endParaRPr>
            </a:p>
          </p:txBody>
        </p:sp>
        <p:cxnSp>
          <p:nvCxnSpPr>
            <p:cNvPr id="17" name="Conector de Seta Reta 16">
              <a:extLst>
                <a:ext uri="{FF2B5EF4-FFF2-40B4-BE49-F238E27FC236}">
                  <a16:creationId xmlns:a16="http://schemas.microsoft.com/office/drawing/2014/main" id="{B3571D96-576E-2866-9BF3-EA7DBBE6DFA9}"/>
                </a:ext>
              </a:extLst>
            </p:cNvPr>
            <p:cNvCxnSpPr/>
            <p:nvPr/>
          </p:nvCxnSpPr>
          <p:spPr>
            <a:xfrm flipH="1">
              <a:off x="1349829" y="571500"/>
              <a:ext cx="239485"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6DB13399-9E02-CA62-8797-768513B6FEA7}"/>
                </a:ext>
              </a:extLst>
            </p:cNvPr>
            <p:cNvCxnSpPr/>
            <p:nvPr/>
          </p:nvCxnSpPr>
          <p:spPr>
            <a:xfrm flipV="1">
              <a:off x="1440966" y="1240973"/>
              <a:ext cx="38100" cy="51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2862ABC1-475B-7AF0-C4B7-4FD0F4D1ADEA}"/>
                </a:ext>
              </a:extLst>
            </p:cNvPr>
            <p:cNvSpPr/>
            <p:nvPr/>
          </p:nvSpPr>
          <p:spPr>
            <a:xfrm>
              <a:off x="652686" y="1153886"/>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0" name="Elipse 19">
              <a:extLst>
                <a:ext uri="{FF2B5EF4-FFF2-40B4-BE49-F238E27FC236}">
                  <a16:creationId xmlns:a16="http://schemas.microsoft.com/office/drawing/2014/main" id="{E11FD126-52DE-5629-2F1F-755F8B9D987E}"/>
                </a:ext>
              </a:extLst>
            </p:cNvPr>
            <p:cNvSpPr/>
            <p:nvPr/>
          </p:nvSpPr>
          <p:spPr>
            <a:xfrm>
              <a:off x="1916271" y="1159714"/>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1" name="Caixa de Texto 307">
              <a:extLst>
                <a:ext uri="{FF2B5EF4-FFF2-40B4-BE49-F238E27FC236}">
                  <a16:creationId xmlns:a16="http://schemas.microsoft.com/office/drawing/2014/main" id="{57074A7D-28A7-5B26-8822-303213CD7840}"/>
                </a:ext>
              </a:extLst>
            </p:cNvPr>
            <p:cNvSpPr txBox="1"/>
            <p:nvPr/>
          </p:nvSpPr>
          <p:spPr>
            <a:xfrm>
              <a:off x="174557" y="1725771"/>
              <a:ext cx="951865" cy="669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Foco ocupado, por exemplo, pelo Sol</a:t>
              </a:r>
              <a:endParaRPr lang="pt-BR" sz="1200">
                <a:effectLst/>
                <a:latin typeface="Times New Roman" panose="02020603050405020304" pitchFamily="18" charset="0"/>
                <a:ea typeface="Times New Roman" panose="02020603050405020304" pitchFamily="18" charset="0"/>
              </a:endParaRPr>
            </a:p>
          </p:txBody>
        </p:sp>
        <p:sp>
          <p:nvSpPr>
            <p:cNvPr id="22" name="Caixa de Texto 307">
              <a:extLst>
                <a:ext uri="{FF2B5EF4-FFF2-40B4-BE49-F238E27FC236}">
                  <a16:creationId xmlns:a16="http://schemas.microsoft.com/office/drawing/2014/main" id="{ED0EC6F1-B2F5-480A-CB6C-41AD99C5C694}"/>
                </a:ext>
              </a:extLst>
            </p:cNvPr>
            <p:cNvSpPr txBox="1"/>
            <p:nvPr/>
          </p:nvSpPr>
          <p:spPr>
            <a:xfrm>
              <a:off x="1479066" y="2081168"/>
              <a:ext cx="951865"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000">
                  <a:effectLst/>
                  <a:latin typeface="Arial" panose="020B0604020202020204" pitchFamily="34" charset="0"/>
                  <a:ea typeface="Times New Roman" panose="02020603050405020304" pitchFamily="18" charset="0"/>
                </a:rPr>
                <a:t>Foco vazio</a:t>
              </a:r>
              <a:endParaRPr lang="pt-BR" sz="1200">
                <a:effectLst/>
                <a:latin typeface="Times New Roman" panose="02020603050405020304" pitchFamily="18" charset="0"/>
                <a:ea typeface="Times New Roman" panose="02020603050405020304" pitchFamily="18" charset="0"/>
              </a:endParaRPr>
            </a:p>
          </p:txBody>
        </p:sp>
        <p:cxnSp>
          <p:nvCxnSpPr>
            <p:cNvPr id="23" name="Conector de Seta Reta 22">
              <a:extLst>
                <a:ext uri="{FF2B5EF4-FFF2-40B4-BE49-F238E27FC236}">
                  <a16:creationId xmlns:a16="http://schemas.microsoft.com/office/drawing/2014/main" id="{7129DB7F-75FA-49E8-217D-82291F4AAF44}"/>
                </a:ext>
              </a:extLst>
            </p:cNvPr>
            <p:cNvCxnSpPr/>
            <p:nvPr/>
          </p:nvCxnSpPr>
          <p:spPr>
            <a:xfrm flipV="1">
              <a:off x="642257" y="1252243"/>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a:extLst>
                <a:ext uri="{FF2B5EF4-FFF2-40B4-BE49-F238E27FC236}">
                  <a16:creationId xmlns:a16="http://schemas.microsoft.com/office/drawing/2014/main" id="{768C0E29-82E2-1C6D-C005-B05723B214D4}"/>
                </a:ext>
              </a:extLst>
            </p:cNvPr>
            <p:cNvCxnSpPr/>
            <p:nvPr/>
          </p:nvCxnSpPr>
          <p:spPr>
            <a:xfrm flipH="1" flipV="1">
              <a:off x="1954371" y="1252243"/>
              <a:ext cx="10500" cy="810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aixa de Texto 2">
            <a:extLst>
              <a:ext uri="{FF2B5EF4-FFF2-40B4-BE49-F238E27FC236}">
                <a16:creationId xmlns:a16="http://schemas.microsoft.com/office/drawing/2014/main" id="{130C7344-D4D7-99BB-23D8-53E5772466B8}"/>
              </a:ext>
            </a:extLst>
          </p:cNvPr>
          <p:cNvSpPr txBox="1">
            <a:spLocks noChangeArrowheads="1"/>
          </p:cNvSpPr>
          <p:nvPr/>
        </p:nvSpPr>
        <p:spPr bwMode="auto">
          <a:xfrm>
            <a:off x="1427431" y="348747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DDE3FFC3-B702-8AC7-EF6C-FF374AD88577}"/>
              </a:ext>
            </a:extLst>
          </p:cNvPr>
          <p:cNvSpPr txBox="1">
            <a:spLocks noChangeArrowheads="1"/>
          </p:cNvSpPr>
          <p:nvPr/>
        </p:nvSpPr>
        <p:spPr bwMode="auto">
          <a:xfrm>
            <a:off x="1455567" y="405017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82EA24E1-0EB9-4BC8-BD7A-6354E67A2577}"/>
              </a:ext>
            </a:extLst>
          </p:cNvPr>
          <p:cNvSpPr txBox="1">
            <a:spLocks noChangeArrowheads="1"/>
          </p:cNvSpPr>
          <p:nvPr/>
        </p:nvSpPr>
        <p:spPr bwMode="auto">
          <a:xfrm>
            <a:off x="1413363" y="461288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BBF13634-70D9-B025-D176-B2DE92EED9CE}"/>
              </a:ext>
            </a:extLst>
          </p:cNvPr>
          <p:cNvSpPr txBox="1">
            <a:spLocks noChangeArrowheads="1"/>
          </p:cNvSpPr>
          <p:nvPr/>
        </p:nvSpPr>
        <p:spPr bwMode="auto">
          <a:xfrm>
            <a:off x="1427430" y="516152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9" name="Caixa de Texto 2">
            <a:extLst>
              <a:ext uri="{FF2B5EF4-FFF2-40B4-BE49-F238E27FC236}">
                <a16:creationId xmlns:a16="http://schemas.microsoft.com/office/drawing/2014/main" id="{B5E74B8D-8478-2667-0867-235EC42B06F0}"/>
              </a:ext>
            </a:extLst>
          </p:cNvPr>
          <p:cNvSpPr txBox="1">
            <a:spLocks noChangeArrowheads="1"/>
          </p:cNvSpPr>
          <p:nvPr/>
        </p:nvSpPr>
        <p:spPr bwMode="auto">
          <a:xfrm>
            <a:off x="1385228" y="569609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9419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98DD0816-1CE2-E782-268D-BF97BC2C7BA7}"/>
              </a:ext>
            </a:extLst>
          </p:cNvPr>
          <p:cNvSpPr txBox="1"/>
          <p:nvPr/>
        </p:nvSpPr>
        <p:spPr>
          <a:xfrm>
            <a:off x="1810598" y="1231813"/>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737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4953" y="692696"/>
            <a:ext cx="7416824" cy="2056204"/>
          </a:xfrm>
          <a:prstGeom prst="rect">
            <a:avLst/>
          </a:prstGeom>
        </p:spPr>
        <p:txBody>
          <a:bodyPr wrap="square">
            <a:spAutoFit/>
          </a:bodyPr>
          <a:lstStyle/>
          <a:p>
            <a:pPr algn="just" hangingPunct="0"/>
            <a:r>
              <a:rPr lang="pt-BR" b="1" dirty="0">
                <a:latin typeface="Arial" pitchFamily="34" charset="0"/>
                <a:cs typeface="Arial" pitchFamily="34" charset="0"/>
              </a:rPr>
              <a:t>Questão 8)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 Primeira das Três Leis de Kepler, também chamada de Lei das Órbitas, descreve os movimentos dos planetas, luas, cometas e satélites artificiais em torno dos astros nos quais orbitam.</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Atenção: a figura não representa a órbita de nenhum planeta, pois está extremamente “achatada”.</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79DFBCE9-1F6A-790F-31DD-00F7F78D0A60}"/>
              </a:ext>
            </a:extLst>
          </p:cNvPr>
          <p:cNvSpPr txBox="1"/>
          <p:nvPr/>
        </p:nvSpPr>
        <p:spPr>
          <a:xfrm>
            <a:off x="694953" y="2881223"/>
            <a:ext cx="10710881" cy="646331"/>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grpSp>
        <p:nvGrpSpPr>
          <p:cNvPr id="5" name="Agrupar 4">
            <a:extLst>
              <a:ext uri="{FF2B5EF4-FFF2-40B4-BE49-F238E27FC236}">
                <a16:creationId xmlns:a16="http://schemas.microsoft.com/office/drawing/2014/main" id="{D4AE574D-98A7-1D52-B18E-9950B0947DA9}"/>
              </a:ext>
            </a:extLst>
          </p:cNvPr>
          <p:cNvGrpSpPr/>
          <p:nvPr/>
        </p:nvGrpSpPr>
        <p:grpSpPr>
          <a:xfrm>
            <a:off x="8543825" y="446525"/>
            <a:ext cx="2256790" cy="2299971"/>
            <a:chOff x="174557" y="103415"/>
            <a:chExt cx="2256374" cy="2302328"/>
          </a:xfrm>
        </p:grpSpPr>
        <p:sp>
          <p:nvSpPr>
            <p:cNvPr id="6" name="Elipse 5">
              <a:extLst>
                <a:ext uri="{FF2B5EF4-FFF2-40B4-BE49-F238E27FC236}">
                  <a16:creationId xmlns:a16="http://schemas.microsoft.com/office/drawing/2014/main" id="{07347026-C4CB-3214-DC3E-71B033AE08A3}"/>
                </a:ext>
              </a:extLst>
            </p:cNvPr>
            <p:cNvSpPr/>
            <p:nvPr/>
          </p:nvSpPr>
          <p:spPr>
            <a:xfrm>
              <a:off x="489857" y="718456"/>
              <a:ext cx="1627415" cy="9416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7" name="Conector reto 6">
              <a:extLst>
                <a:ext uri="{FF2B5EF4-FFF2-40B4-BE49-F238E27FC236}">
                  <a16:creationId xmlns:a16="http://schemas.microsoft.com/office/drawing/2014/main" id="{83D45EA3-EBDB-56EA-796D-5CB05B6F0EB8}"/>
                </a:ext>
              </a:extLst>
            </p:cNvPr>
            <p:cNvCxnSpPr/>
            <p:nvPr/>
          </p:nvCxnSpPr>
          <p:spPr>
            <a:xfrm>
              <a:off x="1303565" y="718456"/>
              <a:ext cx="0" cy="9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EA7CF907-0F22-57D5-F71C-7BA12FAF703C}"/>
                </a:ext>
              </a:extLst>
            </p:cNvPr>
            <p:cNvCxnSpPr/>
            <p:nvPr/>
          </p:nvCxnSpPr>
          <p:spPr>
            <a:xfrm>
              <a:off x="489857" y="1189264"/>
              <a:ext cx="162741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Caixa de Texto 325">
              <a:extLst>
                <a:ext uri="{FF2B5EF4-FFF2-40B4-BE49-F238E27FC236}">
                  <a16:creationId xmlns:a16="http://schemas.microsoft.com/office/drawing/2014/main" id="{803D7678-6C7F-BB9A-81C2-6A3B1B4DE431}"/>
                </a:ext>
              </a:extLst>
            </p:cNvPr>
            <p:cNvSpPr txBox="1"/>
            <p:nvPr/>
          </p:nvSpPr>
          <p:spPr>
            <a:xfrm>
              <a:off x="428510" y="103415"/>
              <a:ext cx="1720533" cy="2558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Exemplo de órbita elíptica.</a:t>
              </a:r>
              <a:endParaRPr lang="pt-BR" sz="1200">
                <a:effectLst/>
                <a:latin typeface="Times New Roman" panose="02020603050405020304" pitchFamily="18" charset="0"/>
                <a:ea typeface="Times New Roman" panose="02020603050405020304" pitchFamily="18" charset="0"/>
              </a:endParaRPr>
            </a:p>
          </p:txBody>
        </p:sp>
        <p:sp>
          <p:nvSpPr>
            <p:cNvPr id="11" name="Caixa de Texto 307">
              <a:extLst>
                <a:ext uri="{FF2B5EF4-FFF2-40B4-BE49-F238E27FC236}">
                  <a16:creationId xmlns:a16="http://schemas.microsoft.com/office/drawing/2014/main" id="{5EE641BB-063C-07C6-A131-042DF3AE00C7}"/>
                </a:ext>
              </a:extLst>
            </p:cNvPr>
            <p:cNvSpPr txBox="1"/>
            <p:nvPr/>
          </p:nvSpPr>
          <p:spPr>
            <a:xfrm>
              <a:off x="1165316" y="386828"/>
              <a:ext cx="862299"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Menor</a:t>
              </a:r>
              <a:endParaRPr lang="pt-BR" sz="1200">
                <a:effectLst/>
                <a:latin typeface="Times New Roman" panose="02020603050405020304" pitchFamily="18" charset="0"/>
                <a:ea typeface="Times New Roman" panose="02020603050405020304" pitchFamily="18" charset="0"/>
              </a:endParaRPr>
            </a:p>
          </p:txBody>
        </p:sp>
        <p:sp>
          <p:nvSpPr>
            <p:cNvPr id="12" name="Caixa de Texto 307">
              <a:extLst>
                <a:ext uri="{FF2B5EF4-FFF2-40B4-BE49-F238E27FC236}">
                  <a16:creationId xmlns:a16="http://schemas.microsoft.com/office/drawing/2014/main" id="{F25BFC58-1834-3E13-D234-5E4B32E03F8A}"/>
                </a:ext>
              </a:extLst>
            </p:cNvPr>
            <p:cNvSpPr txBox="1"/>
            <p:nvPr/>
          </p:nvSpPr>
          <p:spPr>
            <a:xfrm>
              <a:off x="980100" y="1731215"/>
              <a:ext cx="952115" cy="2552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Eixo Maior</a:t>
              </a:r>
              <a:endParaRPr lang="pt-BR" sz="1200">
                <a:effectLst/>
                <a:latin typeface="Times New Roman" panose="02020603050405020304" pitchFamily="18" charset="0"/>
                <a:ea typeface="Times New Roman" panose="02020603050405020304" pitchFamily="18" charset="0"/>
              </a:endParaRPr>
            </a:p>
          </p:txBody>
        </p:sp>
        <p:cxnSp>
          <p:nvCxnSpPr>
            <p:cNvPr id="13" name="Conector de Seta Reta 12">
              <a:extLst>
                <a:ext uri="{FF2B5EF4-FFF2-40B4-BE49-F238E27FC236}">
                  <a16:creationId xmlns:a16="http://schemas.microsoft.com/office/drawing/2014/main" id="{2D84E154-F5A9-1715-97D6-D03423A60591}"/>
                </a:ext>
              </a:extLst>
            </p:cNvPr>
            <p:cNvCxnSpPr/>
            <p:nvPr/>
          </p:nvCxnSpPr>
          <p:spPr>
            <a:xfrm flipH="1">
              <a:off x="1349829" y="571500"/>
              <a:ext cx="239485"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37F486EA-C71A-8466-0CC4-FBF7998D67ED}"/>
                </a:ext>
              </a:extLst>
            </p:cNvPr>
            <p:cNvCxnSpPr/>
            <p:nvPr/>
          </p:nvCxnSpPr>
          <p:spPr>
            <a:xfrm flipV="1">
              <a:off x="1440966" y="1240973"/>
              <a:ext cx="38100" cy="51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C8E1F845-D1EE-CD15-1C3A-6BE78687A5E3}"/>
                </a:ext>
              </a:extLst>
            </p:cNvPr>
            <p:cNvSpPr/>
            <p:nvPr/>
          </p:nvSpPr>
          <p:spPr>
            <a:xfrm>
              <a:off x="652686" y="1153886"/>
              <a:ext cx="72000" cy="72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Elipse 15">
              <a:extLst>
                <a:ext uri="{FF2B5EF4-FFF2-40B4-BE49-F238E27FC236}">
                  <a16:creationId xmlns:a16="http://schemas.microsoft.com/office/drawing/2014/main" id="{FD2558D9-7EA4-8C40-65C2-6E6A581F82AE}"/>
                </a:ext>
              </a:extLst>
            </p:cNvPr>
            <p:cNvSpPr/>
            <p:nvPr/>
          </p:nvSpPr>
          <p:spPr>
            <a:xfrm>
              <a:off x="1916271" y="1159714"/>
              <a:ext cx="71755" cy="7175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7" name="Caixa de Texto 307">
              <a:extLst>
                <a:ext uri="{FF2B5EF4-FFF2-40B4-BE49-F238E27FC236}">
                  <a16:creationId xmlns:a16="http://schemas.microsoft.com/office/drawing/2014/main" id="{402AB46F-09C4-CC0C-1D01-3C5BADFB57C9}"/>
                </a:ext>
              </a:extLst>
            </p:cNvPr>
            <p:cNvSpPr txBox="1"/>
            <p:nvPr/>
          </p:nvSpPr>
          <p:spPr>
            <a:xfrm>
              <a:off x="174557" y="1725771"/>
              <a:ext cx="951865" cy="6690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000">
                  <a:effectLst/>
                  <a:latin typeface="Arial" panose="020B0604020202020204" pitchFamily="34" charset="0"/>
                  <a:ea typeface="Times New Roman" panose="02020603050405020304" pitchFamily="18" charset="0"/>
                </a:rPr>
                <a:t>Foco ocupado, por exemplo, pelo Sol</a:t>
              </a:r>
              <a:endParaRPr lang="pt-BR" sz="1200">
                <a:effectLst/>
                <a:latin typeface="Times New Roman" panose="02020603050405020304" pitchFamily="18" charset="0"/>
                <a:ea typeface="Times New Roman" panose="02020603050405020304" pitchFamily="18" charset="0"/>
              </a:endParaRPr>
            </a:p>
          </p:txBody>
        </p:sp>
        <p:sp>
          <p:nvSpPr>
            <p:cNvPr id="18" name="Caixa de Texto 307">
              <a:extLst>
                <a:ext uri="{FF2B5EF4-FFF2-40B4-BE49-F238E27FC236}">
                  <a16:creationId xmlns:a16="http://schemas.microsoft.com/office/drawing/2014/main" id="{70CF231A-6C11-64BF-128C-9A6BE192156A}"/>
                </a:ext>
              </a:extLst>
            </p:cNvPr>
            <p:cNvSpPr txBox="1"/>
            <p:nvPr/>
          </p:nvSpPr>
          <p:spPr>
            <a:xfrm>
              <a:off x="1479066" y="2081168"/>
              <a:ext cx="951865" cy="3245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PT" sz="1000">
                  <a:effectLst/>
                  <a:latin typeface="Arial" panose="020B0604020202020204" pitchFamily="34" charset="0"/>
                  <a:ea typeface="Times New Roman" panose="02020603050405020304" pitchFamily="18" charset="0"/>
                </a:rPr>
                <a:t>Foco vazio</a:t>
              </a:r>
              <a:endParaRPr lang="pt-BR" sz="1200">
                <a:effectLst/>
                <a:latin typeface="Times New Roman" panose="02020603050405020304" pitchFamily="18" charset="0"/>
                <a:ea typeface="Times New Roman" panose="02020603050405020304" pitchFamily="18" charset="0"/>
              </a:endParaRPr>
            </a:p>
          </p:txBody>
        </p:sp>
        <p:cxnSp>
          <p:nvCxnSpPr>
            <p:cNvPr id="19" name="Conector de Seta Reta 18">
              <a:extLst>
                <a:ext uri="{FF2B5EF4-FFF2-40B4-BE49-F238E27FC236}">
                  <a16:creationId xmlns:a16="http://schemas.microsoft.com/office/drawing/2014/main" id="{C1CDB352-B227-82B6-9BB2-1A78FA085FF0}"/>
                </a:ext>
              </a:extLst>
            </p:cNvPr>
            <p:cNvCxnSpPr/>
            <p:nvPr/>
          </p:nvCxnSpPr>
          <p:spPr>
            <a:xfrm flipV="1">
              <a:off x="642257" y="1252243"/>
              <a:ext cx="38100" cy="516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AF485B37-1E72-CBAF-7E87-E58F08E04CF8}"/>
                </a:ext>
              </a:extLst>
            </p:cNvPr>
            <p:cNvCxnSpPr/>
            <p:nvPr/>
          </p:nvCxnSpPr>
          <p:spPr>
            <a:xfrm flipH="1" flipV="1">
              <a:off x="1954371" y="1252243"/>
              <a:ext cx="10500" cy="810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CaixaDeTexto 21">
            <a:extLst>
              <a:ext uri="{FF2B5EF4-FFF2-40B4-BE49-F238E27FC236}">
                <a16:creationId xmlns:a16="http://schemas.microsoft.com/office/drawing/2014/main" id="{0A1ED08D-E986-DC2B-95DB-F14A255EBFA0}"/>
              </a:ext>
            </a:extLst>
          </p:cNvPr>
          <p:cNvSpPr txBox="1"/>
          <p:nvPr/>
        </p:nvSpPr>
        <p:spPr>
          <a:xfrm>
            <a:off x="696350" y="3721763"/>
            <a:ext cx="10719995" cy="2862322"/>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A Primeira Lei de Kepler para os satélites de Urano diz o seguinte: </a:t>
            </a:r>
            <a:r>
              <a:rPr lang="pt-BR" sz="1800" i="1" dirty="0">
                <a:effectLst/>
                <a:latin typeface="Arial" panose="020B0604020202020204" pitchFamily="34" charset="0"/>
                <a:ea typeface="Times New Roman" panose="02020603050405020304" pitchFamily="18" charset="0"/>
              </a:rPr>
              <a:t>“A órbita de cada lua de Urano é uma elipse, estando Urano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A Primeira Lei de Kepler para os planetas diz o seguinte: </a:t>
            </a:r>
            <a:r>
              <a:rPr lang="pt-BR" sz="1800" i="1" dirty="0">
                <a:effectLst/>
                <a:latin typeface="Arial" panose="020B0604020202020204" pitchFamily="34" charset="0"/>
                <a:ea typeface="Times New Roman" panose="02020603050405020304" pitchFamily="18" charset="0"/>
              </a:rPr>
              <a:t>“A órbita de cada planeta é uma elipse, estando o Sol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A Primeira Lei de Kepler para os Cometas diz o seguinte: </a:t>
            </a:r>
            <a:r>
              <a:rPr lang="pt-BR" sz="1800" i="1" dirty="0">
                <a:effectLst/>
                <a:latin typeface="Arial" panose="020B0604020202020204" pitchFamily="34" charset="0"/>
                <a:ea typeface="Times New Roman" panose="02020603050405020304" pitchFamily="18" charset="0"/>
              </a:rPr>
              <a:t>“A órbita de cada Cometa é uma elipse, estando o Sol num dos focos.”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A Primeira Lei de Kepler para a Lua diz o seguinte: </a:t>
            </a:r>
            <a:r>
              <a:rPr lang="pt-BR" sz="1800" i="1" dirty="0">
                <a:effectLst/>
                <a:latin typeface="Arial" panose="020B0604020202020204" pitchFamily="34" charset="0"/>
                <a:ea typeface="Times New Roman" panose="02020603050405020304" pitchFamily="18" charset="0"/>
              </a:rPr>
              <a:t>“A órbita da Lua é uma elipse, estando a Terra num dos focos.”</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5ª) (   ) A Primeira Lei de Kepler só vale para os astros do Sistema Solar.</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188E5AF5-24A1-7C10-9637-237865EFC5F6}"/>
              </a:ext>
            </a:extLst>
          </p:cNvPr>
          <p:cNvSpPr txBox="1">
            <a:spLocks noChangeArrowheads="1"/>
          </p:cNvSpPr>
          <p:nvPr/>
        </p:nvSpPr>
        <p:spPr bwMode="auto">
          <a:xfrm>
            <a:off x="1596243" y="375475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9" name="Caixa de Texto 2">
            <a:extLst>
              <a:ext uri="{FF2B5EF4-FFF2-40B4-BE49-F238E27FC236}">
                <a16:creationId xmlns:a16="http://schemas.microsoft.com/office/drawing/2014/main" id="{4C02134C-1EFE-E30C-7C8A-A25AC0F835D0}"/>
              </a:ext>
            </a:extLst>
          </p:cNvPr>
          <p:cNvSpPr txBox="1">
            <a:spLocks noChangeArrowheads="1"/>
          </p:cNvSpPr>
          <p:nvPr/>
        </p:nvSpPr>
        <p:spPr bwMode="auto">
          <a:xfrm>
            <a:off x="1638446" y="430339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21" name="Caixa de Texto 2">
            <a:extLst>
              <a:ext uri="{FF2B5EF4-FFF2-40B4-BE49-F238E27FC236}">
                <a16:creationId xmlns:a16="http://schemas.microsoft.com/office/drawing/2014/main" id="{7435886A-5FF1-BC4F-4593-592472A606ED}"/>
              </a:ext>
            </a:extLst>
          </p:cNvPr>
          <p:cNvSpPr txBox="1">
            <a:spLocks noChangeArrowheads="1"/>
          </p:cNvSpPr>
          <p:nvPr/>
        </p:nvSpPr>
        <p:spPr bwMode="auto">
          <a:xfrm>
            <a:off x="1596243" y="485203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23" name="Caixa de Texto 2">
            <a:extLst>
              <a:ext uri="{FF2B5EF4-FFF2-40B4-BE49-F238E27FC236}">
                <a16:creationId xmlns:a16="http://schemas.microsoft.com/office/drawing/2014/main" id="{80C3BFEF-2A1B-0BC0-B178-B75C5020D002}"/>
              </a:ext>
            </a:extLst>
          </p:cNvPr>
          <p:cNvSpPr txBox="1">
            <a:spLocks noChangeArrowheads="1"/>
          </p:cNvSpPr>
          <p:nvPr/>
        </p:nvSpPr>
        <p:spPr bwMode="auto">
          <a:xfrm>
            <a:off x="1582175" y="5386608"/>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24" name="Caixa de Texto 2">
            <a:extLst>
              <a:ext uri="{FF2B5EF4-FFF2-40B4-BE49-F238E27FC236}">
                <a16:creationId xmlns:a16="http://schemas.microsoft.com/office/drawing/2014/main" id="{C554E119-DB5F-9368-989B-8412C6471F14}"/>
              </a:ext>
            </a:extLst>
          </p:cNvPr>
          <p:cNvSpPr txBox="1">
            <a:spLocks noChangeArrowheads="1"/>
          </p:cNvSpPr>
          <p:nvPr/>
        </p:nvSpPr>
        <p:spPr bwMode="auto">
          <a:xfrm>
            <a:off x="1582175" y="594931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732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1"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416320"/>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282790EE-4A64-4814-9513-655D59F48BBE}"/>
              </a:ext>
            </a:extLst>
          </p:cNvPr>
          <p:cNvSpPr txBox="1"/>
          <p:nvPr/>
        </p:nvSpPr>
        <p:spPr>
          <a:xfrm>
            <a:off x="1810598" y="1231813"/>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7937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38969" y="332656"/>
            <a:ext cx="10225136" cy="1723805"/>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9)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solidFill>
                  <a:srgbClr val="000000"/>
                </a:solidFill>
                <a:effectLst/>
                <a:latin typeface="Arial" panose="020B0604020202020204" pitchFamily="34" charset="0"/>
                <a:ea typeface="Times New Roman" panose="02020603050405020304" pitchFamily="18" charset="0"/>
              </a:rPr>
              <a:t>A Potência de uma estrela, que os astrônomos chamam de Luminosidade, (L) é dada pela equação: L = kR</a:t>
            </a:r>
            <a:r>
              <a:rPr lang="pt-BR" sz="1800" baseline="30000" dirty="0">
                <a:solidFill>
                  <a:srgbClr val="000000"/>
                </a:solidFill>
                <a:effectLst/>
                <a:latin typeface="Arial" panose="020B0604020202020204" pitchFamily="34" charset="0"/>
                <a:ea typeface="Times New Roman" panose="02020603050405020304" pitchFamily="18" charset="0"/>
              </a:rPr>
              <a:t>2</a:t>
            </a:r>
            <a:r>
              <a:rPr lang="pt-BR" sz="1800" dirty="0">
                <a:solidFill>
                  <a:srgbClr val="000000"/>
                </a:solidFill>
                <a:effectLst/>
                <a:latin typeface="Arial" panose="020B0604020202020204" pitchFamily="34" charset="0"/>
                <a:ea typeface="Times New Roman" panose="02020603050405020304" pitchFamily="18" charset="0"/>
              </a:rPr>
              <a:t>T</a:t>
            </a:r>
            <a:r>
              <a:rPr lang="pt-BR" sz="1800" baseline="30000" dirty="0">
                <a:solidFill>
                  <a:srgbClr val="000000"/>
                </a:solidFill>
                <a:effectLst/>
                <a:latin typeface="Arial" panose="020B0604020202020204" pitchFamily="34" charset="0"/>
                <a:ea typeface="Times New Roman" panose="02020603050405020304" pitchFamily="18" charset="0"/>
              </a:rPr>
              <a:t>4</a:t>
            </a:r>
            <a:r>
              <a:rPr lang="pt-BR" sz="1800" dirty="0">
                <a:solidFill>
                  <a:srgbClr val="000000"/>
                </a:solidFill>
                <a:effectLst/>
                <a:latin typeface="Arial" panose="020B0604020202020204" pitchFamily="34" charset="0"/>
                <a:ea typeface="Times New Roman" panose="02020603050405020304" pitchFamily="18" charset="0"/>
              </a:rPr>
              <a:t> onde L é a luminosidade da estrela, isto é, a quantidade de energia que ela emite por segundo para todo o espaço, R é o raio da estrela e T a temperatura na sua superfície. O valor da constante k não importa para este exercício.</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42C8AEC9-6DA2-CA3F-B6F6-B8DE40E3A22A}"/>
              </a:ext>
            </a:extLst>
          </p:cNvPr>
          <p:cNvSpPr txBox="1"/>
          <p:nvPr/>
        </p:nvSpPr>
        <p:spPr>
          <a:xfrm>
            <a:off x="843458" y="1844824"/>
            <a:ext cx="10513168" cy="646331"/>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BBC9D27B-7E12-28D0-52B1-3829F2146A8D}"/>
              </a:ext>
            </a:extLst>
          </p:cNvPr>
          <p:cNvSpPr txBox="1"/>
          <p:nvPr/>
        </p:nvSpPr>
        <p:spPr>
          <a:xfrm>
            <a:off x="406921" y="2631715"/>
            <a:ext cx="10828049" cy="3693319"/>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Suponha que dobre o diâmetro do Sol quando ele virar uma gigante vermelha. Mas por simplicidade, suponha que a temperatura na sua superfície fique inalterada. Neste caso a Luminosidade dele será 4 vezes maior do que a Luminosidade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Suponha que a temperatura da superfície do Sol caia à metade do valor atual quando ele virar uma gigante vermelha. Mas por simplicidade, suponha que o seu diâmetro não se altere. Neste caso a Luminosidade dele será 16 vezes menor do que a Luminosidade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Quando o Sol se transformar numa gigante vermelha, o seu diâmetro irá dobrar, mas a sua temperatura irá cair para a metade do valor atual. Neste caso sua luminosidade cairá para um quarto do valor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Se por algum motivo a temperatura da superfície do Sol dobrar, sem alterar o seu diâmetro, a sua Luminosidade será 16 vezes maior do que o valor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5ª) (   ) Se por algum motivo a temperatura da superfície do Sol dobrar, sem alterar o seu raio, a sua Luminosidade será 8 vezes maior do que o valor atual.</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E9A5177E-F963-6DC6-3702-4F61576C0D2F}"/>
              </a:ext>
            </a:extLst>
          </p:cNvPr>
          <p:cNvSpPr txBox="1">
            <a:spLocks noChangeArrowheads="1"/>
          </p:cNvSpPr>
          <p:nvPr/>
        </p:nvSpPr>
        <p:spPr bwMode="auto">
          <a:xfrm>
            <a:off x="1385228" y="2643408"/>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B3EACA29-58CC-C426-8FF0-C44E5C6B6ECD}"/>
              </a:ext>
            </a:extLst>
          </p:cNvPr>
          <p:cNvSpPr txBox="1">
            <a:spLocks noChangeArrowheads="1"/>
          </p:cNvSpPr>
          <p:nvPr/>
        </p:nvSpPr>
        <p:spPr bwMode="auto">
          <a:xfrm>
            <a:off x="1343025" y="3459334"/>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782EF2B9-555F-7C79-01A2-89FBB1D8FB85}"/>
              </a:ext>
            </a:extLst>
          </p:cNvPr>
          <p:cNvSpPr txBox="1">
            <a:spLocks noChangeArrowheads="1"/>
          </p:cNvSpPr>
          <p:nvPr/>
        </p:nvSpPr>
        <p:spPr bwMode="auto">
          <a:xfrm>
            <a:off x="1328957" y="4289329"/>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AA0455FF-C039-B123-9F73-22EC1BA138FB}"/>
              </a:ext>
            </a:extLst>
          </p:cNvPr>
          <p:cNvSpPr txBox="1">
            <a:spLocks noChangeArrowheads="1"/>
          </p:cNvSpPr>
          <p:nvPr/>
        </p:nvSpPr>
        <p:spPr bwMode="auto">
          <a:xfrm>
            <a:off x="1328957" y="511932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9" name="Caixa de Texto 2">
            <a:extLst>
              <a:ext uri="{FF2B5EF4-FFF2-40B4-BE49-F238E27FC236}">
                <a16:creationId xmlns:a16="http://schemas.microsoft.com/office/drawing/2014/main" id="{6D44F67B-078E-E976-4331-3614182A97D1}"/>
              </a:ext>
            </a:extLst>
          </p:cNvPr>
          <p:cNvSpPr txBox="1">
            <a:spLocks noChangeArrowheads="1"/>
          </p:cNvSpPr>
          <p:nvPr/>
        </p:nvSpPr>
        <p:spPr bwMode="auto">
          <a:xfrm>
            <a:off x="1314889" y="5653894"/>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7736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619FCAF3-E3F4-76B1-D473-4F72CBA7B745}"/>
              </a:ext>
            </a:extLst>
          </p:cNvPr>
          <p:cNvSpPr txBox="1"/>
          <p:nvPr/>
        </p:nvSpPr>
        <p:spPr>
          <a:xfrm>
            <a:off x="1810598" y="1217745"/>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8322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22945" y="476672"/>
            <a:ext cx="10585176" cy="2333203"/>
          </a:xfrm>
          <a:prstGeom prst="rect">
            <a:avLst/>
          </a:prstGeom>
        </p:spPr>
        <p:txBody>
          <a:bodyPr wrap="square">
            <a:spAutoFit/>
          </a:bodyPr>
          <a:lstStyle/>
          <a:p>
            <a:pPr algn="just" hangingPunct="0"/>
            <a:r>
              <a:rPr lang="pt-BR" b="1" dirty="0">
                <a:latin typeface="Arial" pitchFamily="34" charset="0"/>
                <a:cs typeface="Arial" pitchFamily="34" charset="0"/>
              </a:rPr>
              <a:t>Questão 10)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 Potência de uma estrela, que os astrônomos chamam de Luminosidade, (L) é dada pela equação: L = kR</a:t>
            </a:r>
            <a:r>
              <a:rPr lang="pt-BR" sz="1800" baseline="30000" dirty="0">
                <a:effectLst/>
                <a:latin typeface="Arial" panose="020B0604020202020204" pitchFamily="34" charset="0"/>
                <a:ea typeface="Times New Roman" panose="02020603050405020304" pitchFamily="18" charset="0"/>
              </a:rPr>
              <a:t>2</a:t>
            </a:r>
            <a:r>
              <a:rPr lang="pt-BR" sz="1800" dirty="0">
                <a:effectLst/>
                <a:latin typeface="Arial" panose="020B0604020202020204" pitchFamily="34" charset="0"/>
                <a:ea typeface="Times New Roman" panose="02020603050405020304" pitchFamily="18" charset="0"/>
              </a:rPr>
              <a:t>T</a:t>
            </a:r>
            <a:r>
              <a:rPr lang="pt-BR" sz="1800" baseline="30000" dirty="0">
                <a:effectLst/>
                <a:latin typeface="Arial" panose="020B0604020202020204" pitchFamily="34" charset="0"/>
                <a:ea typeface="Times New Roman" panose="02020603050405020304" pitchFamily="18" charset="0"/>
              </a:rPr>
              <a:t>4</a:t>
            </a:r>
            <a:r>
              <a:rPr lang="pt-BR" sz="1800" dirty="0">
                <a:effectLst/>
                <a:latin typeface="Arial" panose="020B0604020202020204" pitchFamily="34" charset="0"/>
                <a:ea typeface="Times New Roman" panose="02020603050405020304" pitchFamily="18" charset="0"/>
              </a:rPr>
              <a:t> onde L é a luminosidade da estrela, isto é, a quantidade de energia que ela emite por segundo para todo o espaço, R é o raio da estrela e T a temperatura na sua superfície. O valor da constante k não importa para este exercício.</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0EC89CE0-3B2B-2B91-EAA8-745E78620951}"/>
              </a:ext>
            </a:extLst>
          </p:cNvPr>
          <p:cNvSpPr txBox="1"/>
          <p:nvPr/>
        </p:nvSpPr>
        <p:spPr>
          <a:xfrm>
            <a:off x="355826" y="2564904"/>
            <a:ext cx="10852295" cy="3693319"/>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Suponha que triplique o diâmetro do Sol quando ele virar uma gigante vermelha. Mas por simplicidade, suponha que a temperatura na sua superfície fique inalterada. Neste caso a Luminosidade dele será 9 vezes maior do que a Luminosidade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Suponha que a temperatura da superfície do Sol caia para um terço do valor atual quando ele virar uma gigante vermelha. Mas por simplicidade, suponha que o seu diâmetro não se altere. Neste caso a Luminosidade dele será 81 vezes menor do que a Luminosidade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Suponha que quando o Sol se transformar numa gigante vermelha, o seu diâmetro irá triplicar, mas a temperatura da sua superfície irá cair para um terço do valor atual. Neste caso sua luminosidade cairá para um nono do valor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Se por algum motivo a temperatura da superfície do Sol triplicar, sem alterar o seu diâmetro, a sua Luminosidade será 81 vezes maior do que o valor atual.</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5ª) (   ) Se por algum motivo a temperatura da superfície do Sol triplicar, sem alterar o seu raio, a sua Luminosidade será 27 vezes maior do que o valor atual.</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3479285A-08F6-3E07-CB61-ED9A8C044DA1}"/>
              </a:ext>
            </a:extLst>
          </p:cNvPr>
          <p:cNvSpPr txBox="1">
            <a:spLocks noChangeArrowheads="1"/>
          </p:cNvSpPr>
          <p:nvPr/>
        </p:nvSpPr>
        <p:spPr bwMode="auto">
          <a:xfrm>
            <a:off x="1286753" y="260120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46F70BAB-F0F2-47B8-A32F-6BC4409E8AB0}"/>
              </a:ext>
            </a:extLst>
          </p:cNvPr>
          <p:cNvSpPr txBox="1">
            <a:spLocks noChangeArrowheads="1"/>
          </p:cNvSpPr>
          <p:nvPr/>
        </p:nvSpPr>
        <p:spPr bwMode="auto">
          <a:xfrm>
            <a:off x="1286754" y="341713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E2CD1B1D-5490-9E03-043C-0F78FCB1FF81}"/>
              </a:ext>
            </a:extLst>
          </p:cNvPr>
          <p:cNvSpPr txBox="1">
            <a:spLocks noChangeArrowheads="1"/>
          </p:cNvSpPr>
          <p:nvPr/>
        </p:nvSpPr>
        <p:spPr bwMode="auto">
          <a:xfrm>
            <a:off x="1343024" y="4233058"/>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179D0D4C-B4F5-5F26-817E-7DFF488A614C}"/>
              </a:ext>
            </a:extLst>
          </p:cNvPr>
          <p:cNvSpPr txBox="1">
            <a:spLocks noChangeArrowheads="1"/>
          </p:cNvSpPr>
          <p:nvPr/>
        </p:nvSpPr>
        <p:spPr bwMode="auto">
          <a:xfrm>
            <a:off x="1272686" y="504898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22CD3332-382D-50BA-77C1-662DFC6BDBA6}"/>
              </a:ext>
            </a:extLst>
          </p:cNvPr>
          <p:cNvSpPr txBox="1">
            <a:spLocks noChangeArrowheads="1"/>
          </p:cNvSpPr>
          <p:nvPr/>
        </p:nvSpPr>
        <p:spPr bwMode="auto">
          <a:xfrm>
            <a:off x="1300821" y="559762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19502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80B7AF9A-E4F3-E575-252B-59B371340BA5}"/>
              </a:ext>
            </a:extLst>
          </p:cNvPr>
          <p:cNvSpPr txBox="1"/>
          <p:nvPr/>
        </p:nvSpPr>
        <p:spPr>
          <a:xfrm>
            <a:off x="1804878" y="1224887"/>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3573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78929" y="357742"/>
            <a:ext cx="10514550" cy="1966692"/>
          </a:xfrm>
          <a:prstGeom prst="rect">
            <a:avLst/>
          </a:prstGeom>
        </p:spPr>
        <p:txBody>
          <a:bodyPr wrap="square">
            <a:spAutoFit/>
          </a:bodyPr>
          <a:lstStyle/>
          <a:p>
            <a:pPr algn="just" hangingPunct="0"/>
            <a:r>
              <a:rPr lang="pt-BR" sz="1700" b="1" dirty="0">
                <a:latin typeface="Arial" pitchFamily="34" charset="0"/>
                <a:cs typeface="Arial" pitchFamily="34" charset="0"/>
              </a:rPr>
              <a:t>Questão 1) </a:t>
            </a:r>
            <a:r>
              <a:rPr lang="pt-BR" sz="1700" b="1" dirty="0">
                <a:solidFill>
                  <a:srgbClr val="FF0000"/>
                </a:solidFill>
                <a:effectLst/>
                <a:latin typeface="Arial" panose="020B0604020202020204" pitchFamily="34" charset="0"/>
                <a:ea typeface="Times New Roman" panose="02020603050405020304" pitchFamily="18" charset="0"/>
              </a:rPr>
              <a:t>(1 ponto) </a:t>
            </a:r>
            <a:r>
              <a:rPr lang="pt-BR" sz="1700" dirty="0">
                <a:effectLst/>
                <a:latin typeface="Arial" panose="020B0604020202020204" pitchFamily="34" charset="0"/>
                <a:ea typeface="Times New Roman" panose="02020603050405020304" pitchFamily="18" charset="0"/>
              </a:rPr>
              <a:t>O brilho de uma estrela depende da distância dela até nós, tal qual uma lâmpada (por exemplo, de 60 W), que quando próxima de nós, brilha mais do que quando longe. Porém, a potência da lâmpada (60 W), não se altera se ela está próxima ou não de nós.</a:t>
            </a:r>
            <a:endParaRPr lang="pt-BR" sz="1700" dirty="0">
              <a:effectLst/>
              <a:latin typeface="Times New Roman" panose="02020603050405020304" pitchFamily="18" charset="0"/>
              <a:ea typeface="Times New Roman" panose="02020603050405020304" pitchFamily="18" charset="0"/>
            </a:endParaRPr>
          </a:p>
          <a:p>
            <a:pPr algn="just" hangingPunct="0"/>
            <a:r>
              <a:rPr lang="pt-BR" sz="1700" dirty="0">
                <a:effectLst/>
                <a:latin typeface="Arial" panose="020B0604020202020204" pitchFamily="34" charset="0"/>
                <a:ea typeface="Times New Roman" panose="02020603050405020304" pitchFamily="18" charset="0"/>
              </a:rPr>
              <a:t> </a:t>
            </a:r>
            <a:endParaRPr lang="pt-BR" sz="1700" dirty="0">
              <a:effectLst/>
              <a:latin typeface="Times New Roman" panose="02020603050405020304" pitchFamily="18" charset="0"/>
              <a:ea typeface="Times New Roman" panose="02020603050405020304" pitchFamily="18" charset="0"/>
            </a:endParaRPr>
          </a:p>
          <a:p>
            <a:pPr algn="just" hangingPunct="0"/>
            <a:r>
              <a:rPr lang="pt-BR" sz="1700" dirty="0">
                <a:effectLst/>
                <a:latin typeface="Arial" panose="020B0604020202020204" pitchFamily="34" charset="0"/>
                <a:ea typeface="Times New Roman" panose="02020603050405020304" pitchFamily="18" charset="0"/>
              </a:rPr>
              <a:t>Na constelação de Órion (veja a imagem) temos as estrelas “três marias”, que na verdade são </a:t>
            </a:r>
            <a:r>
              <a:rPr lang="pt-BR" sz="1700" dirty="0" err="1">
                <a:effectLst/>
                <a:latin typeface="Arial" panose="020B0604020202020204" pitchFamily="34" charset="0"/>
                <a:ea typeface="Times New Roman" panose="02020603050405020304" pitchFamily="18" charset="0"/>
              </a:rPr>
              <a:t>Alnitak</a:t>
            </a:r>
            <a:r>
              <a:rPr lang="pt-BR" sz="1700" dirty="0">
                <a:effectLst/>
                <a:latin typeface="Arial" panose="020B0604020202020204" pitchFamily="34" charset="0"/>
                <a:ea typeface="Times New Roman" panose="02020603050405020304" pitchFamily="18" charset="0"/>
              </a:rPr>
              <a:t>, </a:t>
            </a:r>
            <a:r>
              <a:rPr lang="pt-BR" sz="1700" dirty="0" err="1">
                <a:effectLst/>
                <a:latin typeface="Arial" panose="020B0604020202020204" pitchFamily="34" charset="0"/>
                <a:ea typeface="Times New Roman" panose="02020603050405020304" pitchFamily="18" charset="0"/>
              </a:rPr>
              <a:t>Alnilam</a:t>
            </a:r>
            <a:r>
              <a:rPr lang="pt-BR" sz="1700" dirty="0">
                <a:effectLst/>
                <a:latin typeface="Arial" panose="020B0604020202020204" pitchFamily="34" charset="0"/>
                <a:ea typeface="Times New Roman" panose="02020603050405020304" pitchFamily="18" charset="0"/>
              </a:rPr>
              <a:t> e </a:t>
            </a:r>
            <a:r>
              <a:rPr lang="pt-BR" sz="1700" dirty="0" err="1">
                <a:effectLst/>
                <a:latin typeface="Arial" panose="020B0604020202020204" pitchFamily="34" charset="0"/>
                <a:ea typeface="Times New Roman" panose="02020603050405020304" pitchFamily="18" charset="0"/>
              </a:rPr>
              <a:t>Mintaka</a:t>
            </a:r>
            <a:r>
              <a:rPr lang="pt-BR" sz="1700" dirty="0">
                <a:effectLst/>
                <a:latin typeface="Arial" panose="020B0604020202020204" pitchFamily="34" charset="0"/>
                <a:ea typeface="Times New Roman" panose="02020603050405020304" pitchFamily="18" charset="0"/>
              </a:rPr>
              <a:t>.</a:t>
            </a:r>
            <a:endParaRPr lang="pt-BR" sz="1700" dirty="0">
              <a:effectLst/>
              <a:latin typeface="Times New Roman" panose="02020603050405020304" pitchFamily="18" charset="0"/>
              <a:ea typeface="Times New Roman" panose="02020603050405020304" pitchFamily="18" charset="0"/>
            </a:endParaRPr>
          </a:p>
          <a:p>
            <a:pPr algn="just">
              <a:lnSpc>
                <a:spcPct val="130000"/>
              </a:lnSpc>
            </a:pPr>
            <a:endParaRPr lang="pt-BR" sz="1700" dirty="0">
              <a:latin typeface="Arial" pitchFamily="34" charset="0"/>
              <a:cs typeface="Arial" pitchFamily="34" charset="0"/>
            </a:endParaRPr>
          </a:p>
        </p:txBody>
      </p:sp>
      <p:sp>
        <p:nvSpPr>
          <p:cNvPr id="11" name="CaixaDeTexto 10">
            <a:extLst>
              <a:ext uri="{FF2B5EF4-FFF2-40B4-BE49-F238E27FC236}">
                <a16:creationId xmlns:a16="http://schemas.microsoft.com/office/drawing/2014/main" id="{951AF202-13B9-5B4C-983F-00A6F8EC7B7C}"/>
              </a:ext>
            </a:extLst>
          </p:cNvPr>
          <p:cNvSpPr txBox="1"/>
          <p:nvPr/>
        </p:nvSpPr>
        <p:spPr>
          <a:xfrm>
            <a:off x="559828" y="2210484"/>
            <a:ext cx="7943594" cy="615553"/>
          </a:xfrm>
          <a:prstGeom prst="rect">
            <a:avLst/>
          </a:prstGeom>
          <a:noFill/>
        </p:spPr>
        <p:txBody>
          <a:bodyPr wrap="square">
            <a:spAutoFit/>
          </a:bodyPr>
          <a:lstStyle/>
          <a:p>
            <a:r>
              <a:rPr lang="pt-BR" sz="1700" dirty="0">
                <a:effectLst/>
                <a:latin typeface="Arial" panose="020B0604020202020204" pitchFamily="34" charset="0"/>
                <a:ea typeface="Times New Roman" panose="02020603050405020304" pitchFamily="18" charset="0"/>
              </a:rPr>
              <a:t>Porém, </a:t>
            </a:r>
            <a:r>
              <a:rPr lang="pt-BR" sz="1700" dirty="0" err="1">
                <a:effectLst/>
                <a:latin typeface="Arial" panose="020B0604020202020204" pitchFamily="34" charset="0"/>
                <a:ea typeface="Times New Roman" panose="02020603050405020304" pitchFamily="18" charset="0"/>
              </a:rPr>
              <a:t>Mintaka</a:t>
            </a:r>
            <a:r>
              <a:rPr lang="pt-BR" sz="1700" dirty="0">
                <a:effectLst/>
                <a:latin typeface="Arial" panose="020B0604020202020204" pitchFamily="34" charset="0"/>
                <a:ea typeface="Times New Roman" panose="02020603050405020304" pitchFamily="18" charset="0"/>
              </a:rPr>
              <a:t> brilha menos do que </a:t>
            </a:r>
            <a:r>
              <a:rPr lang="pt-BR" sz="1700" dirty="0" err="1">
                <a:effectLst/>
                <a:latin typeface="Arial" panose="020B0604020202020204" pitchFamily="34" charset="0"/>
                <a:ea typeface="Times New Roman" panose="02020603050405020304" pitchFamily="18" charset="0"/>
              </a:rPr>
              <a:t>Alnitak</a:t>
            </a:r>
            <a:r>
              <a:rPr lang="pt-BR" sz="1700" dirty="0">
                <a:effectLst/>
                <a:latin typeface="Arial" panose="020B0604020202020204" pitchFamily="34" charset="0"/>
                <a:ea typeface="Times New Roman" panose="02020603050405020304" pitchFamily="18" charset="0"/>
              </a:rPr>
              <a:t>, embora sua potência (em astronomia chamamos de Luminosidade) seja quase o dobro da de </a:t>
            </a:r>
            <a:r>
              <a:rPr lang="pt-BR" sz="1700" dirty="0" err="1">
                <a:effectLst/>
                <a:latin typeface="Arial" panose="020B0604020202020204" pitchFamily="34" charset="0"/>
                <a:ea typeface="Times New Roman" panose="02020603050405020304" pitchFamily="18" charset="0"/>
              </a:rPr>
              <a:t>Alnitak</a:t>
            </a:r>
            <a:r>
              <a:rPr lang="pt-BR" sz="1700" dirty="0">
                <a:effectLst/>
                <a:latin typeface="Arial" panose="020B0604020202020204" pitchFamily="34" charset="0"/>
                <a:ea typeface="Times New Roman" panose="02020603050405020304" pitchFamily="18" charset="0"/>
              </a:rPr>
              <a:t>.</a:t>
            </a:r>
            <a:endParaRPr lang="pt-BR" sz="1700" dirty="0"/>
          </a:p>
        </p:txBody>
      </p:sp>
      <p:sp>
        <p:nvSpPr>
          <p:cNvPr id="13" name="CaixaDeTexto 12">
            <a:extLst>
              <a:ext uri="{FF2B5EF4-FFF2-40B4-BE49-F238E27FC236}">
                <a16:creationId xmlns:a16="http://schemas.microsoft.com/office/drawing/2014/main" id="{00930300-7B6F-BADF-0507-28232F22F4BC}"/>
              </a:ext>
            </a:extLst>
          </p:cNvPr>
          <p:cNvSpPr txBox="1"/>
          <p:nvPr/>
        </p:nvSpPr>
        <p:spPr>
          <a:xfrm>
            <a:off x="464748" y="3160945"/>
            <a:ext cx="7915103" cy="2446824"/>
          </a:xfrm>
          <a:prstGeom prst="rect">
            <a:avLst/>
          </a:prstGeom>
          <a:noFill/>
        </p:spPr>
        <p:txBody>
          <a:bodyPr wrap="square">
            <a:spAutoFit/>
          </a:bodyPr>
          <a:lstStyle/>
          <a:p>
            <a:pPr algn="just" hangingPunct="0"/>
            <a:r>
              <a:rPr lang="pt-BR" sz="1700" dirty="0">
                <a:effectLst/>
                <a:latin typeface="Arial" panose="020B0604020202020204" pitchFamily="34" charset="0"/>
                <a:ea typeface="Times New Roman" panose="02020603050405020304" pitchFamily="18" charset="0"/>
              </a:rPr>
              <a:t>Assinale a explicação correta para isso.</a:t>
            </a:r>
            <a:endParaRPr lang="pt-BR" sz="1700" dirty="0">
              <a:effectLst/>
              <a:latin typeface="Times New Roman" panose="02020603050405020304" pitchFamily="18" charset="0"/>
              <a:ea typeface="Times New Roman" panose="02020603050405020304" pitchFamily="18" charset="0"/>
            </a:endParaRPr>
          </a:p>
          <a:p>
            <a:pPr algn="just" hangingPunct="0"/>
            <a:r>
              <a:rPr lang="pt-BR" sz="1700" dirty="0">
                <a:effectLst/>
                <a:latin typeface="Arial" panose="020B0604020202020204" pitchFamily="34" charset="0"/>
                <a:ea typeface="Times New Roman" panose="02020603050405020304" pitchFamily="18" charset="0"/>
              </a:rPr>
              <a:t> </a:t>
            </a:r>
            <a:endParaRPr lang="pt-BR" sz="1700" dirty="0">
              <a:effectLst/>
              <a:latin typeface="Times New Roman" panose="02020603050405020304" pitchFamily="18" charset="0"/>
              <a:ea typeface="Times New Roman" panose="02020603050405020304" pitchFamily="18" charset="0"/>
            </a:endParaRPr>
          </a:p>
          <a:p>
            <a:pPr marL="810260" indent="-450215" algn="just" hangingPunct="0"/>
            <a:r>
              <a:rPr lang="pt-BR" sz="1700" dirty="0">
                <a:effectLst/>
                <a:latin typeface="Arial" panose="020B0604020202020204" pitchFamily="34" charset="0"/>
                <a:ea typeface="Times New Roman" panose="02020603050405020304" pitchFamily="18" charset="0"/>
              </a:rPr>
              <a:t>a) (   ) </a:t>
            </a:r>
            <a:r>
              <a:rPr lang="pt-BR" sz="1700" dirty="0" err="1">
                <a:effectLst/>
                <a:latin typeface="Arial" panose="020B0604020202020204" pitchFamily="34" charset="0"/>
                <a:ea typeface="Times New Roman" panose="02020603050405020304" pitchFamily="18" charset="0"/>
              </a:rPr>
              <a:t>Mintaka</a:t>
            </a:r>
            <a:r>
              <a:rPr lang="pt-BR" sz="1700" dirty="0">
                <a:effectLst/>
                <a:latin typeface="Arial" panose="020B0604020202020204" pitchFamily="34" charset="0"/>
                <a:ea typeface="Times New Roman" panose="02020603050405020304" pitchFamily="18" charset="0"/>
              </a:rPr>
              <a:t> brilha menos, embora mais luminosa, porque está mais distante  do que </a:t>
            </a:r>
            <a:r>
              <a:rPr lang="pt-BR" sz="1700" dirty="0" err="1">
                <a:effectLst/>
                <a:latin typeface="Arial" panose="020B0604020202020204" pitchFamily="34" charset="0"/>
                <a:ea typeface="Times New Roman" panose="02020603050405020304" pitchFamily="18" charset="0"/>
              </a:rPr>
              <a:t>Alnitak</a:t>
            </a:r>
            <a:r>
              <a:rPr lang="pt-BR" sz="1700" dirty="0">
                <a:effectLst/>
                <a:latin typeface="Arial" panose="020B0604020202020204" pitchFamily="34" charset="0"/>
                <a:ea typeface="Times New Roman" panose="02020603050405020304" pitchFamily="18" charset="0"/>
              </a:rPr>
              <a:t>.</a:t>
            </a:r>
            <a:endParaRPr lang="pt-BR" sz="1700" dirty="0">
              <a:effectLst/>
              <a:latin typeface="Times New Roman" panose="02020603050405020304" pitchFamily="18" charset="0"/>
              <a:ea typeface="Times New Roman" panose="02020603050405020304" pitchFamily="18" charset="0"/>
            </a:endParaRPr>
          </a:p>
          <a:p>
            <a:pPr marL="540385" indent="-180340" algn="just" hangingPunct="0"/>
            <a:r>
              <a:rPr lang="pt-BR" sz="1700" dirty="0">
                <a:solidFill>
                  <a:srgbClr val="000000"/>
                </a:solidFill>
                <a:effectLst/>
                <a:latin typeface="Arial" panose="020B0604020202020204" pitchFamily="34" charset="0"/>
                <a:ea typeface="Times New Roman" panose="02020603050405020304" pitchFamily="18" charset="0"/>
              </a:rPr>
              <a:t>b) (   ) </a:t>
            </a:r>
            <a:r>
              <a:rPr lang="pt-BR" sz="1700" dirty="0" err="1">
                <a:solidFill>
                  <a:srgbClr val="000000"/>
                </a:solidFill>
                <a:effectLst/>
                <a:latin typeface="Arial" panose="020B0604020202020204" pitchFamily="34" charset="0"/>
                <a:ea typeface="Times New Roman" panose="02020603050405020304" pitchFamily="18" charset="0"/>
              </a:rPr>
              <a:t>Mintaka</a:t>
            </a:r>
            <a:r>
              <a:rPr lang="pt-BR" sz="1700" dirty="0">
                <a:solidFill>
                  <a:srgbClr val="000000"/>
                </a:solidFill>
                <a:effectLst/>
                <a:latin typeface="Arial" panose="020B0604020202020204" pitchFamily="34" charset="0"/>
                <a:ea typeface="Times New Roman" panose="02020603050405020304" pitchFamily="18" charset="0"/>
              </a:rPr>
              <a:t> brilha menos porque há muita poeira interestelar entre ela e a Terra.</a:t>
            </a:r>
            <a:endParaRPr lang="pt-BR" sz="1700" dirty="0">
              <a:effectLst/>
              <a:latin typeface="Times New Roman" panose="02020603050405020304" pitchFamily="18" charset="0"/>
              <a:ea typeface="Times New Roman" panose="02020603050405020304" pitchFamily="18" charset="0"/>
            </a:endParaRPr>
          </a:p>
          <a:p>
            <a:pPr marL="810260" indent="-450215" algn="just" hangingPunct="0"/>
            <a:r>
              <a:rPr lang="pt-BR" sz="1700" dirty="0">
                <a:solidFill>
                  <a:srgbClr val="000000"/>
                </a:solidFill>
                <a:effectLst/>
                <a:latin typeface="Arial" panose="020B0604020202020204" pitchFamily="34" charset="0"/>
                <a:ea typeface="Times New Roman" panose="02020603050405020304" pitchFamily="18" charset="0"/>
              </a:rPr>
              <a:t>c) (   ) </a:t>
            </a:r>
            <a:r>
              <a:rPr lang="pt-BR" sz="1700" dirty="0" err="1">
                <a:solidFill>
                  <a:srgbClr val="000000"/>
                </a:solidFill>
                <a:effectLst/>
                <a:latin typeface="Arial" panose="020B0604020202020204" pitchFamily="34" charset="0"/>
                <a:ea typeface="Times New Roman" panose="02020603050405020304" pitchFamily="18" charset="0"/>
              </a:rPr>
              <a:t>Mintaka</a:t>
            </a:r>
            <a:r>
              <a:rPr lang="pt-BR" sz="1700" dirty="0">
                <a:solidFill>
                  <a:srgbClr val="000000"/>
                </a:solidFill>
                <a:effectLst/>
                <a:latin typeface="Arial" panose="020B0604020202020204" pitchFamily="34" charset="0"/>
                <a:ea typeface="Times New Roman" panose="02020603050405020304" pitchFamily="18" charset="0"/>
              </a:rPr>
              <a:t> brilha menos porque sua cor superficial é mais opaca.</a:t>
            </a:r>
            <a:endParaRPr lang="pt-BR" sz="1700" dirty="0">
              <a:effectLst/>
              <a:latin typeface="Times New Roman" panose="02020603050405020304" pitchFamily="18" charset="0"/>
              <a:ea typeface="Times New Roman" panose="02020603050405020304" pitchFamily="18" charset="0"/>
            </a:endParaRPr>
          </a:p>
          <a:p>
            <a:pPr marL="810260" indent="-450215" algn="just" hangingPunct="0"/>
            <a:r>
              <a:rPr lang="pt-BR" sz="1700" dirty="0">
                <a:solidFill>
                  <a:srgbClr val="000000"/>
                </a:solidFill>
                <a:effectLst/>
                <a:latin typeface="Arial" panose="020B0604020202020204" pitchFamily="34" charset="0"/>
                <a:ea typeface="Times New Roman" panose="02020603050405020304" pitchFamily="18" charset="0"/>
              </a:rPr>
              <a:t>d) (   ) </a:t>
            </a:r>
            <a:r>
              <a:rPr lang="pt-BR" sz="1700" dirty="0" err="1">
                <a:solidFill>
                  <a:srgbClr val="000000"/>
                </a:solidFill>
                <a:effectLst/>
                <a:latin typeface="Arial" panose="020B0604020202020204" pitchFamily="34" charset="0"/>
                <a:ea typeface="Times New Roman" panose="02020603050405020304" pitchFamily="18" charset="0"/>
              </a:rPr>
              <a:t>Mintaka</a:t>
            </a:r>
            <a:r>
              <a:rPr lang="pt-BR" sz="1700" dirty="0">
                <a:solidFill>
                  <a:srgbClr val="000000"/>
                </a:solidFill>
                <a:effectLst/>
                <a:latin typeface="Arial" panose="020B0604020202020204" pitchFamily="34" charset="0"/>
                <a:ea typeface="Times New Roman" panose="02020603050405020304" pitchFamily="18" charset="0"/>
              </a:rPr>
              <a:t> brilha menos porque deve ser muito menor do que </a:t>
            </a:r>
            <a:r>
              <a:rPr lang="pt-BR" sz="1700" dirty="0" err="1">
                <a:solidFill>
                  <a:srgbClr val="000000"/>
                </a:solidFill>
                <a:effectLst/>
                <a:latin typeface="Arial" panose="020B0604020202020204" pitchFamily="34" charset="0"/>
                <a:ea typeface="Times New Roman" panose="02020603050405020304" pitchFamily="18" charset="0"/>
              </a:rPr>
              <a:t>Alnitak</a:t>
            </a:r>
            <a:r>
              <a:rPr lang="pt-BR" sz="1700" dirty="0">
                <a:solidFill>
                  <a:srgbClr val="000000"/>
                </a:solidFill>
                <a:effectLst/>
                <a:latin typeface="Arial" panose="020B0604020202020204" pitchFamily="34" charset="0"/>
                <a:ea typeface="Times New Roman" panose="02020603050405020304" pitchFamily="18" charset="0"/>
              </a:rPr>
              <a:t>.</a:t>
            </a:r>
            <a:endParaRPr lang="pt-BR" sz="1700" dirty="0">
              <a:effectLst/>
              <a:latin typeface="Times New Roman" panose="02020603050405020304" pitchFamily="18" charset="0"/>
              <a:ea typeface="Times New Roman" panose="02020603050405020304" pitchFamily="18" charset="0"/>
            </a:endParaRPr>
          </a:p>
          <a:p>
            <a:pPr marL="810260" indent="-450215" algn="just" hangingPunct="0"/>
            <a:r>
              <a:rPr lang="pt-BR" sz="1700" dirty="0">
                <a:solidFill>
                  <a:srgbClr val="000000"/>
                </a:solidFill>
                <a:effectLst/>
                <a:latin typeface="Arial" panose="020B0604020202020204" pitchFamily="34" charset="0"/>
                <a:ea typeface="Times New Roman" panose="02020603050405020304" pitchFamily="18" charset="0"/>
              </a:rPr>
              <a:t>e) (   ) </a:t>
            </a:r>
            <a:r>
              <a:rPr lang="pt-BR" sz="1700" dirty="0" err="1">
                <a:solidFill>
                  <a:srgbClr val="000000"/>
                </a:solidFill>
                <a:effectLst/>
                <a:latin typeface="Arial" panose="020B0604020202020204" pitchFamily="34" charset="0"/>
                <a:ea typeface="Times New Roman" panose="02020603050405020304" pitchFamily="18" charset="0"/>
              </a:rPr>
              <a:t>Mintaka</a:t>
            </a:r>
            <a:r>
              <a:rPr lang="pt-BR" sz="1700" dirty="0">
                <a:solidFill>
                  <a:srgbClr val="000000"/>
                </a:solidFill>
                <a:effectLst/>
                <a:latin typeface="Arial" panose="020B0604020202020204" pitchFamily="34" charset="0"/>
                <a:ea typeface="Times New Roman" panose="02020603050405020304" pitchFamily="18" charset="0"/>
              </a:rPr>
              <a:t> brilha menos porque está dentro da Grande Nuvem de Órion.</a:t>
            </a:r>
            <a:endParaRPr lang="pt-BR" sz="1700" dirty="0">
              <a:effectLst/>
              <a:latin typeface="Times New Roman" panose="02020603050405020304" pitchFamily="18" charset="0"/>
              <a:ea typeface="Times New Roman" panose="02020603050405020304" pitchFamily="18" charset="0"/>
            </a:endParaRPr>
          </a:p>
        </p:txBody>
      </p:sp>
      <p:pic>
        <p:nvPicPr>
          <p:cNvPr id="14" name="Imagem 13" descr="Mapa com linhas pretas em fundo branco&#10;&#10;Descrição gerada automaticamente com confiança média">
            <a:extLst>
              <a:ext uri="{FF2B5EF4-FFF2-40B4-BE49-F238E27FC236}">
                <a16:creationId xmlns:a16="http://schemas.microsoft.com/office/drawing/2014/main" id="{F9348A45-7C24-9BF6-1799-CE03AC4CCB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0597" y="1772816"/>
            <a:ext cx="2778760" cy="3110230"/>
          </a:xfrm>
          <a:prstGeom prst="rect">
            <a:avLst/>
          </a:prstGeom>
          <a:noFill/>
          <a:ln>
            <a:noFill/>
          </a:ln>
          <a:effectLst>
            <a:glow rad="25400">
              <a:schemeClr val="accent1">
                <a:alpha val="50000"/>
              </a:schemeClr>
            </a:glow>
          </a:effectLst>
        </p:spPr>
      </p:pic>
      <p:cxnSp>
        <p:nvCxnSpPr>
          <p:cNvPr id="15" name="Conector de Seta Reta 14">
            <a:extLst>
              <a:ext uri="{FF2B5EF4-FFF2-40B4-BE49-F238E27FC236}">
                <a16:creationId xmlns:a16="http://schemas.microsoft.com/office/drawing/2014/main" id="{2068F825-887F-0E56-B825-73ADE70BFB7E}"/>
              </a:ext>
            </a:extLst>
          </p:cNvPr>
          <p:cNvCxnSpPr>
            <a:cxnSpLocks/>
          </p:cNvCxnSpPr>
          <p:nvPr/>
        </p:nvCxnSpPr>
        <p:spPr>
          <a:xfrm>
            <a:off x="9380927" y="3867492"/>
            <a:ext cx="199171" cy="155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ixa de Texto 261">
            <a:extLst>
              <a:ext uri="{FF2B5EF4-FFF2-40B4-BE49-F238E27FC236}">
                <a16:creationId xmlns:a16="http://schemas.microsoft.com/office/drawing/2014/main" id="{5E44CC23-3EE9-8736-65FA-D66FB4480CC9}"/>
              </a:ext>
            </a:extLst>
          </p:cNvPr>
          <p:cNvSpPr txBox="1"/>
          <p:nvPr/>
        </p:nvSpPr>
        <p:spPr>
          <a:xfrm>
            <a:off x="8858787" y="3666905"/>
            <a:ext cx="741045" cy="283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dirty="0">
                <a:effectLst/>
                <a:latin typeface="Times New Roman" panose="02020603050405020304" pitchFamily="18" charset="0"/>
                <a:ea typeface="Times New Roman" panose="02020603050405020304" pitchFamily="18" charset="0"/>
              </a:rPr>
              <a:t>Alnitak</a:t>
            </a:r>
            <a:endParaRPr lang="pt-BR" sz="1200" dirty="0">
              <a:effectLst/>
              <a:latin typeface="Times New Roman" panose="02020603050405020304" pitchFamily="18" charset="0"/>
              <a:ea typeface="Times New Roman" panose="02020603050405020304" pitchFamily="18" charset="0"/>
            </a:endParaRPr>
          </a:p>
        </p:txBody>
      </p:sp>
      <p:cxnSp>
        <p:nvCxnSpPr>
          <p:cNvPr id="18" name="Conector de Seta Reta 17">
            <a:extLst>
              <a:ext uri="{FF2B5EF4-FFF2-40B4-BE49-F238E27FC236}">
                <a16:creationId xmlns:a16="http://schemas.microsoft.com/office/drawing/2014/main" id="{E5D818CA-B6F4-D2A9-57F7-5B91AE812308}"/>
              </a:ext>
            </a:extLst>
          </p:cNvPr>
          <p:cNvCxnSpPr/>
          <p:nvPr/>
        </p:nvCxnSpPr>
        <p:spPr>
          <a:xfrm flipH="1" flipV="1">
            <a:off x="9742805" y="4111478"/>
            <a:ext cx="98425" cy="238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ixa de Texto 259">
            <a:extLst>
              <a:ext uri="{FF2B5EF4-FFF2-40B4-BE49-F238E27FC236}">
                <a16:creationId xmlns:a16="http://schemas.microsoft.com/office/drawing/2014/main" id="{19C2D170-C04D-F617-583D-D9FA6B8766E7}"/>
              </a:ext>
            </a:extLst>
          </p:cNvPr>
          <p:cNvSpPr txBox="1"/>
          <p:nvPr/>
        </p:nvSpPr>
        <p:spPr>
          <a:xfrm>
            <a:off x="9491833" y="4384357"/>
            <a:ext cx="741045" cy="283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Times New Roman" panose="02020603050405020304" pitchFamily="18" charset="0"/>
                <a:ea typeface="Times New Roman" panose="02020603050405020304" pitchFamily="18" charset="0"/>
              </a:rPr>
              <a:t>Alnilam</a:t>
            </a:r>
            <a:endParaRPr lang="pt-BR" sz="1200">
              <a:effectLst/>
              <a:latin typeface="Times New Roman" panose="02020603050405020304" pitchFamily="18" charset="0"/>
              <a:ea typeface="Times New Roman" panose="02020603050405020304" pitchFamily="18" charset="0"/>
            </a:endParaRPr>
          </a:p>
        </p:txBody>
      </p:sp>
      <p:cxnSp>
        <p:nvCxnSpPr>
          <p:cNvPr id="20" name="Conector de Seta Reta 19">
            <a:extLst>
              <a:ext uri="{FF2B5EF4-FFF2-40B4-BE49-F238E27FC236}">
                <a16:creationId xmlns:a16="http://schemas.microsoft.com/office/drawing/2014/main" id="{28F506B1-E60C-B1D9-4E6D-E44BFA9A334A}"/>
              </a:ext>
            </a:extLst>
          </p:cNvPr>
          <p:cNvCxnSpPr/>
          <p:nvPr/>
        </p:nvCxnSpPr>
        <p:spPr>
          <a:xfrm flipH="1">
            <a:off x="9877009" y="3746793"/>
            <a:ext cx="167640" cy="180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ixa de Texto 258">
            <a:extLst>
              <a:ext uri="{FF2B5EF4-FFF2-40B4-BE49-F238E27FC236}">
                <a16:creationId xmlns:a16="http://schemas.microsoft.com/office/drawing/2014/main" id="{CCC772C8-E260-0B4D-3F29-0C981329EC21}"/>
              </a:ext>
            </a:extLst>
          </p:cNvPr>
          <p:cNvSpPr txBox="1"/>
          <p:nvPr/>
        </p:nvSpPr>
        <p:spPr>
          <a:xfrm>
            <a:off x="9801323" y="3498093"/>
            <a:ext cx="741045" cy="2838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Times New Roman" panose="02020603050405020304" pitchFamily="18" charset="0"/>
                <a:ea typeface="Times New Roman" panose="02020603050405020304" pitchFamily="18" charset="0"/>
              </a:rPr>
              <a:t>Mintaka</a:t>
            </a:r>
            <a:endParaRPr lang="pt-BR" sz="120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FC2F6579-4311-AE01-49BC-ADD5F67509F2}"/>
              </a:ext>
            </a:extLst>
          </p:cNvPr>
          <p:cNvSpPr txBox="1"/>
          <p:nvPr/>
        </p:nvSpPr>
        <p:spPr>
          <a:xfrm>
            <a:off x="1290094" y="3651455"/>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4935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10297144" cy="1391407"/>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11) </a:t>
            </a:r>
            <a:r>
              <a:rPr lang="pt-BR"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A figura abaixo mostra uma parte do céu do dia 20/05/22 às 20h, conforme visto de Brasília. As linhas fortes delimitam as áreas das constelações. As linhas finas “ligam”, artisticamente as estrelas mais brilhantes de cada constelação.</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pic>
        <p:nvPicPr>
          <p:cNvPr id="2" name="Imagem 1" descr="Diagrama&#10;&#10;Descrição gerada automaticamente">
            <a:extLst>
              <a:ext uri="{FF2B5EF4-FFF2-40B4-BE49-F238E27FC236}">
                <a16:creationId xmlns:a16="http://schemas.microsoft.com/office/drawing/2014/main" id="{49CDCD11-7F76-39DD-8A55-FB1E4A261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129" y="2089892"/>
            <a:ext cx="6645910" cy="3738245"/>
          </a:xfrm>
          <a:prstGeom prst="rect">
            <a:avLst/>
          </a:prstGeom>
          <a:ln w="15875">
            <a:solidFill>
              <a:schemeClr val="tx1"/>
            </a:solidFill>
          </a:ln>
        </p:spPr>
      </p:pic>
    </p:spTree>
    <p:extLst>
      <p:ext uri="{BB962C8B-B14F-4D97-AF65-F5344CB8AC3E}">
        <p14:creationId xmlns:p14="http://schemas.microsoft.com/office/powerpoint/2010/main" val="278967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F39AA56-3F6E-FB9F-E864-D668036823A0}"/>
              </a:ext>
            </a:extLst>
          </p:cNvPr>
          <p:cNvSpPr txBox="1"/>
          <p:nvPr/>
        </p:nvSpPr>
        <p:spPr>
          <a:xfrm>
            <a:off x="826428" y="692696"/>
            <a:ext cx="9630761" cy="2585323"/>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Assinale a alternativa que contém os nomes de 7 constelações que podem ser identificadas na imagem:</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r>
              <a:rPr lang="pt-BR" sz="1800" dirty="0">
                <a:effectLst/>
                <a:latin typeface="Arial" panose="020B0604020202020204" pitchFamily="34" charset="0"/>
                <a:ea typeface="Times New Roman" panose="02020603050405020304" pitchFamily="18" charset="0"/>
              </a:rPr>
              <a:t>a) (   ) Cruzeiro do Sul, Mosca, Peixe Voador, Lobo, Régua, Triângulo Austral, Centauro.</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r>
              <a:rPr lang="pt-BR" sz="1800" dirty="0">
                <a:effectLst/>
                <a:latin typeface="Arial" panose="020B0604020202020204" pitchFamily="34" charset="0"/>
                <a:ea typeface="Times New Roman" panose="02020603050405020304" pitchFamily="18" charset="0"/>
              </a:rPr>
              <a:t>b) (   ) Cruzeiro do Sul, Órion, Ursa Maior, Lobo, Régua, Triângulo Austral, Centauro.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c) (   ) Cruzeiro do Sul, Mosca, Erídano, Girafa, Régua, Camaleão, Centauro.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d) (   ) Gêmeos, Órion, Balança, Lobo, Régua, Triângulo Austral, Centauro.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e) (   ) Cruzeiro do Sul, Mosca, Unicórnio, Lobo, Cão Maior, Triângulo Austral, Touro.</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127C22C8-F3D3-B7AF-8603-8B90A2DCA5FD}"/>
              </a:ext>
            </a:extLst>
          </p:cNvPr>
          <p:cNvSpPr txBox="1"/>
          <p:nvPr/>
        </p:nvSpPr>
        <p:spPr>
          <a:xfrm>
            <a:off x="1557380" y="1766385"/>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0094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10297144" cy="1391407"/>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12) </a:t>
            </a:r>
            <a:r>
              <a:rPr lang="pt-BR"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A figura abaixo mostra uma parte do céu do dia 20/05/22 às 20h, conforme visto de Brasília. As linhas fortes delimitam as áreas das constelações. As linhas finas “ligam”, artisticamente as estrelas mais brilhantes de cada constelação.</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pic>
        <p:nvPicPr>
          <p:cNvPr id="2" name="Imagem 1" descr="Diagrama&#10;&#10;Descrição gerada automaticamente">
            <a:extLst>
              <a:ext uri="{FF2B5EF4-FFF2-40B4-BE49-F238E27FC236}">
                <a16:creationId xmlns:a16="http://schemas.microsoft.com/office/drawing/2014/main" id="{B05541C0-9E0F-E914-896F-75624B323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53" y="2112061"/>
            <a:ext cx="6645910" cy="3738245"/>
          </a:xfrm>
          <a:prstGeom prst="rect">
            <a:avLst/>
          </a:prstGeom>
          <a:ln w="15875">
            <a:solidFill>
              <a:schemeClr val="tx1"/>
            </a:solidFill>
          </a:ln>
        </p:spPr>
      </p:pic>
    </p:spTree>
    <p:extLst>
      <p:ext uri="{BB962C8B-B14F-4D97-AF65-F5344CB8AC3E}">
        <p14:creationId xmlns:p14="http://schemas.microsoft.com/office/powerpoint/2010/main" val="398774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10081120" cy="2308324"/>
          </a:xfrm>
          <a:prstGeom prst="rect">
            <a:avLst/>
          </a:prstGeom>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Assinale a alternativa que contém os nomes de 7 constelações que podem ser identificadas na imagem:</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r>
              <a:rPr lang="pt-BR" sz="1800" dirty="0">
                <a:effectLst/>
                <a:latin typeface="Arial" panose="020B0604020202020204" pitchFamily="34" charset="0"/>
                <a:ea typeface="Times New Roman" panose="02020603050405020304" pitchFamily="18" charset="0"/>
              </a:rPr>
              <a:t>a) (   ) Cruzeiro do Sul, Compasso, Escorpião, Lobo, Altar, Triângulo Austral, Pavão.</a:t>
            </a:r>
            <a:endParaRPr lang="pt-BR" sz="1800" dirty="0">
              <a:effectLst/>
              <a:latin typeface="Times New Roman" panose="02020603050405020304" pitchFamily="18" charset="0"/>
              <a:ea typeface="Times New Roman" panose="02020603050405020304" pitchFamily="18" charset="0"/>
            </a:endParaRPr>
          </a:p>
          <a:p>
            <a:pPr marL="540385" indent="-180340" algn="just" hangingPunct="0"/>
            <a:r>
              <a:rPr lang="pt-BR" sz="1800" dirty="0">
                <a:effectLst/>
                <a:latin typeface="Arial" panose="020B0604020202020204" pitchFamily="34" charset="0"/>
                <a:ea typeface="Times New Roman" panose="02020603050405020304" pitchFamily="18" charset="0"/>
              </a:rPr>
              <a:t>b) (   ) Cruzeiro do Sul, Órion, Escorpião, Ursa Menor, Altar, Triângulo Austral, Pavão.</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c) (   ) Cruzeiro do Sul, Compasso, Girafa, Câncer, Altar, Triângulo Austral, Pomba.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d) (   ) Corvo, Compasso, Escorpião, Lobo, Altar, Triângulo Austral, Pomba.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e) (   ) Cruzeiro do Sul, Compasso, Relógio, Lobo, Altar, Hércules, Garça.</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C426A8DD-45CC-D79E-FCEC-838AAD415480}"/>
              </a:ext>
            </a:extLst>
          </p:cNvPr>
          <p:cNvSpPr txBox="1"/>
          <p:nvPr/>
        </p:nvSpPr>
        <p:spPr>
          <a:xfrm>
            <a:off x="1641786" y="1485031"/>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4654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50937" y="358015"/>
            <a:ext cx="10250262" cy="2721001"/>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13) </a:t>
            </a:r>
            <a:r>
              <a:rPr lang="pt-BR" b="1" dirty="0">
                <a:solidFill>
                  <a:srgbClr val="FF0000"/>
                </a:solidFill>
                <a:latin typeface="Arial" pitchFamily="34" charset="0"/>
                <a:cs typeface="Arial" pitchFamily="34" charset="0"/>
              </a:rPr>
              <a:t>(1 ponto) </a:t>
            </a:r>
            <a:r>
              <a:rPr lang="pt-BR" dirty="0">
                <a:latin typeface="Arial" pitchFamily="34" charset="0"/>
                <a:cs typeface="Arial" pitchFamily="34" charset="0"/>
              </a:rPr>
              <a:t>Abaixo está o globo terrestre colocado em dois diferentes instantes ao redor do Sol, aproximadamente à mesma distância do Sol, porém separados por 6 meses. Entre eles está o Sol (desenhado esquematicamente e fora de escala) e os “raios solares”. Dado: Na figura HN = Hemisfério Norte e HS = Hemisfério Sul. As linhas tracejadas representam os Trópicos.</a:t>
            </a:r>
          </a:p>
          <a:p>
            <a:pPr algn="just" hangingPunct="0">
              <a:lnSpc>
                <a:spcPct val="120000"/>
              </a:lnSpc>
            </a:pPr>
            <a:endParaRPr lang="pt-BR" dirty="0">
              <a:latin typeface="Arial" pitchFamily="34" charset="0"/>
              <a:cs typeface="Arial" pitchFamily="34" charset="0"/>
            </a:endParaRPr>
          </a:p>
          <a:p>
            <a:pPr algn="just" hangingPunct="0">
              <a:lnSpc>
                <a:spcPct val="120000"/>
              </a:lnSpc>
            </a:pPr>
            <a:r>
              <a:rPr lang="pt-BR" dirty="0">
                <a:latin typeface="Arial" pitchFamily="34" charset="0"/>
                <a:cs typeface="Arial" pitchFamily="34" charset="0"/>
              </a:rPr>
              <a:t>PRIMEIRO coloque F, de falso, ou V, de verdadeiro, na frente de cada afirmação abaixo e, DEPOIS, assinale a alternativa que contém a sequência correta de F e V.</a:t>
            </a:r>
          </a:p>
          <a:p>
            <a:pPr algn="just" hangingPunct="0">
              <a:lnSpc>
                <a:spcPct val="120000"/>
              </a:lnSpc>
            </a:pPr>
            <a:r>
              <a:rPr lang="pt-BR" dirty="0">
                <a:latin typeface="Arial" pitchFamily="34" charset="0"/>
                <a:cs typeface="Arial" pitchFamily="34" charset="0"/>
              </a:rPr>
              <a:t> </a:t>
            </a:r>
          </a:p>
        </p:txBody>
      </p:sp>
      <p:grpSp>
        <p:nvGrpSpPr>
          <p:cNvPr id="55" name="Agrupar 54">
            <a:extLst>
              <a:ext uri="{FF2B5EF4-FFF2-40B4-BE49-F238E27FC236}">
                <a16:creationId xmlns:a16="http://schemas.microsoft.com/office/drawing/2014/main" id="{3215BB1F-B5B5-A505-055C-7AF037A42492}"/>
              </a:ext>
            </a:extLst>
          </p:cNvPr>
          <p:cNvGrpSpPr/>
          <p:nvPr/>
        </p:nvGrpSpPr>
        <p:grpSpPr>
          <a:xfrm>
            <a:off x="2315133" y="3212976"/>
            <a:ext cx="7272808" cy="2466439"/>
            <a:chOff x="0" y="0"/>
            <a:chExt cx="6609601" cy="2116800"/>
          </a:xfrm>
        </p:grpSpPr>
        <p:grpSp>
          <p:nvGrpSpPr>
            <p:cNvPr id="56" name="Agrupar 55">
              <a:extLst>
                <a:ext uri="{FF2B5EF4-FFF2-40B4-BE49-F238E27FC236}">
                  <a16:creationId xmlns:a16="http://schemas.microsoft.com/office/drawing/2014/main" id="{E2EE7915-195B-A20A-BE0F-33572715E617}"/>
                </a:ext>
              </a:extLst>
            </p:cNvPr>
            <p:cNvGrpSpPr/>
            <p:nvPr/>
          </p:nvGrpSpPr>
          <p:grpSpPr>
            <a:xfrm>
              <a:off x="0" y="0"/>
              <a:ext cx="6609601" cy="2116800"/>
              <a:chOff x="0" y="0"/>
              <a:chExt cx="6609081" cy="2116455"/>
            </a:xfrm>
          </p:grpSpPr>
          <p:grpSp>
            <p:nvGrpSpPr>
              <p:cNvPr id="62" name="Grupo 7">
                <a:extLst>
                  <a:ext uri="{FF2B5EF4-FFF2-40B4-BE49-F238E27FC236}">
                    <a16:creationId xmlns:a16="http://schemas.microsoft.com/office/drawing/2014/main" id="{5406AFE5-B24E-522D-6556-5D7E2FEAE0F0}"/>
                  </a:ext>
                </a:extLst>
              </p:cNvPr>
              <p:cNvGrpSpPr/>
              <p:nvPr/>
            </p:nvGrpSpPr>
            <p:grpSpPr>
              <a:xfrm>
                <a:off x="0" y="0"/>
                <a:ext cx="6609081" cy="2116455"/>
                <a:chOff x="0" y="0"/>
                <a:chExt cx="6609081" cy="2116455"/>
              </a:xfrm>
            </p:grpSpPr>
            <p:grpSp>
              <p:nvGrpSpPr>
                <p:cNvPr id="69" name="Grupo 289">
                  <a:extLst>
                    <a:ext uri="{FF2B5EF4-FFF2-40B4-BE49-F238E27FC236}">
                      <a16:creationId xmlns:a16="http://schemas.microsoft.com/office/drawing/2014/main" id="{531B1265-CE4B-AC34-7E48-0D70CCA51590}"/>
                    </a:ext>
                  </a:extLst>
                </p:cNvPr>
                <p:cNvGrpSpPr/>
                <p:nvPr/>
              </p:nvGrpSpPr>
              <p:grpSpPr>
                <a:xfrm>
                  <a:off x="0" y="0"/>
                  <a:ext cx="6609081" cy="2116455"/>
                  <a:chOff x="180000" y="134280"/>
                  <a:chExt cx="6609420" cy="2115185"/>
                </a:xfrm>
              </p:grpSpPr>
              <p:pic>
                <p:nvPicPr>
                  <p:cNvPr id="72" name="Imagem 71">
                    <a:extLst>
                      <a:ext uri="{FF2B5EF4-FFF2-40B4-BE49-F238E27FC236}">
                        <a16:creationId xmlns:a16="http://schemas.microsoft.com/office/drawing/2014/main" id="{C18C67F9-3F95-22F6-1874-FF1D90B9D9DA}"/>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898390" y="134280"/>
                    <a:ext cx="1891030" cy="2069465"/>
                  </a:xfrm>
                  <a:prstGeom prst="rect">
                    <a:avLst/>
                  </a:prstGeom>
                  <a:noFill/>
                  <a:ln>
                    <a:noFill/>
                  </a:ln>
                </p:spPr>
              </p:pic>
              <p:grpSp>
                <p:nvGrpSpPr>
                  <p:cNvPr id="73" name="Grupo 291">
                    <a:extLst>
                      <a:ext uri="{FF2B5EF4-FFF2-40B4-BE49-F238E27FC236}">
                        <a16:creationId xmlns:a16="http://schemas.microsoft.com/office/drawing/2014/main" id="{6F31B3AE-35FF-282F-79C6-17136E220FCE}"/>
                      </a:ext>
                    </a:extLst>
                  </p:cNvPr>
                  <p:cNvGrpSpPr/>
                  <p:nvPr/>
                </p:nvGrpSpPr>
                <p:grpSpPr>
                  <a:xfrm>
                    <a:off x="180000" y="180000"/>
                    <a:ext cx="4788533" cy="2069465"/>
                    <a:chOff x="180000" y="180000"/>
                    <a:chExt cx="4788533" cy="2069465"/>
                  </a:xfrm>
                </p:grpSpPr>
                <p:grpSp>
                  <p:nvGrpSpPr>
                    <p:cNvPr id="74" name="Grupo 292">
                      <a:extLst>
                        <a:ext uri="{FF2B5EF4-FFF2-40B4-BE49-F238E27FC236}">
                          <a16:creationId xmlns:a16="http://schemas.microsoft.com/office/drawing/2014/main" id="{2DF40B14-412F-C351-70A2-52C81C1EBED8}"/>
                        </a:ext>
                      </a:extLst>
                    </p:cNvPr>
                    <p:cNvGrpSpPr/>
                    <p:nvPr/>
                  </p:nvGrpSpPr>
                  <p:grpSpPr>
                    <a:xfrm>
                      <a:off x="3654720" y="271440"/>
                      <a:ext cx="1313813" cy="1390650"/>
                      <a:chOff x="0" y="0"/>
                      <a:chExt cx="1314132" cy="1390650"/>
                    </a:xfrm>
                  </p:grpSpPr>
                  <p:cxnSp>
                    <p:nvCxnSpPr>
                      <p:cNvPr id="89" name="Conector de seta reta 293">
                        <a:extLst>
                          <a:ext uri="{FF2B5EF4-FFF2-40B4-BE49-F238E27FC236}">
                            <a16:creationId xmlns:a16="http://schemas.microsoft.com/office/drawing/2014/main" id="{C9802E44-44EC-116A-EE85-0F28C9888357}"/>
                          </a:ext>
                        </a:extLst>
                      </p:cNvPr>
                      <p:cNvCxnSpPr/>
                      <p:nvPr/>
                    </p:nvCxnSpPr>
                    <p:spPr>
                      <a:xfrm>
                        <a:off x="0" y="15240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Conector de seta reta 294">
                        <a:extLst>
                          <a:ext uri="{FF2B5EF4-FFF2-40B4-BE49-F238E27FC236}">
                            <a16:creationId xmlns:a16="http://schemas.microsoft.com/office/drawing/2014/main" id="{F45EF5EF-68A6-C111-0F2E-7F0D253CE736}"/>
                          </a:ext>
                        </a:extLst>
                      </p:cNvPr>
                      <p:cNvCxnSpPr/>
                      <p:nvPr/>
                    </p:nvCxnSpPr>
                    <p:spPr>
                      <a:xfrm>
                        <a:off x="14287" y="3048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ector de seta reta 295">
                        <a:extLst>
                          <a:ext uri="{FF2B5EF4-FFF2-40B4-BE49-F238E27FC236}">
                            <a16:creationId xmlns:a16="http://schemas.microsoft.com/office/drawing/2014/main" id="{F4BDF53F-ED96-6D24-9334-A8D03EAEC29E}"/>
                          </a:ext>
                        </a:extLst>
                      </p:cNvPr>
                      <p:cNvCxnSpPr/>
                      <p:nvPr/>
                    </p:nvCxnSpPr>
                    <p:spPr>
                      <a:xfrm>
                        <a:off x="23812" y="4572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onector de seta reta 296">
                        <a:extLst>
                          <a:ext uri="{FF2B5EF4-FFF2-40B4-BE49-F238E27FC236}">
                            <a16:creationId xmlns:a16="http://schemas.microsoft.com/office/drawing/2014/main" id="{AFBB3193-3C1A-AADC-6B8C-0A06CCCADBD8}"/>
                          </a:ext>
                        </a:extLst>
                      </p:cNvPr>
                      <p:cNvCxnSpPr/>
                      <p:nvPr/>
                    </p:nvCxnSpPr>
                    <p:spPr>
                      <a:xfrm>
                        <a:off x="23812" y="6096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ector de seta reta 297">
                        <a:extLst>
                          <a:ext uri="{FF2B5EF4-FFF2-40B4-BE49-F238E27FC236}">
                            <a16:creationId xmlns:a16="http://schemas.microsoft.com/office/drawing/2014/main" id="{F1A8B189-E493-14C2-48AD-B65715971F33}"/>
                          </a:ext>
                        </a:extLst>
                      </p:cNvPr>
                      <p:cNvCxnSpPr/>
                      <p:nvPr/>
                    </p:nvCxnSpPr>
                    <p:spPr>
                      <a:xfrm>
                        <a:off x="23812" y="7620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Conector de seta reta 298">
                        <a:extLst>
                          <a:ext uri="{FF2B5EF4-FFF2-40B4-BE49-F238E27FC236}">
                            <a16:creationId xmlns:a16="http://schemas.microsoft.com/office/drawing/2014/main" id="{057253F4-B893-834E-5F2A-71E9E1ABBAF1}"/>
                          </a:ext>
                        </a:extLst>
                      </p:cNvPr>
                      <p:cNvCxnSpPr/>
                      <p:nvPr/>
                    </p:nvCxnSpPr>
                    <p:spPr>
                      <a:xfrm>
                        <a:off x="23812" y="9144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Conector de seta reta 299">
                        <a:extLst>
                          <a:ext uri="{FF2B5EF4-FFF2-40B4-BE49-F238E27FC236}">
                            <a16:creationId xmlns:a16="http://schemas.microsoft.com/office/drawing/2014/main" id="{EF5AEB96-AC55-08EB-0761-88E8DE3D8F4F}"/>
                          </a:ext>
                        </a:extLst>
                      </p:cNvPr>
                      <p:cNvCxnSpPr/>
                      <p:nvPr/>
                    </p:nvCxnSpPr>
                    <p:spPr>
                      <a:xfrm>
                        <a:off x="23812" y="106680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ector de seta reta 300">
                        <a:extLst>
                          <a:ext uri="{FF2B5EF4-FFF2-40B4-BE49-F238E27FC236}">
                            <a16:creationId xmlns:a16="http://schemas.microsoft.com/office/drawing/2014/main" id="{EAF8B5AA-8AED-AC9A-B813-26CE520632F1}"/>
                          </a:ext>
                        </a:extLst>
                      </p:cNvPr>
                      <p:cNvCxnSpPr/>
                      <p:nvPr/>
                    </p:nvCxnSpPr>
                    <p:spPr>
                      <a:xfrm>
                        <a:off x="23812" y="12192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Conector de seta reta 301">
                        <a:extLst>
                          <a:ext uri="{FF2B5EF4-FFF2-40B4-BE49-F238E27FC236}">
                            <a16:creationId xmlns:a16="http://schemas.microsoft.com/office/drawing/2014/main" id="{B8E8025F-C401-5DCE-B768-C3C6A24530B0}"/>
                          </a:ext>
                        </a:extLst>
                      </p:cNvPr>
                      <p:cNvCxnSpPr/>
                      <p:nvPr/>
                    </p:nvCxnSpPr>
                    <p:spPr>
                      <a:xfrm>
                        <a:off x="23812" y="139065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Conector de seta reta 302">
                        <a:extLst>
                          <a:ext uri="{FF2B5EF4-FFF2-40B4-BE49-F238E27FC236}">
                            <a16:creationId xmlns:a16="http://schemas.microsoft.com/office/drawing/2014/main" id="{48D7AB5F-701C-CBF4-9670-862C5BF23749}"/>
                          </a:ext>
                        </a:extLst>
                      </p:cNvPr>
                      <p:cNvCxnSpPr/>
                      <p:nvPr/>
                    </p:nvCxnSpPr>
                    <p:spPr>
                      <a:xfrm>
                        <a:off x="0" y="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upo 303">
                      <a:extLst>
                        <a:ext uri="{FF2B5EF4-FFF2-40B4-BE49-F238E27FC236}">
                          <a16:creationId xmlns:a16="http://schemas.microsoft.com/office/drawing/2014/main" id="{3FF77C98-C9DD-6BFE-1123-B330ADA8963A}"/>
                        </a:ext>
                      </a:extLst>
                    </p:cNvPr>
                    <p:cNvGrpSpPr/>
                    <p:nvPr/>
                  </p:nvGrpSpPr>
                  <p:grpSpPr>
                    <a:xfrm>
                      <a:off x="180000" y="180000"/>
                      <a:ext cx="2948304" cy="2069465"/>
                      <a:chOff x="0" y="0"/>
                      <a:chExt cx="2947670" cy="2071687"/>
                    </a:xfrm>
                  </p:grpSpPr>
                  <p:pic>
                    <p:nvPicPr>
                      <p:cNvPr id="78" name="Imagem 77">
                        <a:extLst>
                          <a:ext uri="{FF2B5EF4-FFF2-40B4-BE49-F238E27FC236}">
                            <a16:creationId xmlns:a16="http://schemas.microsoft.com/office/drawing/2014/main" id="{C1408A95-50A9-18A3-3677-939EDF5B84DB}"/>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0" y="0"/>
                        <a:ext cx="1890712" cy="2071687"/>
                      </a:xfrm>
                      <a:prstGeom prst="rect">
                        <a:avLst/>
                      </a:prstGeom>
                      <a:noFill/>
                      <a:ln>
                        <a:noFill/>
                      </a:ln>
                    </p:spPr>
                  </p:pic>
                  <p:cxnSp>
                    <p:nvCxnSpPr>
                      <p:cNvPr id="79" name="Conector de seta reta 305">
                        <a:extLst>
                          <a:ext uri="{FF2B5EF4-FFF2-40B4-BE49-F238E27FC236}">
                            <a16:creationId xmlns:a16="http://schemas.microsoft.com/office/drawing/2014/main" id="{2B7DEE2A-84DB-B29B-4BDA-DE51E8AFC5B8}"/>
                          </a:ext>
                        </a:extLst>
                      </p:cNvPr>
                      <p:cNvCxnSpPr/>
                      <p:nvPr/>
                    </p:nvCxnSpPr>
                    <p:spPr>
                      <a:xfrm flipH="1">
                        <a:off x="1633537" y="261937"/>
                        <a:ext cx="12715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ector de seta reta 306">
                        <a:extLst>
                          <a:ext uri="{FF2B5EF4-FFF2-40B4-BE49-F238E27FC236}">
                            <a16:creationId xmlns:a16="http://schemas.microsoft.com/office/drawing/2014/main" id="{A0560EA0-9141-61AE-E949-478F7930395D}"/>
                          </a:ext>
                        </a:extLst>
                      </p:cNvPr>
                      <p:cNvCxnSpPr/>
                      <p:nvPr/>
                    </p:nvCxnSpPr>
                    <p:spPr>
                      <a:xfrm flipH="1">
                        <a:off x="1647825" y="4143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onector de seta reta 308">
                        <a:extLst>
                          <a:ext uri="{FF2B5EF4-FFF2-40B4-BE49-F238E27FC236}">
                            <a16:creationId xmlns:a16="http://schemas.microsoft.com/office/drawing/2014/main" id="{CE81D6C4-5C62-7DC1-095E-1096E414E589}"/>
                          </a:ext>
                        </a:extLst>
                      </p:cNvPr>
                      <p:cNvCxnSpPr/>
                      <p:nvPr/>
                    </p:nvCxnSpPr>
                    <p:spPr>
                      <a:xfrm flipH="1">
                        <a:off x="1657350" y="5667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onector de seta reta 309">
                        <a:extLst>
                          <a:ext uri="{FF2B5EF4-FFF2-40B4-BE49-F238E27FC236}">
                            <a16:creationId xmlns:a16="http://schemas.microsoft.com/office/drawing/2014/main" id="{282D6F4E-5080-7238-7FEA-1F89A3CCFDF5}"/>
                          </a:ext>
                        </a:extLst>
                      </p:cNvPr>
                      <p:cNvCxnSpPr/>
                      <p:nvPr/>
                    </p:nvCxnSpPr>
                    <p:spPr>
                      <a:xfrm flipH="1">
                        <a:off x="1657350" y="7191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onector de seta reta 310">
                        <a:extLst>
                          <a:ext uri="{FF2B5EF4-FFF2-40B4-BE49-F238E27FC236}">
                            <a16:creationId xmlns:a16="http://schemas.microsoft.com/office/drawing/2014/main" id="{D41F03FA-2BFA-6B32-B034-6FB5882A41CB}"/>
                          </a:ext>
                        </a:extLst>
                      </p:cNvPr>
                      <p:cNvCxnSpPr/>
                      <p:nvPr/>
                    </p:nvCxnSpPr>
                    <p:spPr>
                      <a:xfrm flipH="1">
                        <a:off x="1657350" y="8715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Conector de seta reta 311">
                        <a:extLst>
                          <a:ext uri="{FF2B5EF4-FFF2-40B4-BE49-F238E27FC236}">
                            <a16:creationId xmlns:a16="http://schemas.microsoft.com/office/drawing/2014/main" id="{904202AE-74F7-22D2-F3EE-DCD97BBEF325}"/>
                          </a:ext>
                        </a:extLst>
                      </p:cNvPr>
                      <p:cNvCxnSpPr/>
                      <p:nvPr/>
                    </p:nvCxnSpPr>
                    <p:spPr>
                      <a:xfrm flipH="1">
                        <a:off x="1657350" y="10239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onector de seta reta 312">
                        <a:extLst>
                          <a:ext uri="{FF2B5EF4-FFF2-40B4-BE49-F238E27FC236}">
                            <a16:creationId xmlns:a16="http://schemas.microsoft.com/office/drawing/2014/main" id="{3C186AF0-893C-160F-B09E-CA40E41F3D8D}"/>
                          </a:ext>
                        </a:extLst>
                      </p:cNvPr>
                      <p:cNvCxnSpPr/>
                      <p:nvPr/>
                    </p:nvCxnSpPr>
                    <p:spPr>
                      <a:xfrm flipH="1">
                        <a:off x="1657350" y="117633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Conector de seta reta 313">
                        <a:extLst>
                          <a:ext uri="{FF2B5EF4-FFF2-40B4-BE49-F238E27FC236}">
                            <a16:creationId xmlns:a16="http://schemas.microsoft.com/office/drawing/2014/main" id="{7F72C58A-5B95-4927-3B1B-334C4380915F}"/>
                          </a:ext>
                        </a:extLst>
                      </p:cNvPr>
                      <p:cNvCxnSpPr/>
                      <p:nvPr/>
                    </p:nvCxnSpPr>
                    <p:spPr>
                      <a:xfrm flipH="1">
                        <a:off x="1657350" y="13287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Conector de seta reta 314">
                        <a:extLst>
                          <a:ext uri="{FF2B5EF4-FFF2-40B4-BE49-F238E27FC236}">
                            <a16:creationId xmlns:a16="http://schemas.microsoft.com/office/drawing/2014/main" id="{069306F8-CFCB-50C6-7B6B-5A3407AAA96D}"/>
                          </a:ext>
                        </a:extLst>
                      </p:cNvPr>
                      <p:cNvCxnSpPr/>
                      <p:nvPr/>
                    </p:nvCxnSpPr>
                    <p:spPr>
                      <a:xfrm flipH="1">
                        <a:off x="1657350" y="150018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onector de seta reta 315">
                        <a:extLst>
                          <a:ext uri="{FF2B5EF4-FFF2-40B4-BE49-F238E27FC236}">
                            <a16:creationId xmlns:a16="http://schemas.microsoft.com/office/drawing/2014/main" id="{74DBF6AC-58FA-6164-7396-63308D82BF8F}"/>
                          </a:ext>
                        </a:extLst>
                      </p:cNvPr>
                      <p:cNvCxnSpPr/>
                      <p:nvPr/>
                    </p:nvCxnSpPr>
                    <p:spPr>
                      <a:xfrm flipH="1">
                        <a:off x="1633537" y="10952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76" name="Imagem 75" descr="Resultado de imagem para desenhos do sol">
                      <a:extLst>
                        <a:ext uri="{FF2B5EF4-FFF2-40B4-BE49-F238E27FC236}">
                          <a16:creationId xmlns:a16="http://schemas.microsoft.com/office/drawing/2014/main" id="{B6894ABA-5AD6-F1B8-EA25-D5417C2361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200" y="475570"/>
                      <a:ext cx="847725" cy="844550"/>
                    </a:xfrm>
                    <a:prstGeom prst="rect">
                      <a:avLst/>
                    </a:prstGeom>
                    <a:noFill/>
                    <a:ln>
                      <a:noFill/>
                    </a:ln>
                  </p:spPr>
                </p:pic>
                <p:sp>
                  <p:nvSpPr>
                    <p:cNvPr id="77" name="Caixa de texto 317">
                      <a:extLst>
                        <a:ext uri="{FF2B5EF4-FFF2-40B4-BE49-F238E27FC236}">
                          <a16:creationId xmlns:a16="http://schemas.microsoft.com/office/drawing/2014/main" id="{336BF810-B40A-2260-EC4C-5EF871D2B77C}"/>
                        </a:ext>
                      </a:extLst>
                    </p:cNvPr>
                    <p:cNvSpPr txBox="1"/>
                    <p:nvPr/>
                  </p:nvSpPr>
                  <p:spPr>
                    <a:xfrm>
                      <a:off x="3193108" y="753065"/>
                      <a:ext cx="456849" cy="2270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000">
                          <a:effectLst/>
                          <a:latin typeface="Arial Narrow" panose="020B0606020202030204" pitchFamily="34" charset="0"/>
                          <a:ea typeface="Times New Roman" panose="02020603050405020304" pitchFamily="18" charset="0"/>
                        </a:rPr>
                        <a:t>Sol</a:t>
                      </a:r>
                      <a:endParaRPr lang="pt-BR" sz="1200">
                        <a:effectLst/>
                        <a:latin typeface="Times New Roman" panose="02020603050405020304" pitchFamily="18" charset="0"/>
                        <a:ea typeface="Times New Roman" panose="02020603050405020304" pitchFamily="18" charset="0"/>
                      </a:endParaRPr>
                    </a:p>
                  </p:txBody>
                </p:sp>
              </p:grpSp>
            </p:grpSp>
            <p:cxnSp>
              <p:nvCxnSpPr>
                <p:cNvPr id="70" name="Conector reto 69">
                  <a:extLst>
                    <a:ext uri="{FF2B5EF4-FFF2-40B4-BE49-F238E27FC236}">
                      <a16:creationId xmlns:a16="http://schemas.microsoft.com/office/drawing/2014/main" id="{6C0910BC-55F1-9569-80D3-16EEE68BE593}"/>
                    </a:ext>
                  </a:extLst>
                </p:cNvPr>
                <p:cNvCxnSpPr/>
                <p:nvPr/>
              </p:nvCxnSpPr>
              <p:spPr>
                <a:xfrm>
                  <a:off x="751114" y="293914"/>
                  <a:ext cx="504342" cy="1238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to 70">
                  <a:extLst>
                    <a:ext uri="{FF2B5EF4-FFF2-40B4-BE49-F238E27FC236}">
                      <a16:creationId xmlns:a16="http://schemas.microsoft.com/office/drawing/2014/main" id="{88470C1C-A542-2DFF-DBEE-75AACD8A0ACE}"/>
                    </a:ext>
                  </a:extLst>
                </p:cNvPr>
                <p:cNvCxnSpPr/>
                <p:nvPr/>
              </p:nvCxnSpPr>
              <p:spPr>
                <a:xfrm flipH="1">
                  <a:off x="5148943" y="658586"/>
                  <a:ext cx="1169670" cy="47117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63" name="Conector reto 62">
                <a:extLst>
                  <a:ext uri="{FF2B5EF4-FFF2-40B4-BE49-F238E27FC236}">
                    <a16:creationId xmlns:a16="http://schemas.microsoft.com/office/drawing/2014/main" id="{BE6C2C08-FE84-3211-B681-1113D550C2CB}"/>
                  </a:ext>
                </a:extLst>
              </p:cNvPr>
              <p:cNvCxnSpPr/>
              <p:nvPr/>
            </p:nvCxnSpPr>
            <p:spPr>
              <a:xfrm flipH="1">
                <a:off x="400050" y="687917"/>
                <a:ext cx="1169670" cy="47117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Conector reto 63">
                <a:extLst>
                  <a:ext uri="{FF2B5EF4-FFF2-40B4-BE49-F238E27FC236}">
                    <a16:creationId xmlns:a16="http://schemas.microsoft.com/office/drawing/2014/main" id="{3D481868-6E9F-C4A8-2105-EDA28788014B}"/>
                  </a:ext>
                </a:extLst>
              </p:cNvPr>
              <p:cNvCxnSpPr/>
              <p:nvPr/>
            </p:nvCxnSpPr>
            <p:spPr>
              <a:xfrm>
                <a:off x="5471584" y="213783"/>
                <a:ext cx="504342" cy="1238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a:extLst>
                  <a:ext uri="{FF2B5EF4-FFF2-40B4-BE49-F238E27FC236}">
                    <a16:creationId xmlns:a16="http://schemas.microsoft.com/office/drawing/2014/main" id="{62EA83E5-FECF-E83E-5434-8D447656C15D}"/>
                  </a:ext>
                </a:extLst>
              </p:cNvPr>
              <p:cNvCxnSpPr/>
              <p:nvPr/>
            </p:nvCxnSpPr>
            <p:spPr>
              <a:xfrm flipH="1">
                <a:off x="522817" y="933450"/>
                <a:ext cx="1093078" cy="4169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Conector reto 65">
                <a:extLst>
                  <a:ext uri="{FF2B5EF4-FFF2-40B4-BE49-F238E27FC236}">
                    <a16:creationId xmlns:a16="http://schemas.microsoft.com/office/drawing/2014/main" id="{8F2E38BD-4384-E9E5-82BC-8BDE5127B84E}"/>
                  </a:ext>
                </a:extLst>
              </p:cNvPr>
              <p:cNvCxnSpPr/>
              <p:nvPr/>
            </p:nvCxnSpPr>
            <p:spPr>
              <a:xfrm flipH="1">
                <a:off x="378884" y="467783"/>
                <a:ext cx="1059942" cy="4165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Conector reto 66">
                <a:extLst>
                  <a:ext uri="{FF2B5EF4-FFF2-40B4-BE49-F238E27FC236}">
                    <a16:creationId xmlns:a16="http://schemas.microsoft.com/office/drawing/2014/main" id="{3BD48FAB-53C9-65E8-0F9D-FEAB049BA2AC}"/>
                  </a:ext>
                </a:extLst>
              </p:cNvPr>
              <p:cNvCxnSpPr/>
              <p:nvPr/>
            </p:nvCxnSpPr>
            <p:spPr>
              <a:xfrm flipH="1">
                <a:off x="5065184" y="438150"/>
                <a:ext cx="1093078" cy="4169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ector reto 67">
                <a:extLst>
                  <a:ext uri="{FF2B5EF4-FFF2-40B4-BE49-F238E27FC236}">
                    <a16:creationId xmlns:a16="http://schemas.microsoft.com/office/drawing/2014/main" id="{A4544E5B-19B7-D6CA-CE6C-4FA67C6EC8ED}"/>
                  </a:ext>
                </a:extLst>
              </p:cNvPr>
              <p:cNvCxnSpPr/>
              <p:nvPr/>
            </p:nvCxnSpPr>
            <p:spPr>
              <a:xfrm flipH="1">
                <a:off x="5314950" y="941917"/>
                <a:ext cx="999109" cy="3860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Agrupar 56">
              <a:extLst>
                <a:ext uri="{FF2B5EF4-FFF2-40B4-BE49-F238E27FC236}">
                  <a16:creationId xmlns:a16="http://schemas.microsoft.com/office/drawing/2014/main" id="{21FC6FD0-C348-7519-FFF5-B7A139F4FB9E}"/>
                </a:ext>
              </a:extLst>
            </p:cNvPr>
            <p:cNvGrpSpPr/>
            <p:nvPr/>
          </p:nvGrpSpPr>
          <p:grpSpPr>
            <a:xfrm>
              <a:off x="709864" y="260684"/>
              <a:ext cx="5265822" cy="1267326"/>
              <a:chOff x="0" y="0"/>
              <a:chExt cx="5265822" cy="1267326"/>
            </a:xfrm>
          </p:grpSpPr>
          <p:sp>
            <p:nvSpPr>
              <p:cNvPr id="58" name="Caixa de Texto 338">
                <a:extLst>
                  <a:ext uri="{FF2B5EF4-FFF2-40B4-BE49-F238E27FC236}">
                    <a16:creationId xmlns:a16="http://schemas.microsoft.com/office/drawing/2014/main" id="{2C91684A-A115-61E8-91D8-41C4F6F6A3E2}"/>
                  </a:ext>
                </a:extLst>
              </p:cNvPr>
              <p:cNvSpPr txBox="1"/>
              <p:nvPr/>
            </p:nvSpPr>
            <p:spPr>
              <a:xfrm>
                <a:off x="144378" y="48127"/>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pt-BR" sz="1200">
                  <a:effectLst/>
                  <a:latin typeface="Times New Roman" panose="02020603050405020304" pitchFamily="18" charset="0"/>
                  <a:ea typeface="Times New Roman" panose="02020603050405020304" pitchFamily="18" charset="0"/>
                </a:endParaRPr>
              </a:p>
            </p:txBody>
          </p:sp>
          <p:sp>
            <p:nvSpPr>
              <p:cNvPr id="59" name="Caixa de Texto 339">
                <a:extLst>
                  <a:ext uri="{FF2B5EF4-FFF2-40B4-BE49-F238E27FC236}">
                    <a16:creationId xmlns:a16="http://schemas.microsoft.com/office/drawing/2014/main" id="{9D3A9C76-EE1B-1CCA-8C59-BA93E7E88538}"/>
                  </a:ext>
                </a:extLst>
              </p:cNvPr>
              <p:cNvSpPr txBox="1"/>
              <p:nvPr/>
            </p:nvSpPr>
            <p:spPr>
              <a:xfrm>
                <a:off x="4800600" y="0"/>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pt-BR" sz="1200">
                  <a:effectLst/>
                  <a:latin typeface="Times New Roman" panose="02020603050405020304" pitchFamily="18" charset="0"/>
                  <a:ea typeface="Times New Roman" panose="02020603050405020304" pitchFamily="18" charset="0"/>
                </a:endParaRPr>
              </a:p>
            </p:txBody>
          </p:sp>
          <p:sp>
            <p:nvSpPr>
              <p:cNvPr id="60" name="Caixa de Texto 340">
                <a:extLst>
                  <a:ext uri="{FF2B5EF4-FFF2-40B4-BE49-F238E27FC236}">
                    <a16:creationId xmlns:a16="http://schemas.microsoft.com/office/drawing/2014/main" id="{105151D2-FC60-DE5A-E580-EAE888763828}"/>
                  </a:ext>
                </a:extLst>
              </p:cNvPr>
              <p:cNvSpPr txBox="1"/>
              <p:nvPr/>
            </p:nvSpPr>
            <p:spPr>
              <a:xfrm>
                <a:off x="0" y="1014663"/>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pt-BR" sz="1200">
                  <a:effectLst/>
                  <a:latin typeface="Times New Roman" panose="02020603050405020304" pitchFamily="18" charset="0"/>
                  <a:ea typeface="Times New Roman" panose="02020603050405020304" pitchFamily="18" charset="0"/>
                </a:endParaRPr>
              </a:p>
            </p:txBody>
          </p:sp>
          <p:sp>
            <p:nvSpPr>
              <p:cNvPr id="61" name="Caixa de Texto 341">
                <a:extLst>
                  <a:ext uri="{FF2B5EF4-FFF2-40B4-BE49-F238E27FC236}">
                    <a16:creationId xmlns:a16="http://schemas.microsoft.com/office/drawing/2014/main" id="{417BCBD5-E8E3-B4BB-3E8C-E0017C85EC68}"/>
                  </a:ext>
                </a:extLst>
              </p:cNvPr>
              <p:cNvSpPr txBox="1"/>
              <p:nvPr/>
            </p:nvSpPr>
            <p:spPr>
              <a:xfrm>
                <a:off x="4760494" y="958516"/>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pt-BR" sz="12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166726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548680"/>
            <a:ext cx="10225136" cy="646331"/>
          </a:xfrm>
          <a:prstGeom prst="rect">
            <a:avLst/>
          </a:prstGeom>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sp>
        <p:nvSpPr>
          <p:cNvPr id="4" name="CaixaDeTexto 3">
            <a:extLst>
              <a:ext uri="{FF2B5EF4-FFF2-40B4-BE49-F238E27FC236}">
                <a16:creationId xmlns:a16="http://schemas.microsoft.com/office/drawing/2014/main" id="{4DE10B0C-399A-F2F8-C367-33CEDBB57EFD}"/>
              </a:ext>
            </a:extLst>
          </p:cNvPr>
          <p:cNvSpPr txBox="1"/>
          <p:nvPr/>
        </p:nvSpPr>
        <p:spPr>
          <a:xfrm>
            <a:off x="550937" y="1296343"/>
            <a:ext cx="10225136" cy="2031325"/>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No globo da esquerda o Hemisfério Sul está mais ensolarado.</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O Trópico de Capricórnio fica no Hemisfério Sul e o de Câncer no Hemisfério Norte.</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Prolongando-se imaginariamente o eixo da Terra acima do Polo Norte chega-se perto                      da estrela Polar.</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No globo da direita é inverno no Hemisfério Norte e Verão no Hemisfério Sul.</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5ª) (   ) A linha do Equador divide a Terra entre Ocidente e Oriente.</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9476D9B6-6018-5C8F-68F6-913BCEED487A}"/>
              </a:ext>
            </a:extLst>
          </p:cNvPr>
          <p:cNvSpPr txBox="1"/>
          <p:nvPr/>
        </p:nvSpPr>
        <p:spPr>
          <a:xfrm>
            <a:off x="910977" y="3293158"/>
            <a:ext cx="11142929" cy="3139321"/>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C94BBC18-617E-BAC6-B419-5C45C360C57C}"/>
              </a:ext>
            </a:extLst>
          </p:cNvPr>
          <p:cNvSpPr txBox="1"/>
          <p:nvPr/>
        </p:nvSpPr>
        <p:spPr>
          <a:xfrm>
            <a:off x="1803209" y="3818845"/>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
        <p:nvSpPr>
          <p:cNvPr id="5" name="Caixa de Texto 2">
            <a:extLst>
              <a:ext uri="{FF2B5EF4-FFF2-40B4-BE49-F238E27FC236}">
                <a16:creationId xmlns:a16="http://schemas.microsoft.com/office/drawing/2014/main" id="{3542A4B3-1A7E-4989-DF80-D7F25E26868D}"/>
              </a:ext>
            </a:extLst>
          </p:cNvPr>
          <p:cNvSpPr txBox="1">
            <a:spLocks noChangeArrowheads="1"/>
          </p:cNvSpPr>
          <p:nvPr/>
        </p:nvSpPr>
        <p:spPr bwMode="auto">
          <a:xfrm>
            <a:off x="1455566" y="130697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8BD9EC69-7FEC-9129-20AE-D7C6726BC58F}"/>
              </a:ext>
            </a:extLst>
          </p:cNvPr>
          <p:cNvSpPr txBox="1">
            <a:spLocks noChangeArrowheads="1"/>
          </p:cNvSpPr>
          <p:nvPr/>
        </p:nvSpPr>
        <p:spPr bwMode="auto">
          <a:xfrm>
            <a:off x="1455567" y="157426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8FC7DB6C-ECA4-7D0D-7DC4-FE2716F9F67C}"/>
              </a:ext>
            </a:extLst>
          </p:cNvPr>
          <p:cNvSpPr txBox="1">
            <a:spLocks noChangeArrowheads="1"/>
          </p:cNvSpPr>
          <p:nvPr/>
        </p:nvSpPr>
        <p:spPr bwMode="auto">
          <a:xfrm>
            <a:off x="1469633" y="186968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9" name="Caixa de Texto 2">
            <a:extLst>
              <a:ext uri="{FF2B5EF4-FFF2-40B4-BE49-F238E27FC236}">
                <a16:creationId xmlns:a16="http://schemas.microsoft.com/office/drawing/2014/main" id="{6661C36B-0F7D-DEE6-BEC8-91580CD50B04}"/>
              </a:ext>
            </a:extLst>
          </p:cNvPr>
          <p:cNvSpPr txBox="1">
            <a:spLocks noChangeArrowheads="1"/>
          </p:cNvSpPr>
          <p:nvPr/>
        </p:nvSpPr>
        <p:spPr bwMode="auto">
          <a:xfrm>
            <a:off x="1455566" y="240425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
        <p:nvSpPr>
          <p:cNvPr id="10" name="Caixa de Texto 2">
            <a:extLst>
              <a:ext uri="{FF2B5EF4-FFF2-40B4-BE49-F238E27FC236}">
                <a16:creationId xmlns:a16="http://schemas.microsoft.com/office/drawing/2014/main" id="{D2D84991-739D-2C48-E65B-D16273420C22}"/>
              </a:ext>
            </a:extLst>
          </p:cNvPr>
          <p:cNvSpPr txBox="1">
            <a:spLocks noChangeArrowheads="1"/>
          </p:cNvSpPr>
          <p:nvPr/>
        </p:nvSpPr>
        <p:spPr bwMode="auto">
          <a:xfrm>
            <a:off x="1455566" y="268561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8135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4953" y="476672"/>
            <a:ext cx="10153128" cy="1723805"/>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14)</a:t>
            </a:r>
            <a:r>
              <a:rPr lang="pt-BR" b="1" dirty="0">
                <a:solidFill>
                  <a:srgbClr val="FF0000"/>
                </a:solidFill>
                <a:latin typeface="Arial" pitchFamily="34" charset="0"/>
                <a:cs typeface="Arial" pitchFamily="34" charset="0"/>
              </a:rPr>
              <a:t>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Abaixo está o globo terrestre colocado em dois diferentes instantes ao redor do Sol, aproximadamente à mesma distância do Sol, porém separados por 6 meses. Entre eles está o Sol (desenhado esquematicamente e fora de escala) e os “raios solares”. Dado: Na figura HN = Hemisfério Norte e HS = Hemisfério Sul. As linhas tracejadas representam os Trópicos.</a:t>
            </a:r>
            <a:endParaRPr lang="pt-BR" dirty="0">
              <a:latin typeface="Arial" pitchFamily="34" charset="0"/>
              <a:cs typeface="Arial" pitchFamily="34" charset="0"/>
            </a:endParaRPr>
          </a:p>
        </p:txBody>
      </p:sp>
      <p:grpSp>
        <p:nvGrpSpPr>
          <p:cNvPr id="2" name="Agrupar 1">
            <a:extLst>
              <a:ext uri="{FF2B5EF4-FFF2-40B4-BE49-F238E27FC236}">
                <a16:creationId xmlns:a16="http://schemas.microsoft.com/office/drawing/2014/main" id="{02C49ADB-6344-4A83-F724-CC6FA58890B5}"/>
              </a:ext>
            </a:extLst>
          </p:cNvPr>
          <p:cNvGrpSpPr/>
          <p:nvPr/>
        </p:nvGrpSpPr>
        <p:grpSpPr>
          <a:xfrm>
            <a:off x="1598967" y="2492896"/>
            <a:ext cx="8345100" cy="2858428"/>
            <a:chOff x="0" y="0"/>
            <a:chExt cx="6609601" cy="2116800"/>
          </a:xfrm>
        </p:grpSpPr>
        <p:grpSp>
          <p:nvGrpSpPr>
            <p:cNvPr id="4" name="Agrupar 3">
              <a:extLst>
                <a:ext uri="{FF2B5EF4-FFF2-40B4-BE49-F238E27FC236}">
                  <a16:creationId xmlns:a16="http://schemas.microsoft.com/office/drawing/2014/main" id="{70F98450-6F78-2197-EA94-11A6C1F5391B}"/>
                </a:ext>
              </a:extLst>
            </p:cNvPr>
            <p:cNvGrpSpPr/>
            <p:nvPr/>
          </p:nvGrpSpPr>
          <p:grpSpPr>
            <a:xfrm>
              <a:off x="0" y="0"/>
              <a:ext cx="6609601" cy="2116800"/>
              <a:chOff x="0" y="0"/>
              <a:chExt cx="6609081" cy="2116455"/>
            </a:xfrm>
          </p:grpSpPr>
          <p:grpSp>
            <p:nvGrpSpPr>
              <p:cNvPr id="11" name="Grupo 7">
                <a:extLst>
                  <a:ext uri="{FF2B5EF4-FFF2-40B4-BE49-F238E27FC236}">
                    <a16:creationId xmlns:a16="http://schemas.microsoft.com/office/drawing/2014/main" id="{B1D5DE1B-3DC7-FB71-F359-5CBB388A57EC}"/>
                  </a:ext>
                </a:extLst>
              </p:cNvPr>
              <p:cNvGrpSpPr/>
              <p:nvPr/>
            </p:nvGrpSpPr>
            <p:grpSpPr>
              <a:xfrm>
                <a:off x="0" y="0"/>
                <a:ext cx="6609081" cy="2116455"/>
                <a:chOff x="0" y="0"/>
                <a:chExt cx="6609081" cy="2116455"/>
              </a:xfrm>
            </p:grpSpPr>
            <p:grpSp>
              <p:nvGrpSpPr>
                <p:cNvPr id="18" name="Grupo 289">
                  <a:extLst>
                    <a:ext uri="{FF2B5EF4-FFF2-40B4-BE49-F238E27FC236}">
                      <a16:creationId xmlns:a16="http://schemas.microsoft.com/office/drawing/2014/main" id="{BFF0054B-79BF-6A8D-C05A-675A1AB8DB4A}"/>
                    </a:ext>
                  </a:extLst>
                </p:cNvPr>
                <p:cNvGrpSpPr/>
                <p:nvPr/>
              </p:nvGrpSpPr>
              <p:grpSpPr>
                <a:xfrm>
                  <a:off x="0" y="0"/>
                  <a:ext cx="6609081" cy="2116455"/>
                  <a:chOff x="180000" y="134280"/>
                  <a:chExt cx="6609420" cy="2115185"/>
                </a:xfrm>
              </p:grpSpPr>
              <p:pic>
                <p:nvPicPr>
                  <p:cNvPr id="21" name="Imagem 20">
                    <a:extLst>
                      <a:ext uri="{FF2B5EF4-FFF2-40B4-BE49-F238E27FC236}">
                        <a16:creationId xmlns:a16="http://schemas.microsoft.com/office/drawing/2014/main" id="{9ADA330C-D4C4-3879-4B48-F982D6DAB517}"/>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898390" y="134280"/>
                    <a:ext cx="1891030" cy="2069465"/>
                  </a:xfrm>
                  <a:prstGeom prst="rect">
                    <a:avLst/>
                  </a:prstGeom>
                  <a:noFill/>
                  <a:ln>
                    <a:noFill/>
                  </a:ln>
                </p:spPr>
              </p:pic>
              <p:grpSp>
                <p:nvGrpSpPr>
                  <p:cNvPr id="22" name="Grupo 291">
                    <a:extLst>
                      <a:ext uri="{FF2B5EF4-FFF2-40B4-BE49-F238E27FC236}">
                        <a16:creationId xmlns:a16="http://schemas.microsoft.com/office/drawing/2014/main" id="{C13B202E-E767-B295-30AA-E1CFBBB5D1F3}"/>
                      </a:ext>
                    </a:extLst>
                  </p:cNvPr>
                  <p:cNvGrpSpPr/>
                  <p:nvPr/>
                </p:nvGrpSpPr>
                <p:grpSpPr>
                  <a:xfrm>
                    <a:off x="180000" y="180000"/>
                    <a:ext cx="4788533" cy="2069465"/>
                    <a:chOff x="180000" y="180000"/>
                    <a:chExt cx="4788533" cy="2069465"/>
                  </a:xfrm>
                </p:grpSpPr>
                <p:grpSp>
                  <p:nvGrpSpPr>
                    <p:cNvPr id="23" name="Grupo 292">
                      <a:extLst>
                        <a:ext uri="{FF2B5EF4-FFF2-40B4-BE49-F238E27FC236}">
                          <a16:creationId xmlns:a16="http://schemas.microsoft.com/office/drawing/2014/main" id="{F32BE5F6-D6EB-C56D-C39C-28458367071D}"/>
                        </a:ext>
                      </a:extLst>
                    </p:cNvPr>
                    <p:cNvGrpSpPr/>
                    <p:nvPr/>
                  </p:nvGrpSpPr>
                  <p:grpSpPr>
                    <a:xfrm>
                      <a:off x="3654720" y="271440"/>
                      <a:ext cx="1313813" cy="1390650"/>
                      <a:chOff x="0" y="0"/>
                      <a:chExt cx="1314132" cy="1390650"/>
                    </a:xfrm>
                  </p:grpSpPr>
                  <p:cxnSp>
                    <p:nvCxnSpPr>
                      <p:cNvPr id="38" name="Conector de seta reta 293">
                        <a:extLst>
                          <a:ext uri="{FF2B5EF4-FFF2-40B4-BE49-F238E27FC236}">
                            <a16:creationId xmlns:a16="http://schemas.microsoft.com/office/drawing/2014/main" id="{78AFE34A-217F-CE6F-218F-FAF80628270B}"/>
                          </a:ext>
                        </a:extLst>
                      </p:cNvPr>
                      <p:cNvCxnSpPr/>
                      <p:nvPr/>
                    </p:nvCxnSpPr>
                    <p:spPr>
                      <a:xfrm>
                        <a:off x="0" y="15240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294">
                        <a:extLst>
                          <a:ext uri="{FF2B5EF4-FFF2-40B4-BE49-F238E27FC236}">
                            <a16:creationId xmlns:a16="http://schemas.microsoft.com/office/drawing/2014/main" id="{A3BA2024-8AE7-FF58-9665-09749BEF6538}"/>
                          </a:ext>
                        </a:extLst>
                      </p:cNvPr>
                      <p:cNvCxnSpPr/>
                      <p:nvPr/>
                    </p:nvCxnSpPr>
                    <p:spPr>
                      <a:xfrm>
                        <a:off x="14287" y="3048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295">
                        <a:extLst>
                          <a:ext uri="{FF2B5EF4-FFF2-40B4-BE49-F238E27FC236}">
                            <a16:creationId xmlns:a16="http://schemas.microsoft.com/office/drawing/2014/main" id="{5C436FFA-9855-10EB-9236-83B3243D12F1}"/>
                          </a:ext>
                        </a:extLst>
                      </p:cNvPr>
                      <p:cNvCxnSpPr/>
                      <p:nvPr/>
                    </p:nvCxnSpPr>
                    <p:spPr>
                      <a:xfrm>
                        <a:off x="23812" y="4572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296">
                        <a:extLst>
                          <a:ext uri="{FF2B5EF4-FFF2-40B4-BE49-F238E27FC236}">
                            <a16:creationId xmlns:a16="http://schemas.microsoft.com/office/drawing/2014/main" id="{0AA29177-2D21-82B7-CE86-74009AF24385}"/>
                          </a:ext>
                        </a:extLst>
                      </p:cNvPr>
                      <p:cNvCxnSpPr/>
                      <p:nvPr/>
                    </p:nvCxnSpPr>
                    <p:spPr>
                      <a:xfrm>
                        <a:off x="23812" y="6096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297">
                        <a:extLst>
                          <a:ext uri="{FF2B5EF4-FFF2-40B4-BE49-F238E27FC236}">
                            <a16:creationId xmlns:a16="http://schemas.microsoft.com/office/drawing/2014/main" id="{1BDEFC5B-44F9-F742-7160-D7358417BF92}"/>
                          </a:ext>
                        </a:extLst>
                      </p:cNvPr>
                      <p:cNvCxnSpPr/>
                      <p:nvPr/>
                    </p:nvCxnSpPr>
                    <p:spPr>
                      <a:xfrm>
                        <a:off x="23812" y="7620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298">
                        <a:extLst>
                          <a:ext uri="{FF2B5EF4-FFF2-40B4-BE49-F238E27FC236}">
                            <a16:creationId xmlns:a16="http://schemas.microsoft.com/office/drawing/2014/main" id="{FE682DA6-9CA2-A3A8-6726-315A07862B48}"/>
                          </a:ext>
                        </a:extLst>
                      </p:cNvPr>
                      <p:cNvCxnSpPr/>
                      <p:nvPr/>
                    </p:nvCxnSpPr>
                    <p:spPr>
                      <a:xfrm>
                        <a:off x="23812" y="914400"/>
                        <a:ext cx="1275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299">
                        <a:extLst>
                          <a:ext uri="{FF2B5EF4-FFF2-40B4-BE49-F238E27FC236}">
                            <a16:creationId xmlns:a16="http://schemas.microsoft.com/office/drawing/2014/main" id="{42D53076-A465-F915-17B6-6A1E7A97FEB1}"/>
                          </a:ext>
                        </a:extLst>
                      </p:cNvPr>
                      <p:cNvCxnSpPr/>
                      <p:nvPr/>
                    </p:nvCxnSpPr>
                    <p:spPr>
                      <a:xfrm>
                        <a:off x="23812" y="106680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300">
                        <a:extLst>
                          <a:ext uri="{FF2B5EF4-FFF2-40B4-BE49-F238E27FC236}">
                            <a16:creationId xmlns:a16="http://schemas.microsoft.com/office/drawing/2014/main" id="{3987AF80-3627-0084-671B-46F24F230C15}"/>
                          </a:ext>
                        </a:extLst>
                      </p:cNvPr>
                      <p:cNvCxnSpPr/>
                      <p:nvPr/>
                    </p:nvCxnSpPr>
                    <p:spPr>
                      <a:xfrm>
                        <a:off x="23812" y="1219200"/>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ector de seta reta 301">
                        <a:extLst>
                          <a:ext uri="{FF2B5EF4-FFF2-40B4-BE49-F238E27FC236}">
                            <a16:creationId xmlns:a16="http://schemas.microsoft.com/office/drawing/2014/main" id="{37E41642-8EFE-7D46-96BC-55DC8C2D3B75}"/>
                          </a:ext>
                        </a:extLst>
                      </p:cNvPr>
                      <p:cNvCxnSpPr/>
                      <p:nvPr/>
                    </p:nvCxnSpPr>
                    <p:spPr>
                      <a:xfrm>
                        <a:off x="23812" y="1390650"/>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ector de seta reta 302">
                        <a:extLst>
                          <a:ext uri="{FF2B5EF4-FFF2-40B4-BE49-F238E27FC236}">
                            <a16:creationId xmlns:a16="http://schemas.microsoft.com/office/drawing/2014/main" id="{7490D155-8E1F-C8E3-7D78-C2866A8513CC}"/>
                          </a:ext>
                        </a:extLst>
                      </p:cNvPr>
                      <p:cNvCxnSpPr/>
                      <p:nvPr/>
                    </p:nvCxnSpPr>
                    <p:spPr>
                      <a:xfrm>
                        <a:off x="0" y="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upo 303">
                      <a:extLst>
                        <a:ext uri="{FF2B5EF4-FFF2-40B4-BE49-F238E27FC236}">
                          <a16:creationId xmlns:a16="http://schemas.microsoft.com/office/drawing/2014/main" id="{972F871E-B246-090E-EA88-A71AD6B5E6E4}"/>
                        </a:ext>
                      </a:extLst>
                    </p:cNvPr>
                    <p:cNvGrpSpPr/>
                    <p:nvPr/>
                  </p:nvGrpSpPr>
                  <p:grpSpPr>
                    <a:xfrm>
                      <a:off x="180000" y="180000"/>
                      <a:ext cx="2948304" cy="2069465"/>
                      <a:chOff x="0" y="0"/>
                      <a:chExt cx="2947670" cy="2071687"/>
                    </a:xfrm>
                  </p:grpSpPr>
                  <p:pic>
                    <p:nvPicPr>
                      <p:cNvPr id="27" name="Imagem 26">
                        <a:extLst>
                          <a:ext uri="{FF2B5EF4-FFF2-40B4-BE49-F238E27FC236}">
                            <a16:creationId xmlns:a16="http://schemas.microsoft.com/office/drawing/2014/main" id="{DD428167-7467-288F-BC91-F0B2C86BCEB9}"/>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0" y="0"/>
                        <a:ext cx="1890712" cy="2071687"/>
                      </a:xfrm>
                      <a:prstGeom prst="rect">
                        <a:avLst/>
                      </a:prstGeom>
                      <a:noFill/>
                      <a:ln>
                        <a:noFill/>
                      </a:ln>
                    </p:spPr>
                  </p:pic>
                  <p:cxnSp>
                    <p:nvCxnSpPr>
                      <p:cNvPr id="28" name="Conector de seta reta 305">
                        <a:extLst>
                          <a:ext uri="{FF2B5EF4-FFF2-40B4-BE49-F238E27FC236}">
                            <a16:creationId xmlns:a16="http://schemas.microsoft.com/office/drawing/2014/main" id="{35394F85-5A73-6929-181D-2495FA24A1D6}"/>
                          </a:ext>
                        </a:extLst>
                      </p:cNvPr>
                      <p:cNvCxnSpPr/>
                      <p:nvPr/>
                    </p:nvCxnSpPr>
                    <p:spPr>
                      <a:xfrm flipH="1">
                        <a:off x="1633537" y="261937"/>
                        <a:ext cx="12715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ector de seta reta 306">
                        <a:extLst>
                          <a:ext uri="{FF2B5EF4-FFF2-40B4-BE49-F238E27FC236}">
                            <a16:creationId xmlns:a16="http://schemas.microsoft.com/office/drawing/2014/main" id="{B633DE3C-515A-EC19-1622-D50B227275F1}"/>
                          </a:ext>
                        </a:extLst>
                      </p:cNvPr>
                      <p:cNvCxnSpPr/>
                      <p:nvPr/>
                    </p:nvCxnSpPr>
                    <p:spPr>
                      <a:xfrm flipH="1">
                        <a:off x="1647825" y="4143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308">
                        <a:extLst>
                          <a:ext uri="{FF2B5EF4-FFF2-40B4-BE49-F238E27FC236}">
                            <a16:creationId xmlns:a16="http://schemas.microsoft.com/office/drawing/2014/main" id="{C3BADF0A-2FD9-C9B2-A74E-534C7213CA84}"/>
                          </a:ext>
                        </a:extLst>
                      </p:cNvPr>
                      <p:cNvCxnSpPr/>
                      <p:nvPr/>
                    </p:nvCxnSpPr>
                    <p:spPr>
                      <a:xfrm flipH="1">
                        <a:off x="1657350" y="5667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9">
                        <a:extLst>
                          <a:ext uri="{FF2B5EF4-FFF2-40B4-BE49-F238E27FC236}">
                            <a16:creationId xmlns:a16="http://schemas.microsoft.com/office/drawing/2014/main" id="{AC6DE5DE-BB65-F51C-6AC2-11D3431AB480}"/>
                          </a:ext>
                        </a:extLst>
                      </p:cNvPr>
                      <p:cNvCxnSpPr/>
                      <p:nvPr/>
                    </p:nvCxnSpPr>
                    <p:spPr>
                      <a:xfrm flipH="1">
                        <a:off x="1657350" y="7191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0">
                        <a:extLst>
                          <a:ext uri="{FF2B5EF4-FFF2-40B4-BE49-F238E27FC236}">
                            <a16:creationId xmlns:a16="http://schemas.microsoft.com/office/drawing/2014/main" id="{E9AB5657-4AC3-0907-DDFF-FB3B0E432F76}"/>
                          </a:ext>
                        </a:extLst>
                      </p:cNvPr>
                      <p:cNvCxnSpPr/>
                      <p:nvPr/>
                    </p:nvCxnSpPr>
                    <p:spPr>
                      <a:xfrm flipH="1">
                        <a:off x="1657350" y="8715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11">
                        <a:extLst>
                          <a:ext uri="{FF2B5EF4-FFF2-40B4-BE49-F238E27FC236}">
                            <a16:creationId xmlns:a16="http://schemas.microsoft.com/office/drawing/2014/main" id="{453D70BF-57D3-67BA-10D0-36BAFA6DA16D}"/>
                          </a:ext>
                        </a:extLst>
                      </p:cNvPr>
                      <p:cNvCxnSpPr/>
                      <p:nvPr/>
                    </p:nvCxnSpPr>
                    <p:spPr>
                      <a:xfrm flipH="1">
                        <a:off x="1657350" y="1023937"/>
                        <a:ext cx="127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12">
                        <a:extLst>
                          <a:ext uri="{FF2B5EF4-FFF2-40B4-BE49-F238E27FC236}">
                            <a16:creationId xmlns:a16="http://schemas.microsoft.com/office/drawing/2014/main" id="{BB0A291F-53DB-B614-2161-5D47809FC539}"/>
                          </a:ext>
                        </a:extLst>
                      </p:cNvPr>
                      <p:cNvCxnSpPr/>
                      <p:nvPr/>
                    </p:nvCxnSpPr>
                    <p:spPr>
                      <a:xfrm flipH="1">
                        <a:off x="1657350" y="117633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ector de seta reta 313">
                        <a:extLst>
                          <a:ext uri="{FF2B5EF4-FFF2-40B4-BE49-F238E27FC236}">
                            <a16:creationId xmlns:a16="http://schemas.microsoft.com/office/drawing/2014/main" id="{C72DAA3D-6BE7-4DBF-4240-249151AAFDF6}"/>
                          </a:ext>
                        </a:extLst>
                      </p:cNvPr>
                      <p:cNvCxnSpPr/>
                      <p:nvPr/>
                    </p:nvCxnSpPr>
                    <p:spPr>
                      <a:xfrm flipH="1">
                        <a:off x="1657350" y="1328737"/>
                        <a:ext cx="12903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14">
                        <a:extLst>
                          <a:ext uri="{FF2B5EF4-FFF2-40B4-BE49-F238E27FC236}">
                            <a16:creationId xmlns:a16="http://schemas.microsoft.com/office/drawing/2014/main" id="{23D6CF92-D1E2-E421-B78F-36076BB80F3B}"/>
                          </a:ext>
                        </a:extLst>
                      </p:cNvPr>
                      <p:cNvCxnSpPr/>
                      <p:nvPr/>
                    </p:nvCxnSpPr>
                    <p:spPr>
                      <a:xfrm flipH="1">
                        <a:off x="1657350" y="1500187"/>
                        <a:ext cx="1280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15">
                        <a:extLst>
                          <a:ext uri="{FF2B5EF4-FFF2-40B4-BE49-F238E27FC236}">
                            <a16:creationId xmlns:a16="http://schemas.microsoft.com/office/drawing/2014/main" id="{7A47B907-2980-F27F-075D-0835475D7AF7}"/>
                          </a:ext>
                        </a:extLst>
                      </p:cNvPr>
                      <p:cNvCxnSpPr/>
                      <p:nvPr/>
                    </p:nvCxnSpPr>
                    <p:spPr>
                      <a:xfrm flipH="1">
                        <a:off x="1633537" y="109520"/>
                        <a:ext cx="12712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5" name="Imagem 24" descr="Resultado de imagem para desenhos do sol">
                      <a:extLst>
                        <a:ext uri="{FF2B5EF4-FFF2-40B4-BE49-F238E27FC236}">
                          <a16:creationId xmlns:a16="http://schemas.microsoft.com/office/drawing/2014/main" id="{FAE4C36F-8054-372F-8785-471C31DF50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200" y="475570"/>
                      <a:ext cx="847725" cy="844550"/>
                    </a:xfrm>
                    <a:prstGeom prst="rect">
                      <a:avLst/>
                    </a:prstGeom>
                    <a:noFill/>
                    <a:ln>
                      <a:noFill/>
                    </a:ln>
                  </p:spPr>
                </p:pic>
                <p:sp>
                  <p:nvSpPr>
                    <p:cNvPr id="26" name="Caixa de texto 317">
                      <a:extLst>
                        <a:ext uri="{FF2B5EF4-FFF2-40B4-BE49-F238E27FC236}">
                          <a16:creationId xmlns:a16="http://schemas.microsoft.com/office/drawing/2014/main" id="{FCFAC749-50F8-8177-A828-D67C43E97856}"/>
                        </a:ext>
                      </a:extLst>
                    </p:cNvPr>
                    <p:cNvSpPr txBox="1"/>
                    <p:nvPr/>
                  </p:nvSpPr>
                  <p:spPr>
                    <a:xfrm>
                      <a:off x="3193108" y="753065"/>
                      <a:ext cx="456849" cy="2270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000">
                          <a:effectLst/>
                          <a:latin typeface="Arial Narrow" panose="020B0606020202030204" pitchFamily="34" charset="0"/>
                          <a:ea typeface="Times New Roman" panose="02020603050405020304" pitchFamily="18" charset="0"/>
                        </a:rPr>
                        <a:t>Sol</a:t>
                      </a:r>
                      <a:endParaRPr lang="pt-BR" sz="1200">
                        <a:effectLst/>
                        <a:latin typeface="Times New Roman" panose="02020603050405020304" pitchFamily="18" charset="0"/>
                        <a:ea typeface="Times New Roman" panose="02020603050405020304" pitchFamily="18" charset="0"/>
                      </a:endParaRPr>
                    </a:p>
                  </p:txBody>
                </p:sp>
              </p:grpSp>
            </p:grpSp>
            <p:cxnSp>
              <p:nvCxnSpPr>
                <p:cNvPr id="19" name="Conector reto 18">
                  <a:extLst>
                    <a:ext uri="{FF2B5EF4-FFF2-40B4-BE49-F238E27FC236}">
                      <a16:creationId xmlns:a16="http://schemas.microsoft.com/office/drawing/2014/main" id="{DC3A8692-7074-55F6-6404-B84BEC492978}"/>
                    </a:ext>
                  </a:extLst>
                </p:cNvPr>
                <p:cNvCxnSpPr/>
                <p:nvPr/>
              </p:nvCxnSpPr>
              <p:spPr>
                <a:xfrm>
                  <a:off x="751114" y="293914"/>
                  <a:ext cx="504342" cy="1238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08BEA7C7-9EB8-037C-BFD9-313F4AB1224B}"/>
                    </a:ext>
                  </a:extLst>
                </p:cNvPr>
                <p:cNvCxnSpPr/>
                <p:nvPr/>
              </p:nvCxnSpPr>
              <p:spPr>
                <a:xfrm flipH="1">
                  <a:off x="5148943" y="658586"/>
                  <a:ext cx="1169670" cy="47117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2" name="Conector reto 11">
                <a:extLst>
                  <a:ext uri="{FF2B5EF4-FFF2-40B4-BE49-F238E27FC236}">
                    <a16:creationId xmlns:a16="http://schemas.microsoft.com/office/drawing/2014/main" id="{F340F325-6CBF-6200-8F2C-E81A288515EB}"/>
                  </a:ext>
                </a:extLst>
              </p:cNvPr>
              <p:cNvCxnSpPr/>
              <p:nvPr/>
            </p:nvCxnSpPr>
            <p:spPr>
              <a:xfrm flipH="1">
                <a:off x="400050" y="687917"/>
                <a:ext cx="1169670" cy="47117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id="{B47951F1-E783-D376-9891-AA9AF8702CD8}"/>
                  </a:ext>
                </a:extLst>
              </p:cNvPr>
              <p:cNvCxnSpPr/>
              <p:nvPr/>
            </p:nvCxnSpPr>
            <p:spPr>
              <a:xfrm>
                <a:off x="5471584" y="213783"/>
                <a:ext cx="504342" cy="1238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498FDEF8-0589-49EF-AD73-C4ADE51C6F03}"/>
                  </a:ext>
                </a:extLst>
              </p:cNvPr>
              <p:cNvCxnSpPr/>
              <p:nvPr/>
            </p:nvCxnSpPr>
            <p:spPr>
              <a:xfrm flipH="1">
                <a:off x="522817" y="933450"/>
                <a:ext cx="1093078" cy="4169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F505A255-CC26-605F-3268-B565430D306E}"/>
                  </a:ext>
                </a:extLst>
              </p:cNvPr>
              <p:cNvCxnSpPr/>
              <p:nvPr/>
            </p:nvCxnSpPr>
            <p:spPr>
              <a:xfrm flipH="1">
                <a:off x="378884" y="467783"/>
                <a:ext cx="1059942" cy="4165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82B5DD58-7854-C991-CBED-A641CA34EDE0}"/>
                  </a:ext>
                </a:extLst>
              </p:cNvPr>
              <p:cNvCxnSpPr/>
              <p:nvPr/>
            </p:nvCxnSpPr>
            <p:spPr>
              <a:xfrm flipH="1">
                <a:off x="5065184" y="438150"/>
                <a:ext cx="1093078" cy="41699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DDE295AE-FE7D-11A6-ADB1-BC15013EE79A}"/>
                  </a:ext>
                </a:extLst>
              </p:cNvPr>
              <p:cNvCxnSpPr/>
              <p:nvPr/>
            </p:nvCxnSpPr>
            <p:spPr>
              <a:xfrm flipH="1">
                <a:off x="5314950" y="941917"/>
                <a:ext cx="999109" cy="3860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Agrupar 4">
              <a:extLst>
                <a:ext uri="{FF2B5EF4-FFF2-40B4-BE49-F238E27FC236}">
                  <a16:creationId xmlns:a16="http://schemas.microsoft.com/office/drawing/2014/main" id="{4C320671-F1F9-6E9B-D16B-E92542FDB9E8}"/>
                </a:ext>
              </a:extLst>
            </p:cNvPr>
            <p:cNvGrpSpPr/>
            <p:nvPr/>
          </p:nvGrpSpPr>
          <p:grpSpPr>
            <a:xfrm>
              <a:off x="709864" y="260684"/>
              <a:ext cx="5265822" cy="1267326"/>
              <a:chOff x="0" y="0"/>
              <a:chExt cx="5265822" cy="1267326"/>
            </a:xfrm>
          </p:grpSpPr>
          <p:sp>
            <p:nvSpPr>
              <p:cNvPr id="6" name="Caixa de Texto 440">
                <a:extLst>
                  <a:ext uri="{FF2B5EF4-FFF2-40B4-BE49-F238E27FC236}">
                    <a16:creationId xmlns:a16="http://schemas.microsoft.com/office/drawing/2014/main" id="{A8D6024A-812C-7BEB-7535-7493BA438D05}"/>
                  </a:ext>
                </a:extLst>
              </p:cNvPr>
              <p:cNvSpPr txBox="1"/>
              <p:nvPr/>
            </p:nvSpPr>
            <p:spPr>
              <a:xfrm>
                <a:off x="144378" y="48127"/>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pt-BR" sz="1200">
                  <a:effectLst/>
                  <a:latin typeface="Times New Roman" panose="02020603050405020304" pitchFamily="18" charset="0"/>
                  <a:ea typeface="Times New Roman" panose="02020603050405020304" pitchFamily="18" charset="0"/>
                </a:endParaRPr>
              </a:p>
            </p:txBody>
          </p:sp>
          <p:sp>
            <p:nvSpPr>
              <p:cNvPr id="7" name="Caixa de Texto 441">
                <a:extLst>
                  <a:ext uri="{FF2B5EF4-FFF2-40B4-BE49-F238E27FC236}">
                    <a16:creationId xmlns:a16="http://schemas.microsoft.com/office/drawing/2014/main" id="{324128A0-81AD-92B6-00E6-A8CCC605DCB1}"/>
                  </a:ext>
                </a:extLst>
              </p:cNvPr>
              <p:cNvSpPr txBox="1"/>
              <p:nvPr/>
            </p:nvSpPr>
            <p:spPr>
              <a:xfrm>
                <a:off x="4800600" y="0"/>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HN</a:t>
                </a:r>
                <a:endParaRPr lang="pt-BR" sz="1200">
                  <a:effectLst/>
                  <a:latin typeface="Times New Roman" panose="02020603050405020304" pitchFamily="18" charset="0"/>
                  <a:ea typeface="Times New Roman" panose="02020603050405020304" pitchFamily="18" charset="0"/>
                </a:endParaRPr>
              </a:p>
            </p:txBody>
          </p:sp>
          <p:sp>
            <p:nvSpPr>
              <p:cNvPr id="8" name="Caixa de Texto 442">
                <a:extLst>
                  <a:ext uri="{FF2B5EF4-FFF2-40B4-BE49-F238E27FC236}">
                    <a16:creationId xmlns:a16="http://schemas.microsoft.com/office/drawing/2014/main" id="{B2D9644C-28B8-58FF-7E07-6C90A1073275}"/>
                  </a:ext>
                </a:extLst>
              </p:cNvPr>
              <p:cNvSpPr txBox="1"/>
              <p:nvPr/>
            </p:nvSpPr>
            <p:spPr>
              <a:xfrm>
                <a:off x="0" y="1014663"/>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pt-BR" sz="1200">
                  <a:effectLst/>
                  <a:latin typeface="Times New Roman" panose="02020603050405020304" pitchFamily="18" charset="0"/>
                  <a:ea typeface="Times New Roman" panose="02020603050405020304" pitchFamily="18" charset="0"/>
                </a:endParaRPr>
              </a:p>
            </p:txBody>
          </p:sp>
          <p:sp>
            <p:nvSpPr>
              <p:cNvPr id="10" name="Caixa de Texto 443">
                <a:extLst>
                  <a:ext uri="{FF2B5EF4-FFF2-40B4-BE49-F238E27FC236}">
                    <a16:creationId xmlns:a16="http://schemas.microsoft.com/office/drawing/2014/main" id="{DC707738-E6CD-8C59-AF7E-F183EE934FE3}"/>
                  </a:ext>
                </a:extLst>
              </p:cNvPr>
              <p:cNvSpPr txBox="1"/>
              <p:nvPr/>
            </p:nvSpPr>
            <p:spPr>
              <a:xfrm>
                <a:off x="4760494" y="958516"/>
                <a:ext cx="465222" cy="2526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r>
                  <a:rPr lang="pt-BR" sz="1100" b="1">
                    <a:effectLst/>
                    <a:latin typeface="Arial" panose="020B0604020202020204" pitchFamily="34" charset="0"/>
                    <a:ea typeface="Times New Roman" panose="02020603050405020304" pitchFamily="18" charset="0"/>
                  </a:rPr>
                  <a:t>HS</a:t>
                </a:r>
                <a:endParaRPr lang="pt-BR" sz="12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13238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32572" y="583385"/>
            <a:ext cx="10513168" cy="5909310"/>
          </a:xfrm>
          <a:prstGeom prst="rect">
            <a:avLst/>
          </a:prstGeom>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1ª) (   ) No globo da direita o Polo Norte tem dia claro de 24h.</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Uma pessoa no Polo Sul, do globo da direita, não vê o Sol por 24h.</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Prolongando-se imaginariamente o eixo da Terra acima do Polo Norte chega-se perto da estrela Polar.</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4ª) (   ) No globo da esquerda é inverno no Hemisfério Sul e Verão no Hemisfério Norte.</a:t>
            </a:r>
            <a:endParaRPr lang="pt-BR" sz="1800" dirty="0">
              <a:effectLst/>
              <a:latin typeface="Times New Roman" panose="02020603050405020304" pitchFamily="18" charset="0"/>
              <a:ea typeface="Times New Roman" panose="02020603050405020304" pitchFamily="18" charset="0"/>
            </a:endParaRPr>
          </a:p>
          <a:p>
            <a:pPr indent="-629920" algn="just" hangingPunct="0"/>
            <a:r>
              <a:rPr lang="pt-BR" sz="1800" dirty="0">
                <a:effectLst/>
                <a:latin typeface="Arial" panose="020B0604020202020204" pitchFamily="34" charset="0"/>
                <a:ea typeface="Times New Roman" panose="02020603050405020304" pitchFamily="18" charset="0"/>
              </a:rPr>
              <a:t>       5ª) (   ) O Trópico de Capricórnio fica no Hemisfério Norte e o de Câncer no Hemisfério Sul.</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9" name="Caixa de Texto 2"/>
          <p:cNvSpPr txBox="1">
            <a:spLocks noChangeArrowheads="1"/>
          </p:cNvSpPr>
          <p:nvPr/>
        </p:nvSpPr>
        <p:spPr bwMode="auto">
          <a:xfrm>
            <a:off x="1716923" y="389960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effectLst/>
                <a:latin typeface="Arial" pitchFamily="34" charset="0"/>
                <a:ea typeface="Times New Roman"/>
                <a:cs typeface="Arial" pitchFamily="34" charset="0"/>
              </a:rPr>
              <a:t>X</a:t>
            </a:r>
            <a:endParaRPr lang="pt-BR" dirty="0">
              <a:effectLst/>
              <a:latin typeface="Arial" pitchFamily="34" charset="0"/>
              <a:ea typeface="Times New Roman"/>
              <a:cs typeface="Arial" pitchFamily="34" charset="0"/>
            </a:endParaRPr>
          </a:p>
        </p:txBody>
      </p:sp>
      <p:sp>
        <p:nvSpPr>
          <p:cNvPr id="2" name="Caixa de Texto 2">
            <a:extLst>
              <a:ext uri="{FF2B5EF4-FFF2-40B4-BE49-F238E27FC236}">
                <a16:creationId xmlns:a16="http://schemas.microsoft.com/office/drawing/2014/main" id="{924E2B82-2967-5A07-07E7-DC27D20E13CE}"/>
              </a:ext>
            </a:extLst>
          </p:cNvPr>
          <p:cNvSpPr txBox="1">
            <a:spLocks noChangeArrowheads="1"/>
          </p:cNvSpPr>
          <p:nvPr/>
        </p:nvSpPr>
        <p:spPr bwMode="auto">
          <a:xfrm>
            <a:off x="1736920" y="1419519"/>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4" name="Caixa de Texto 2">
            <a:extLst>
              <a:ext uri="{FF2B5EF4-FFF2-40B4-BE49-F238E27FC236}">
                <a16:creationId xmlns:a16="http://schemas.microsoft.com/office/drawing/2014/main" id="{7E8FF834-36A0-44AA-FA21-295ED77E485D}"/>
              </a:ext>
            </a:extLst>
          </p:cNvPr>
          <p:cNvSpPr txBox="1">
            <a:spLocks noChangeArrowheads="1"/>
          </p:cNvSpPr>
          <p:nvPr/>
        </p:nvSpPr>
        <p:spPr bwMode="auto">
          <a:xfrm>
            <a:off x="1734576" y="171259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E1DA00B4-2FF2-A655-60EC-6634D50A0D31}"/>
              </a:ext>
            </a:extLst>
          </p:cNvPr>
          <p:cNvSpPr txBox="1">
            <a:spLocks noChangeArrowheads="1"/>
          </p:cNvSpPr>
          <p:nvPr/>
        </p:nvSpPr>
        <p:spPr bwMode="auto">
          <a:xfrm>
            <a:off x="1748642" y="199395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A5973490-8E87-0009-8640-048C55FB4D53}"/>
              </a:ext>
            </a:extLst>
          </p:cNvPr>
          <p:cNvSpPr txBox="1">
            <a:spLocks noChangeArrowheads="1"/>
          </p:cNvSpPr>
          <p:nvPr/>
        </p:nvSpPr>
        <p:spPr bwMode="auto">
          <a:xfrm>
            <a:off x="1736920" y="250273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039098F5-6358-4BC6-F94A-D948212C14A5}"/>
              </a:ext>
            </a:extLst>
          </p:cNvPr>
          <p:cNvSpPr txBox="1">
            <a:spLocks noChangeArrowheads="1"/>
          </p:cNvSpPr>
          <p:nvPr/>
        </p:nvSpPr>
        <p:spPr bwMode="auto">
          <a:xfrm>
            <a:off x="1734576" y="279763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552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29241" y="548680"/>
            <a:ext cx="10225136" cy="1779205"/>
          </a:xfrm>
          <a:prstGeom prst="rect">
            <a:avLst/>
          </a:prstGeom>
        </p:spPr>
        <p:txBody>
          <a:bodyPr wrap="square">
            <a:spAutoFit/>
          </a:bodyPr>
          <a:lstStyle/>
          <a:p>
            <a:pPr algn="just" hangingPunct="0"/>
            <a:r>
              <a:rPr lang="pt-BR" b="1" dirty="0">
                <a:latin typeface="Arial" pitchFamily="34" charset="0"/>
                <a:cs typeface="Arial" pitchFamily="34" charset="0"/>
              </a:rPr>
              <a:t>Questão 15) </a:t>
            </a:r>
            <a:r>
              <a:rPr lang="pt-PT"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Em 25 de dezembro de 2021, foi lançado o Telescópio Espacial James Webb (James Webb Space Telescope - JWST), usando-se o foguete europeu Ariane 5.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Item a) </a:t>
            </a:r>
            <a:r>
              <a:rPr lang="pt-BR" sz="1800" dirty="0">
                <a:effectLst/>
                <a:latin typeface="Arial" panose="020B0604020202020204" pitchFamily="34" charset="0"/>
                <a:ea typeface="Times New Roman" panose="02020603050405020304" pitchFamily="18" charset="0"/>
              </a:rPr>
              <a:t>Baseado na tabela abaixo, calcule o tempo total de funcionamento dos três estágios do foguete Ariane 5.</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graphicFrame>
        <p:nvGraphicFramePr>
          <p:cNvPr id="12" name="Tabela 11">
            <a:extLst>
              <a:ext uri="{FF2B5EF4-FFF2-40B4-BE49-F238E27FC236}">
                <a16:creationId xmlns:a16="http://schemas.microsoft.com/office/drawing/2014/main" id="{3357A0E1-E7CC-1D74-9BB5-56FC68B46E32}"/>
              </a:ext>
            </a:extLst>
          </p:cNvPr>
          <p:cNvGraphicFramePr>
            <a:graphicFrameLocks noGrp="1"/>
          </p:cNvGraphicFramePr>
          <p:nvPr>
            <p:extLst>
              <p:ext uri="{D42A27DB-BD31-4B8C-83A1-F6EECF244321}">
                <p14:modId xmlns:p14="http://schemas.microsoft.com/office/powerpoint/2010/main" val="2475023731"/>
              </p:ext>
            </p:extLst>
          </p:nvPr>
        </p:nvGraphicFramePr>
        <p:xfrm>
          <a:off x="2927201" y="2329200"/>
          <a:ext cx="3672408" cy="1315825"/>
        </p:xfrm>
        <a:graphic>
          <a:graphicData uri="http://schemas.openxmlformats.org/drawingml/2006/table">
            <a:tbl>
              <a:tblPr firstRow="1" firstCol="1" bandRow="1">
                <a:tableStyleId>{9D7B26C5-4107-4FEC-AEDC-1716B250A1EF}</a:tableStyleId>
              </a:tblPr>
              <a:tblGrid>
                <a:gridCol w="1267822">
                  <a:extLst>
                    <a:ext uri="{9D8B030D-6E8A-4147-A177-3AD203B41FA5}">
                      <a16:colId xmlns:a16="http://schemas.microsoft.com/office/drawing/2014/main" val="1433126813"/>
                    </a:ext>
                  </a:extLst>
                </a:gridCol>
                <a:gridCol w="2404586">
                  <a:extLst>
                    <a:ext uri="{9D8B030D-6E8A-4147-A177-3AD203B41FA5}">
                      <a16:colId xmlns:a16="http://schemas.microsoft.com/office/drawing/2014/main" val="2002214902"/>
                    </a:ext>
                  </a:extLst>
                </a:gridCol>
              </a:tblGrid>
              <a:tr h="300529">
                <a:tc>
                  <a:txBody>
                    <a:bodyPr/>
                    <a:lstStyle/>
                    <a:p>
                      <a:pPr algn="ctr" hangingPunct="0">
                        <a:lnSpc>
                          <a:spcPct val="107000"/>
                        </a:lnSpc>
                      </a:pPr>
                      <a:r>
                        <a:rPr lang="pt-BR" sz="1200">
                          <a:effectLst/>
                        </a:rPr>
                        <a:t>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Tempo de funcionamento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3841327"/>
                  </a:ext>
                </a:extLst>
              </a:tr>
              <a:tr h="300529">
                <a:tc>
                  <a:txBody>
                    <a:bodyPr/>
                    <a:lstStyle/>
                    <a:p>
                      <a:pPr algn="ctr" hangingPunct="0">
                        <a:lnSpc>
                          <a:spcPct val="107000"/>
                        </a:lnSpc>
                      </a:pPr>
                      <a:r>
                        <a:rPr lang="pt-BR" sz="1200">
                          <a:effectLst/>
                        </a:rPr>
                        <a:t>1</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2 minutos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858139"/>
                  </a:ext>
                </a:extLst>
              </a:tr>
              <a:tr h="414238">
                <a:tc>
                  <a:txBody>
                    <a:bodyPr/>
                    <a:lstStyle/>
                    <a:p>
                      <a:pPr algn="ctr" hangingPunct="0">
                        <a:lnSpc>
                          <a:spcPct val="107000"/>
                        </a:lnSpc>
                      </a:pPr>
                      <a:r>
                        <a:rPr lang="pt-BR" sz="1200">
                          <a:effectLst/>
                        </a:rPr>
                        <a:t>2</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9 minutos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442586"/>
                  </a:ext>
                </a:extLst>
              </a:tr>
              <a:tr h="300529">
                <a:tc>
                  <a:txBody>
                    <a:bodyPr/>
                    <a:lstStyle/>
                    <a:p>
                      <a:pPr algn="ctr" hangingPunct="0">
                        <a:lnSpc>
                          <a:spcPct val="107000"/>
                        </a:lnSpc>
                      </a:pPr>
                      <a:r>
                        <a:rPr lang="pt-BR" sz="1200">
                          <a:effectLst/>
                        </a:rPr>
                        <a:t>3</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dirty="0">
                          <a:effectLst/>
                        </a:rPr>
                        <a:t>16 minutos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379341"/>
                  </a:ext>
                </a:extLst>
              </a:tr>
            </a:tbl>
          </a:graphicData>
        </a:graphic>
      </p:graphicFrame>
      <p:sp>
        <p:nvSpPr>
          <p:cNvPr id="13" name="Rectangle 3">
            <a:extLst>
              <a:ext uri="{FF2B5EF4-FFF2-40B4-BE49-F238E27FC236}">
                <a16:creationId xmlns:a16="http://schemas.microsoft.com/office/drawing/2014/main" id="{34DD7535-B06B-8BE4-26EE-E194746CE606}"/>
              </a:ext>
            </a:extLst>
          </p:cNvPr>
          <p:cNvSpPr>
            <a:spLocks noChangeArrowheads="1"/>
          </p:cNvSpPr>
          <p:nvPr/>
        </p:nvSpPr>
        <p:spPr bwMode="auto">
          <a:xfrm>
            <a:off x="4287838" y="3460750"/>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4" name="Imagem 13" descr="Diagrama&#10;&#10;Descrição gerada automaticamente">
            <a:extLst>
              <a:ext uri="{FF2B5EF4-FFF2-40B4-BE49-F238E27FC236}">
                <a16:creationId xmlns:a16="http://schemas.microsoft.com/office/drawing/2014/main" id="{0C2549B7-3D50-14BC-AAB9-BE8AD8087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5874" y="2132856"/>
            <a:ext cx="1499235" cy="3914140"/>
          </a:xfrm>
          <a:prstGeom prst="rect">
            <a:avLst/>
          </a:prstGeom>
          <a:noFill/>
        </p:spPr>
      </p:pic>
    </p:spTree>
    <p:extLst>
      <p:ext uri="{BB962C8B-B14F-4D97-AF65-F5344CB8AC3E}">
        <p14:creationId xmlns:p14="http://schemas.microsoft.com/office/powerpoint/2010/main" val="160264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 de Texto 2"/>
          <p:cNvSpPr txBox="1">
            <a:spLocks noChangeArrowheads="1"/>
          </p:cNvSpPr>
          <p:nvPr/>
        </p:nvSpPr>
        <p:spPr bwMode="auto">
          <a:xfrm>
            <a:off x="1534043" y="292893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effectLst/>
                <a:latin typeface="Arial" pitchFamily="34" charset="0"/>
                <a:ea typeface="Times New Roman"/>
                <a:cs typeface="Arial" pitchFamily="34" charset="0"/>
              </a:rPr>
              <a:t>X</a:t>
            </a:r>
            <a:endParaRPr lang="pt-BR" dirty="0">
              <a:effectLst/>
              <a:latin typeface="Arial" pitchFamily="34" charset="0"/>
              <a:ea typeface="Times New Roman"/>
              <a:cs typeface="Arial" pitchFamily="34" charset="0"/>
            </a:endParaRPr>
          </a:p>
        </p:txBody>
      </p:sp>
      <p:sp>
        <p:nvSpPr>
          <p:cNvPr id="4" name="CaixaDeTexto 3">
            <a:extLst>
              <a:ext uri="{FF2B5EF4-FFF2-40B4-BE49-F238E27FC236}">
                <a16:creationId xmlns:a16="http://schemas.microsoft.com/office/drawing/2014/main" id="{A40C3EBF-E70A-5F21-C3A8-3BAFC6CA9DFB}"/>
              </a:ext>
            </a:extLst>
          </p:cNvPr>
          <p:cNvSpPr txBox="1"/>
          <p:nvPr/>
        </p:nvSpPr>
        <p:spPr>
          <a:xfrm>
            <a:off x="896930" y="620688"/>
            <a:ext cx="9937104"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b) </a:t>
            </a:r>
            <a:r>
              <a:rPr lang="pt-BR" sz="1800" dirty="0">
                <a:effectLst/>
                <a:latin typeface="Arial" panose="020B0604020202020204" pitchFamily="34" charset="0"/>
                <a:ea typeface="Times New Roman" panose="02020603050405020304" pitchFamily="18" charset="0"/>
              </a:rPr>
              <a:t>Quando estiver operacional, o JWST terá um de seus lados apontado para o Sol e o outro lado apontado para o lado oposto. O lado apontado para o Sol estará a uma temperatura de 85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r>
              <a:rPr lang="pt-BR" sz="1800" dirty="0">
                <a:effectLst/>
                <a:latin typeface="Arial" panose="020B0604020202020204" pitchFamily="34" charset="0"/>
                <a:ea typeface="Times New Roman" panose="02020603050405020304" pitchFamily="18" charset="0"/>
              </a:rPr>
              <a:t> e o outro lado estará a uma temperatura de - 233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r>
              <a:rPr lang="pt-BR" sz="1800" dirty="0">
                <a:effectLst/>
                <a:latin typeface="Arial" panose="020B0604020202020204" pitchFamily="34" charset="0"/>
                <a:ea typeface="Times New Roman" panose="02020603050405020304" pitchFamily="18" charset="0"/>
              </a:rPr>
              <a:t> (vide figura).  Qual a diferença de temperatura entre os dois lados do JWST?</a:t>
            </a:r>
            <a:endParaRPr lang="pt-BR" sz="1800" dirty="0">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B23A9E90-C5BA-1601-D58E-A519CAE302D6}"/>
              </a:ext>
            </a:extLst>
          </p:cNvPr>
          <p:cNvSpPr txBox="1"/>
          <p:nvPr/>
        </p:nvSpPr>
        <p:spPr>
          <a:xfrm>
            <a:off x="865676" y="1821017"/>
            <a:ext cx="9486745" cy="646331"/>
          </a:xfrm>
          <a:prstGeom prst="rect">
            <a:avLst/>
          </a:prstGeom>
          <a:noFill/>
        </p:spPr>
        <p:txBody>
          <a:bodyPr wrap="square">
            <a:spAutoFit/>
          </a:bodyPr>
          <a:lstStyle/>
          <a:p>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dirty="0"/>
          </a:p>
        </p:txBody>
      </p:sp>
      <p:pic>
        <p:nvPicPr>
          <p:cNvPr id="7" name="Imagem 6" descr="Diagrama&#10;&#10;Descrição gerada automaticamente">
            <a:extLst>
              <a:ext uri="{FF2B5EF4-FFF2-40B4-BE49-F238E27FC236}">
                <a16:creationId xmlns:a16="http://schemas.microsoft.com/office/drawing/2014/main" id="{FF1A39E6-324D-75CB-A41E-EF1DA91278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681" y="2780928"/>
            <a:ext cx="3915018" cy="2850687"/>
          </a:xfrm>
          <a:prstGeom prst="rect">
            <a:avLst/>
          </a:prstGeom>
          <a:noFill/>
        </p:spPr>
      </p:pic>
      <p:sp>
        <p:nvSpPr>
          <p:cNvPr id="10" name="CaixaDeTexto 9">
            <a:extLst>
              <a:ext uri="{FF2B5EF4-FFF2-40B4-BE49-F238E27FC236}">
                <a16:creationId xmlns:a16="http://schemas.microsoft.com/office/drawing/2014/main" id="{5EDD392C-0CD4-36F3-3635-C6F2557B5A54}"/>
              </a:ext>
            </a:extLst>
          </p:cNvPr>
          <p:cNvSpPr txBox="1"/>
          <p:nvPr/>
        </p:nvSpPr>
        <p:spPr>
          <a:xfrm>
            <a:off x="728416" y="2929013"/>
            <a:ext cx="6035040" cy="1477328"/>
          </a:xfrm>
          <a:prstGeom prst="rect">
            <a:avLst/>
          </a:prstGeom>
          <a:noFill/>
        </p:spPr>
        <p:txBody>
          <a:bodyPr wrap="square">
            <a:spAutoFit/>
          </a:bodyPr>
          <a:lstStyle/>
          <a:p>
            <a:pPr marL="990600" indent="-541020" algn="just" hangingPunct="0"/>
            <a:r>
              <a:rPr lang="pt-BR" sz="1800" dirty="0">
                <a:effectLst/>
                <a:latin typeface="Arial" panose="020B0604020202020204" pitchFamily="34" charset="0"/>
                <a:ea typeface="Times New Roman" panose="02020603050405020304" pitchFamily="18" charset="0"/>
              </a:rPr>
              <a:t>a) (   ) 27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b) (   ) 26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c) (   ) 25 minutos, 148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d) (   ) 27 minutos, </a:t>
            </a:r>
            <a:r>
              <a:rPr lang="pt-BR" sz="1800" b="1" dirty="0">
                <a:effectLst/>
                <a:latin typeface="Arial" panose="020B0604020202020204" pitchFamily="34" charset="0"/>
                <a:ea typeface="Times New Roman" panose="02020603050405020304" pitchFamily="18" charset="0"/>
              </a:rPr>
              <a:t>-</a:t>
            </a:r>
            <a:r>
              <a:rPr lang="pt-BR" sz="1800" dirty="0">
                <a:effectLst/>
                <a:latin typeface="Arial" panose="020B0604020202020204" pitchFamily="34" charset="0"/>
                <a:ea typeface="Times New Roman" panose="02020603050405020304" pitchFamily="18" charset="0"/>
              </a:rPr>
              <a:t>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e) (   ) 25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0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6380C6B3-DBF0-A0F2-175E-DBC63707AB88}"/>
              </a:ext>
            </a:extLst>
          </p:cNvPr>
          <p:cNvGrpSpPr/>
          <p:nvPr/>
        </p:nvGrpSpPr>
        <p:grpSpPr>
          <a:xfrm>
            <a:off x="8327801" y="1016603"/>
            <a:ext cx="2778760" cy="3110230"/>
            <a:chOff x="180000" y="180000"/>
            <a:chExt cx="2778760" cy="3110230"/>
          </a:xfrm>
        </p:grpSpPr>
        <p:grpSp>
          <p:nvGrpSpPr>
            <p:cNvPr id="11" name="Agrupar 10">
              <a:extLst>
                <a:ext uri="{FF2B5EF4-FFF2-40B4-BE49-F238E27FC236}">
                  <a16:creationId xmlns:a16="http://schemas.microsoft.com/office/drawing/2014/main" id="{BF2B7735-9B5D-E0A8-F3A7-89F3FFF452D2}"/>
                </a:ext>
              </a:extLst>
            </p:cNvPr>
            <p:cNvGrpSpPr/>
            <p:nvPr/>
          </p:nvGrpSpPr>
          <p:grpSpPr>
            <a:xfrm>
              <a:off x="180000" y="180000"/>
              <a:ext cx="2778760" cy="3110230"/>
              <a:chOff x="0" y="0"/>
              <a:chExt cx="2778760" cy="3110230"/>
            </a:xfrm>
          </p:grpSpPr>
          <p:pic>
            <p:nvPicPr>
              <p:cNvPr id="16" name="Imagem 15" descr="Mapa com linhas pretas em fundo branco&#10;&#10;Descrição gerada automaticamente com confiança média">
                <a:extLst>
                  <a:ext uri="{FF2B5EF4-FFF2-40B4-BE49-F238E27FC236}">
                    <a16:creationId xmlns:a16="http://schemas.microsoft.com/office/drawing/2014/main" id="{E059DE96-08D5-F485-E8E3-8798C3CEF7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78760" cy="3110230"/>
              </a:xfrm>
              <a:prstGeom prst="rect">
                <a:avLst/>
              </a:prstGeom>
              <a:noFill/>
              <a:ln>
                <a:noFill/>
              </a:ln>
              <a:effectLst>
                <a:glow rad="25400">
                  <a:schemeClr val="accent1">
                    <a:alpha val="50000"/>
                  </a:schemeClr>
                </a:glow>
              </a:effectLst>
            </p:spPr>
          </p:pic>
          <p:sp>
            <p:nvSpPr>
              <p:cNvPr id="17" name="Caixa de Texto 258">
                <a:extLst>
                  <a:ext uri="{FF2B5EF4-FFF2-40B4-BE49-F238E27FC236}">
                    <a16:creationId xmlns:a16="http://schemas.microsoft.com/office/drawing/2014/main" id="{D714BDB6-D640-0CAA-CC9E-3FA654A0622B}"/>
                  </a:ext>
                </a:extLst>
              </p:cNvPr>
              <p:cNvSpPr txBox="1"/>
              <p:nvPr/>
            </p:nvSpPr>
            <p:spPr>
              <a:xfrm>
                <a:off x="1430482" y="1757218"/>
                <a:ext cx="741218" cy="2840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Times New Roman" panose="02020603050405020304" pitchFamily="18" charset="0"/>
                    <a:ea typeface="Times New Roman" panose="02020603050405020304" pitchFamily="18" charset="0"/>
                  </a:rPr>
                  <a:t>Mintaka</a:t>
                </a:r>
                <a:endParaRPr lang="pt-BR" sz="1200">
                  <a:effectLst/>
                  <a:latin typeface="Times New Roman" panose="02020603050405020304" pitchFamily="18" charset="0"/>
                  <a:ea typeface="Times New Roman" panose="02020603050405020304" pitchFamily="18" charset="0"/>
                </a:endParaRPr>
              </a:p>
            </p:txBody>
          </p:sp>
          <p:sp>
            <p:nvSpPr>
              <p:cNvPr id="18" name="Caixa de Texto 259">
                <a:extLst>
                  <a:ext uri="{FF2B5EF4-FFF2-40B4-BE49-F238E27FC236}">
                    <a16:creationId xmlns:a16="http://schemas.microsoft.com/office/drawing/2014/main" id="{21A08E3A-3C74-659A-03CF-A2B314D24B76}"/>
                  </a:ext>
                </a:extLst>
              </p:cNvPr>
              <p:cNvSpPr txBox="1"/>
              <p:nvPr/>
            </p:nvSpPr>
            <p:spPr>
              <a:xfrm>
                <a:off x="1219893" y="2426393"/>
                <a:ext cx="741218" cy="2840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Times New Roman" panose="02020603050405020304" pitchFamily="18" charset="0"/>
                    <a:ea typeface="Times New Roman" panose="02020603050405020304" pitchFamily="18" charset="0"/>
                  </a:rPr>
                  <a:t>Alnilam</a:t>
                </a:r>
                <a:endParaRPr lang="pt-BR" sz="1200">
                  <a:effectLst/>
                  <a:latin typeface="Times New Roman" panose="02020603050405020304" pitchFamily="18" charset="0"/>
                  <a:ea typeface="Times New Roman" panose="02020603050405020304" pitchFamily="18" charset="0"/>
                </a:endParaRPr>
              </a:p>
            </p:txBody>
          </p:sp>
          <p:sp>
            <p:nvSpPr>
              <p:cNvPr id="19" name="Caixa de Texto 261">
                <a:extLst>
                  <a:ext uri="{FF2B5EF4-FFF2-40B4-BE49-F238E27FC236}">
                    <a16:creationId xmlns:a16="http://schemas.microsoft.com/office/drawing/2014/main" id="{31A9A152-631B-4A8F-BA4F-B46D73C81ABB}"/>
                  </a:ext>
                </a:extLst>
              </p:cNvPr>
              <p:cNvSpPr txBox="1"/>
              <p:nvPr/>
            </p:nvSpPr>
            <p:spPr>
              <a:xfrm>
                <a:off x="356755" y="1978891"/>
                <a:ext cx="741218" cy="2840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hangingPunct="0"/>
                <a:r>
                  <a:rPr lang="pt-PT" sz="1200">
                    <a:effectLst/>
                    <a:latin typeface="Times New Roman" panose="02020603050405020304" pitchFamily="18" charset="0"/>
                    <a:ea typeface="Times New Roman" panose="02020603050405020304" pitchFamily="18" charset="0"/>
                  </a:rPr>
                  <a:t>Alnitak</a:t>
                </a:r>
                <a:endParaRPr lang="pt-BR" sz="1200">
                  <a:effectLst/>
                  <a:latin typeface="Times New Roman" panose="02020603050405020304" pitchFamily="18" charset="0"/>
                  <a:ea typeface="Times New Roman" panose="02020603050405020304" pitchFamily="18" charset="0"/>
                </a:endParaRPr>
              </a:p>
            </p:txBody>
          </p:sp>
        </p:grpSp>
        <p:cxnSp>
          <p:nvCxnSpPr>
            <p:cNvPr id="12" name="Conector de Seta Reta 11">
              <a:extLst>
                <a:ext uri="{FF2B5EF4-FFF2-40B4-BE49-F238E27FC236}">
                  <a16:creationId xmlns:a16="http://schemas.microsoft.com/office/drawing/2014/main" id="{B9D7A5EC-FC27-A193-1AFD-904A62BA0611}"/>
                </a:ext>
              </a:extLst>
            </p:cNvPr>
            <p:cNvCxnSpPr/>
            <p:nvPr/>
          </p:nvCxnSpPr>
          <p:spPr>
            <a:xfrm>
              <a:off x="1051560" y="2377440"/>
              <a:ext cx="203449" cy="136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B152345C-8DD4-EC3F-0572-C5FF8A331C2B}"/>
                </a:ext>
              </a:extLst>
            </p:cNvPr>
            <p:cNvCxnSpPr/>
            <p:nvPr/>
          </p:nvCxnSpPr>
          <p:spPr>
            <a:xfrm flipH="1">
              <a:off x="180000" y="180000"/>
              <a:ext cx="139065" cy="102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8F5914B8-53D3-18C4-35DF-1738BEA89AC6}"/>
                </a:ext>
              </a:extLst>
            </p:cNvPr>
            <p:cNvCxnSpPr/>
            <p:nvPr/>
          </p:nvCxnSpPr>
          <p:spPr>
            <a:xfrm flipH="1" flipV="1">
              <a:off x="1424940" y="2442910"/>
              <a:ext cx="99004" cy="239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A52F12C6-1E60-AD71-6A4C-37556B2F771D}"/>
                </a:ext>
              </a:extLst>
            </p:cNvPr>
            <p:cNvCxnSpPr/>
            <p:nvPr/>
          </p:nvCxnSpPr>
          <p:spPr>
            <a:xfrm flipH="1">
              <a:off x="1546804" y="2158891"/>
              <a:ext cx="167696" cy="180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CaixaDeTexto 21">
            <a:extLst>
              <a:ext uri="{FF2B5EF4-FFF2-40B4-BE49-F238E27FC236}">
                <a16:creationId xmlns:a16="http://schemas.microsoft.com/office/drawing/2014/main" id="{8689609A-4F74-8871-8AEA-19DD5146BBD8}"/>
              </a:ext>
            </a:extLst>
          </p:cNvPr>
          <p:cNvSpPr txBox="1"/>
          <p:nvPr/>
        </p:nvSpPr>
        <p:spPr>
          <a:xfrm>
            <a:off x="406921" y="692696"/>
            <a:ext cx="7770047" cy="1200329"/>
          </a:xfrm>
          <a:prstGeom prst="rect">
            <a:avLst/>
          </a:prstGeom>
          <a:noFill/>
        </p:spPr>
        <p:txBody>
          <a:bodyPr wrap="square">
            <a:spAutoFit/>
          </a:bodyPr>
          <a:lstStyle/>
          <a:p>
            <a:r>
              <a:rPr lang="pt-BR" b="1" dirty="0">
                <a:latin typeface="Arial" pitchFamily="34" charset="0"/>
                <a:cs typeface="Arial" pitchFamily="34" charset="0"/>
              </a:rPr>
              <a:t>Questão 2) </a:t>
            </a:r>
            <a:r>
              <a:rPr lang="pt-BR" b="1" dirty="0">
                <a:solidFill>
                  <a:srgbClr val="FF0000"/>
                </a:solidFill>
                <a:latin typeface="Arial" pitchFamily="34" charset="0"/>
                <a:cs typeface="Arial" pitchFamily="34" charset="0"/>
              </a:rPr>
              <a:t>(1 ponto) </a:t>
            </a:r>
            <a:r>
              <a:rPr lang="pt-BR" dirty="0">
                <a:latin typeface="Arial" pitchFamily="34" charset="0"/>
                <a:cs typeface="Arial" pitchFamily="34" charset="0"/>
              </a:rPr>
              <a:t>O brilho de uma estrela depende da distância dela até nós, tal qual uma lâmpada (por exemplo, de 60 W), que quando próxima de nós, brilha mais do que quando longe. Porém a potência da lâmpada (60 W) não se altera se ela está próxima ou não de nós. </a:t>
            </a:r>
            <a:endParaRPr lang="pt-BR" dirty="0"/>
          </a:p>
        </p:txBody>
      </p:sp>
      <p:sp>
        <p:nvSpPr>
          <p:cNvPr id="36" name="CaixaDeTexto 35">
            <a:extLst>
              <a:ext uri="{FF2B5EF4-FFF2-40B4-BE49-F238E27FC236}">
                <a16:creationId xmlns:a16="http://schemas.microsoft.com/office/drawing/2014/main" id="{BF66E60E-F301-189A-747C-71A3F46E348D}"/>
              </a:ext>
            </a:extLst>
          </p:cNvPr>
          <p:cNvSpPr txBox="1"/>
          <p:nvPr/>
        </p:nvSpPr>
        <p:spPr>
          <a:xfrm>
            <a:off x="433579" y="2038667"/>
            <a:ext cx="7519742" cy="1754326"/>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Na constelação de Órion (veja a imagem) temos as estrelas “três marias”, que na verdade são </a:t>
            </a:r>
            <a:r>
              <a:rPr lang="pt-BR" sz="1800" dirty="0" err="1">
                <a:effectLst/>
                <a:latin typeface="Arial" panose="020B0604020202020204" pitchFamily="34" charset="0"/>
                <a:ea typeface="Times New Roman" panose="02020603050405020304" pitchFamily="18" charset="0"/>
              </a:rPr>
              <a:t>Alnitak</a:t>
            </a:r>
            <a:r>
              <a:rPr lang="pt-BR" sz="1800" dirty="0">
                <a:effectLst/>
                <a:latin typeface="Arial" panose="020B0604020202020204" pitchFamily="34" charset="0"/>
                <a:ea typeface="Times New Roman" panose="02020603050405020304" pitchFamily="18" charset="0"/>
              </a:rPr>
              <a:t>, </a:t>
            </a:r>
            <a:r>
              <a:rPr lang="pt-BR" sz="1800" dirty="0" err="1">
                <a:effectLst/>
                <a:latin typeface="Arial" panose="020B0604020202020204" pitchFamily="34" charset="0"/>
                <a:ea typeface="Times New Roman" panose="02020603050405020304" pitchFamily="18" charset="0"/>
              </a:rPr>
              <a:t>Alnilam</a:t>
            </a:r>
            <a:r>
              <a:rPr lang="pt-BR" sz="1800" dirty="0">
                <a:effectLst/>
                <a:latin typeface="Arial" panose="020B0604020202020204" pitchFamily="34" charset="0"/>
                <a:ea typeface="Times New Roman" panose="02020603050405020304" pitchFamily="18" charset="0"/>
              </a:rPr>
              <a:t> e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Porém,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do que </a:t>
            </a:r>
            <a:r>
              <a:rPr lang="pt-BR" sz="1800" dirty="0" err="1">
                <a:effectLst/>
                <a:latin typeface="Arial" panose="020B0604020202020204" pitchFamily="34" charset="0"/>
                <a:ea typeface="Times New Roman" panose="02020603050405020304" pitchFamily="18" charset="0"/>
              </a:rPr>
              <a:t>Alnitak</a:t>
            </a:r>
            <a:r>
              <a:rPr lang="pt-BR" sz="1800" dirty="0">
                <a:effectLst/>
                <a:latin typeface="Arial" panose="020B0604020202020204" pitchFamily="34" charset="0"/>
                <a:ea typeface="Times New Roman" panose="02020603050405020304" pitchFamily="18" charset="0"/>
              </a:rPr>
              <a:t>, embora sua potência (em astronomia chamamos de Luminosidade) seja quase o dobro da de </a:t>
            </a:r>
            <a:r>
              <a:rPr lang="pt-BR" sz="1800" dirty="0" err="1">
                <a:effectLst/>
                <a:latin typeface="Arial" panose="020B0604020202020204" pitchFamily="34" charset="0"/>
                <a:ea typeface="Times New Roman" panose="02020603050405020304" pitchFamily="18" charset="0"/>
              </a:rPr>
              <a:t>Alnitak</a:t>
            </a: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sp>
        <p:nvSpPr>
          <p:cNvPr id="38" name="CaixaDeTexto 37">
            <a:extLst>
              <a:ext uri="{FF2B5EF4-FFF2-40B4-BE49-F238E27FC236}">
                <a16:creationId xmlns:a16="http://schemas.microsoft.com/office/drawing/2014/main" id="{028912FD-AF57-FEB5-2090-72C5D5437740}"/>
              </a:ext>
            </a:extLst>
          </p:cNvPr>
          <p:cNvSpPr txBox="1"/>
          <p:nvPr/>
        </p:nvSpPr>
        <p:spPr>
          <a:xfrm>
            <a:off x="1054993" y="4011542"/>
            <a:ext cx="10422849" cy="2108269"/>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Assinale a explicação correta para isso.</a:t>
            </a:r>
            <a:endParaRPr lang="pt-BR" sz="1800" dirty="0">
              <a:effectLst/>
              <a:latin typeface="Times New Roman" panose="02020603050405020304" pitchFamily="18" charset="0"/>
              <a:ea typeface="Times New Roman" panose="02020603050405020304" pitchFamily="18" charset="0"/>
            </a:endParaRPr>
          </a:p>
          <a:p>
            <a:pPr algn="just" hangingPunct="0">
              <a:spcAft>
                <a:spcPts val="600"/>
              </a:spcAft>
            </a:pPr>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a) (   )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embora mais luminosa, porque está mais distante do que </a:t>
            </a:r>
            <a:r>
              <a:rPr lang="pt-BR" sz="1800" dirty="0" err="1">
                <a:effectLst/>
                <a:latin typeface="Arial" panose="020B0604020202020204" pitchFamily="34" charset="0"/>
                <a:ea typeface="Times New Roman" panose="02020603050405020304" pitchFamily="18" charset="0"/>
              </a:rPr>
              <a:t>Alnitak</a:t>
            </a:r>
            <a:r>
              <a:rPr lang="pt-BR"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b) (   )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porque há muitos gases entre ela e a Terra.</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c) (   )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porque devido à presença de nuvens interestelares.</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d) (   )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porque sua atmosfera absorve parte de sua luz.</a:t>
            </a:r>
            <a:endParaRPr lang="pt-BR" sz="1800" dirty="0">
              <a:effectLst/>
              <a:latin typeface="Times New Roman" panose="02020603050405020304" pitchFamily="18" charset="0"/>
              <a:ea typeface="Times New Roman" panose="02020603050405020304" pitchFamily="18" charset="0"/>
            </a:endParaRPr>
          </a:p>
          <a:p>
            <a:pPr marL="810260" indent="-450215" algn="just" hangingPunct="0"/>
            <a:r>
              <a:rPr lang="pt-BR" sz="1800" dirty="0">
                <a:effectLst/>
                <a:latin typeface="Arial" panose="020B0604020202020204" pitchFamily="34" charset="0"/>
                <a:ea typeface="Times New Roman" panose="02020603050405020304" pitchFamily="18" charset="0"/>
              </a:rPr>
              <a:t>e) (   ) </a:t>
            </a:r>
            <a:r>
              <a:rPr lang="pt-BR" sz="1800" dirty="0" err="1">
                <a:effectLst/>
                <a:latin typeface="Arial" panose="020B0604020202020204" pitchFamily="34" charset="0"/>
                <a:ea typeface="Times New Roman" panose="02020603050405020304" pitchFamily="18" charset="0"/>
              </a:rPr>
              <a:t>Mintaka</a:t>
            </a:r>
            <a:r>
              <a:rPr lang="pt-BR" sz="1800" dirty="0">
                <a:effectLst/>
                <a:latin typeface="Arial" panose="020B0604020202020204" pitchFamily="34" charset="0"/>
                <a:ea typeface="Times New Roman" panose="02020603050405020304" pitchFamily="18" charset="0"/>
              </a:rPr>
              <a:t> brilha menos porque está dentro da Grande Nuvem de Órion.</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6273C38E-A793-6F70-847E-8C8E0ADC89FB}"/>
              </a:ext>
            </a:extLst>
          </p:cNvPr>
          <p:cNvSpPr txBox="1"/>
          <p:nvPr/>
        </p:nvSpPr>
        <p:spPr>
          <a:xfrm>
            <a:off x="1803209" y="4627242"/>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21747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29241" y="548680"/>
            <a:ext cx="10225136" cy="1779205"/>
          </a:xfrm>
          <a:prstGeom prst="rect">
            <a:avLst/>
          </a:prstGeom>
        </p:spPr>
        <p:txBody>
          <a:bodyPr wrap="square">
            <a:spAutoFit/>
          </a:bodyPr>
          <a:lstStyle/>
          <a:p>
            <a:pPr algn="just" hangingPunct="0"/>
            <a:r>
              <a:rPr lang="pt-BR" b="1" dirty="0">
                <a:latin typeface="Arial" pitchFamily="34" charset="0"/>
                <a:cs typeface="Arial" pitchFamily="34" charset="0"/>
              </a:rPr>
              <a:t>Questão 16) </a:t>
            </a:r>
            <a:r>
              <a:rPr lang="pt-PT"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Em 25 de dezembro de 2021, foi lançado o Telescópio Espacial James Webb (James Webb Space Telescope - JWST), usando-se o foguete europeu Ariane 5.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Item a) </a:t>
            </a:r>
            <a:r>
              <a:rPr lang="pt-BR" sz="1800" dirty="0">
                <a:effectLst/>
                <a:latin typeface="Arial" panose="020B0604020202020204" pitchFamily="34" charset="0"/>
                <a:ea typeface="Times New Roman" panose="02020603050405020304" pitchFamily="18" charset="0"/>
              </a:rPr>
              <a:t>Baseado na tabela abaixo, calcule o tempo total de funcionamento do 2º e 3º estágios do foguete Ariane 5.</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r>
              <a:rPr lang="pt-BR" b="1" dirty="0">
                <a:latin typeface="Arial" pitchFamily="34" charset="0"/>
                <a:cs typeface="Arial" pitchFamily="34" charset="0"/>
              </a:rPr>
              <a:t> </a:t>
            </a:r>
            <a:endParaRPr lang="pt-BR" dirty="0">
              <a:latin typeface="Arial" pitchFamily="34" charset="0"/>
              <a:cs typeface="Arial" pitchFamily="34" charset="0"/>
            </a:endParaRPr>
          </a:p>
        </p:txBody>
      </p:sp>
      <p:graphicFrame>
        <p:nvGraphicFramePr>
          <p:cNvPr id="12" name="Tabela 11">
            <a:extLst>
              <a:ext uri="{FF2B5EF4-FFF2-40B4-BE49-F238E27FC236}">
                <a16:creationId xmlns:a16="http://schemas.microsoft.com/office/drawing/2014/main" id="{3357A0E1-E7CC-1D74-9BB5-56FC68B46E32}"/>
              </a:ext>
            </a:extLst>
          </p:cNvPr>
          <p:cNvGraphicFramePr>
            <a:graphicFrameLocks noGrp="1"/>
          </p:cNvGraphicFramePr>
          <p:nvPr>
            <p:extLst>
              <p:ext uri="{D42A27DB-BD31-4B8C-83A1-F6EECF244321}">
                <p14:modId xmlns:p14="http://schemas.microsoft.com/office/powerpoint/2010/main" val="2158744919"/>
              </p:ext>
            </p:extLst>
          </p:nvPr>
        </p:nvGraphicFramePr>
        <p:xfrm>
          <a:off x="2927201" y="2329200"/>
          <a:ext cx="3672408" cy="1315825"/>
        </p:xfrm>
        <a:graphic>
          <a:graphicData uri="http://schemas.openxmlformats.org/drawingml/2006/table">
            <a:tbl>
              <a:tblPr firstRow="1" firstCol="1" bandRow="1">
                <a:tableStyleId>{9D7B26C5-4107-4FEC-AEDC-1716B250A1EF}</a:tableStyleId>
              </a:tblPr>
              <a:tblGrid>
                <a:gridCol w="1267822">
                  <a:extLst>
                    <a:ext uri="{9D8B030D-6E8A-4147-A177-3AD203B41FA5}">
                      <a16:colId xmlns:a16="http://schemas.microsoft.com/office/drawing/2014/main" val="1433126813"/>
                    </a:ext>
                  </a:extLst>
                </a:gridCol>
                <a:gridCol w="2404586">
                  <a:extLst>
                    <a:ext uri="{9D8B030D-6E8A-4147-A177-3AD203B41FA5}">
                      <a16:colId xmlns:a16="http://schemas.microsoft.com/office/drawing/2014/main" val="2002214902"/>
                    </a:ext>
                  </a:extLst>
                </a:gridCol>
              </a:tblGrid>
              <a:tr h="300529">
                <a:tc>
                  <a:txBody>
                    <a:bodyPr/>
                    <a:lstStyle/>
                    <a:p>
                      <a:pPr algn="ctr" hangingPunct="0">
                        <a:lnSpc>
                          <a:spcPct val="107000"/>
                        </a:lnSpc>
                      </a:pPr>
                      <a:r>
                        <a:rPr lang="pt-BR" sz="1200">
                          <a:effectLst/>
                        </a:rPr>
                        <a:t>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Tempo de funcionamento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3841327"/>
                  </a:ext>
                </a:extLst>
              </a:tr>
              <a:tr h="300529">
                <a:tc>
                  <a:txBody>
                    <a:bodyPr/>
                    <a:lstStyle/>
                    <a:p>
                      <a:pPr algn="ctr" hangingPunct="0">
                        <a:lnSpc>
                          <a:spcPct val="107000"/>
                        </a:lnSpc>
                      </a:pPr>
                      <a:r>
                        <a:rPr lang="pt-BR" sz="1200">
                          <a:effectLst/>
                        </a:rPr>
                        <a:t>1</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2 minutos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858139"/>
                  </a:ext>
                </a:extLst>
              </a:tr>
              <a:tr h="414238">
                <a:tc>
                  <a:txBody>
                    <a:bodyPr/>
                    <a:lstStyle/>
                    <a:p>
                      <a:pPr algn="ctr" hangingPunct="0">
                        <a:lnSpc>
                          <a:spcPct val="107000"/>
                        </a:lnSpc>
                      </a:pPr>
                      <a:r>
                        <a:rPr lang="pt-BR" sz="1200">
                          <a:effectLst/>
                        </a:rPr>
                        <a:t>2</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a:effectLst/>
                        </a:rPr>
                        <a:t>9 minutos</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7442586"/>
                  </a:ext>
                </a:extLst>
              </a:tr>
              <a:tr h="300529">
                <a:tc>
                  <a:txBody>
                    <a:bodyPr/>
                    <a:lstStyle/>
                    <a:p>
                      <a:pPr algn="ctr" hangingPunct="0">
                        <a:lnSpc>
                          <a:spcPct val="107000"/>
                        </a:lnSpc>
                      </a:pPr>
                      <a:r>
                        <a:rPr lang="pt-BR" sz="1200">
                          <a:effectLst/>
                        </a:rPr>
                        <a:t>3</a:t>
                      </a:r>
                      <a:r>
                        <a:rPr lang="pt-BR" sz="1200" baseline="30000">
                          <a:effectLst/>
                        </a:rPr>
                        <a:t>o</a:t>
                      </a:r>
                      <a:r>
                        <a:rPr lang="pt-BR" sz="1200">
                          <a:effectLst/>
                        </a:rPr>
                        <a:t> estágio</a:t>
                      </a:r>
                      <a:endParaRPr lang="pt-B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07000"/>
                        </a:lnSpc>
                      </a:pPr>
                      <a:r>
                        <a:rPr lang="pt-BR" sz="1200" dirty="0">
                          <a:effectLst/>
                        </a:rPr>
                        <a:t>16 minutos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379341"/>
                  </a:ext>
                </a:extLst>
              </a:tr>
            </a:tbl>
          </a:graphicData>
        </a:graphic>
      </p:graphicFrame>
      <p:sp>
        <p:nvSpPr>
          <p:cNvPr id="13" name="Rectangle 3">
            <a:extLst>
              <a:ext uri="{FF2B5EF4-FFF2-40B4-BE49-F238E27FC236}">
                <a16:creationId xmlns:a16="http://schemas.microsoft.com/office/drawing/2014/main" id="{34DD7535-B06B-8BE4-26EE-E194746CE606}"/>
              </a:ext>
            </a:extLst>
          </p:cNvPr>
          <p:cNvSpPr>
            <a:spLocks noChangeArrowheads="1"/>
          </p:cNvSpPr>
          <p:nvPr/>
        </p:nvSpPr>
        <p:spPr bwMode="auto">
          <a:xfrm>
            <a:off x="4287838" y="3460750"/>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4" name="Imagem 13" descr="Diagrama&#10;&#10;Descrição gerada automaticamente">
            <a:extLst>
              <a:ext uri="{FF2B5EF4-FFF2-40B4-BE49-F238E27FC236}">
                <a16:creationId xmlns:a16="http://schemas.microsoft.com/office/drawing/2014/main" id="{0C2549B7-3D50-14BC-AAB9-BE8AD8087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5874" y="2132856"/>
            <a:ext cx="1499235" cy="3914140"/>
          </a:xfrm>
          <a:prstGeom prst="rect">
            <a:avLst/>
          </a:prstGeom>
          <a:noFill/>
        </p:spPr>
      </p:pic>
    </p:spTree>
    <p:extLst>
      <p:ext uri="{BB962C8B-B14F-4D97-AF65-F5344CB8AC3E}">
        <p14:creationId xmlns:p14="http://schemas.microsoft.com/office/powerpoint/2010/main" val="420930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 de Texto 2"/>
          <p:cNvSpPr txBox="1">
            <a:spLocks noChangeArrowheads="1"/>
          </p:cNvSpPr>
          <p:nvPr/>
        </p:nvSpPr>
        <p:spPr bwMode="auto">
          <a:xfrm>
            <a:off x="1534043" y="292893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effectLst/>
                <a:latin typeface="Arial" pitchFamily="34" charset="0"/>
                <a:ea typeface="Times New Roman"/>
                <a:cs typeface="Arial" pitchFamily="34" charset="0"/>
              </a:rPr>
              <a:t>X</a:t>
            </a:r>
            <a:endParaRPr lang="pt-BR" dirty="0">
              <a:effectLst/>
              <a:latin typeface="Arial" pitchFamily="34" charset="0"/>
              <a:ea typeface="Times New Roman"/>
              <a:cs typeface="Arial" pitchFamily="34" charset="0"/>
            </a:endParaRPr>
          </a:p>
        </p:txBody>
      </p:sp>
      <p:sp>
        <p:nvSpPr>
          <p:cNvPr id="4" name="CaixaDeTexto 3">
            <a:extLst>
              <a:ext uri="{FF2B5EF4-FFF2-40B4-BE49-F238E27FC236}">
                <a16:creationId xmlns:a16="http://schemas.microsoft.com/office/drawing/2014/main" id="{A40C3EBF-E70A-5F21-C3A8-3BAFC6CA9DFB}"/>
              </a:ext>
            </a:extLst>
          </p:cNvPr>
          <p:cNvSpPr txBox="1"/>
          <p:nvPr/>
        </p:nvSpPr>
        <p:spPr>
          <a:xfrm>
            <a:off x="896930" y="620688"/>
            <a:ext cx="9937104"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b) </a:t>
            </a:r>
            <a:r>
              <a:rPr lang="pt-BR" sz="1800" dirty="0">
                <a:effectLst/>
                <a:latin typeface="Arial" panose="020B0604020202020204" pitchFamily="34" charset="0"/>
                <a:ea typeface="Times New Roman" panose="02020603050405020304" pitchFamily="18" charset="0"/>
              </a:rPr>
              <a:t>Quando estiver operacional, o JWST terá um de seus lados apontado para o Sol e o outro lado apontado para o lado oposto. O lado apontado para o Sol estará a uma temperatura de 85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r>
              <a:rPr lang="pt-BR" sz="1800" dirty="0">
                <a:effectLst/>
                <a:latin typeface="Arial" panose="020B0604020202020204" pitchFamily="34" charset="0"/>
                <a:ea typeface="Times New Roman" panose="02020603050405020304" pitchFamily="18" charset="0"/>
              </a:rPr>
              <a:t> e o outro lado estará a uma temperatura de - 233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r>
              <a:rPr lang="pt-BR" sz="1800" dirty="0">
                <a:effectLst/>
                <a:latin typeface="Arial" panose="020B0604020202020204" pitchFamily="34" charset="0"/>
                <a:ea typeface="Times New Roman" panose="02020603050405020304" pitchFamily="18" charset="0"/>
              </a:rPr>
              <a:t> (vide figura). Qual a diferença de temperatura entre os dois lados do JWST?</a:t>
            </a:r>
            <a:endParaRPr lang="pt-BR" sz="1800" dirty="0">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B23A9E90-C5BA-1601-D58E-A519CAE302D6}"/>
              </a:ext>
            </a:extLst>
          </p:cNvPr>
          <p:cNvSpPr txBox="1"/>
          <p:nvPr/>
        </p:nvSpPr>
        <p:spPr>
          <a:xfrm>
            <a:off x="865676" y="1821017"/>
            <a:ext cx="9486745" cy="646331"/>
          </a:xfrm>
          <a:prstGeom prst="rect">
            <a:avLst/>
          </a:prstGeom>
          <a:noFill/>
        </p:spPr>
        <p:txBody>
          <a:bodyPr wrap="square">
            <a:spAutoFit/>
          </a:bodyPr>
          <a:lstStyle/>
          <a:p>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dirty="0"/>
          </a:p>
        </p:txBody>
      </p:sp>
      <p:pic>
        <p:nvPicPr>
          <p:cNvPr id="7" name="Imagem 6" descr="Diagrama&#10;&#10;Descrição gerada automaticamente">
            <a:extLst>
              <a:ext uri="{FF2B5EF4-FFF2-40B4-BE49-F238E27FC236}">
                <a16:creationId xmlns:a16="http://schemas.microsoft.com/office/drawing/2014/main" id="{FF1A39E6-324D-75CB-A41E-EF1DA91278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7681" y="2780928"/>
            <a:ext cx="3915018" cy="2850687"/>
          </a:xfrm>
          <a:prstGeom prst="rect">
            <a:avLst/>
          </a:prstGeom>
          <a:noFill/>
        </p:spPr>
      </p:pic>
      <p:sp>
        <p:nvSpPr>
          <p:cNvPr id="3" name="CaixaDeTexto 2">
            <a:extLst>
              <a:ext uri="{FF2B5EF4-FFF2-40B4-BE49-F238E27FC236}">
                <a16:creationId xmlns:a16="http://schemas.microsoft.com/office/drawing/2014/main" id="{3C5C4097-C1F3-2D5F-D58A-D0E5101461B0}"/>
              </a:ext>
            </a:extLst>
          </p:cNvPr>
          <p:cNvSpPr txBox="1"/>
          <p:nvPr/>
        </p:nvSpPr>
        <p:spPr>
          <a:xfrm>
            <a:off x="730045" y="2918936"/>
            <a:ext cx="6032090" cy="1477328"/>
          </a:xfrm>
          <a:prstGeom prst="rect">
            <a:avLst/>
          </a:prstGeom>
          <a:noFill/>
        </p:spPr>
        <p:txBody>
          <a:bodyPr wrap="square">
            <a:spAutoFit/>
          </a:bodyPr>
          <a:lstStyle/>
          <a:p>
            <a:pPr marL="990600" indent="-541020" algn="just" hangingPunct="0"/>
            <a:r>
              <a:rPr lang="pt-BR" sz="1800" dirty="0">
                <a:effectLst/>
                <a:latin typeface="Arial" panose="020B0604020202020204" pitchFamily="34" charset="0"/>
                <a:ea typeface="Times New Roman" panose="02020603050405020304" pitchFamily="18" charset="0"/>
              </a:rPr>
              <a:t>a) (   ) 25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b) (   ) 27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c) (   ) 25 minutos, 148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d) (   ) 27 minutos, </a:t>
            </a:r>
            <a:r>
              <a:rPr lang="pt-BR" sz="1800" b="1" dirty="0">
                <a:effectLst/>
                <a:latin typeface="Arial" panose="020B0604020202020204" pitchFamily="34" charset="0"/>
                <a:ea typeface="Times New Roman" panose="02020603050405020304" pitchFamily="18" charset="0"/>
              </a:rPr>
              <a:t>-</a:t>
            </a:r>
            <a:r>
              <a:rPr lang="pt-BR" sz="1800" dirty="0">
                <a:effectLst/>
                <a:latin typeface="Arial" panose="020B0604020202020204" pitchFamily="34" charset="0"/>
                <a:ea typeface="Times New Roman" panose="02020603050405020304" pitchFamily="18" charset="0"/>
              </a:rPr>
              <a:t>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e) (   ) 25 minutos, -318 </a:t>
            </a:r>
            <a:r>
              <a:rPr lang="pt-BR" sz="1800" baseline="30000" dirty="0" err="1">
                <a:effectLst/>
                <a:latin typeface="Arial" panose="020B0604020202020204" pitchFamily="34" charset="0"/>
                <a:ea typeface="Times New Roman" panose="02020603050405020304" pitchFamily="18" charset="0"/>
              </a:rPr>
              <a:t>o</a:t>
            </a:r>
            <a:r>
              <a:rPr lang="pt-BR" sz="1800" dirty="0" err="1">
                <a:effectLst/>
                <a:latin typeface="Arial" panose="020B0604020202020204" pitchFamily="34" charset="0"/>
                <a:ea typeface="Times New Roman" panose="02020603050405020304" pitchFamily="18" charset="0"/>
              </a:rPr>
              <a:t>C.</a:t>
            </a: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05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2914" y="476672"/>
            <a:ext cx="10225136" cy="1059008"/>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17) </a:t>
            </a:r>
            <a:r>
              <a:rPr lang="pt-PT"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Em 2022 o satélite brasileiro PION-BR1 foi lançado ao espaço pelo foguete Falcon 9. O PION-BR1 assemelha-se a um “cubo mágico”, com 5 cm de aresta (vide figura).</a:t>
            </a:r>
            <a:r>
              <a:rPr lang="pt-BR" b="1" dirty="0">
                <a:latin typeface="Arial" pitchFamily="34" charset="0"/>
                <a:cs typeface="Arial" pitchFamily="34" charset="0"/>
              </a:rPr>
              <a:t>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40D824BF-0B12-ABB8-3C9F-0058D8EE3494}"/>
              </a:ext>
            </a:extLst>
          </p:cNvPr>
          <p:cNvSpPr txBox="1"/>
          <p:nvPr/>
        </p:nvSpPr>
        <p:spPr>
          <a:xfrm>
            <a:off x="757186" y="1988840"/>
            <a:ext cx="7282584"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a)</a:t>
            </a:r>
            <a:r>
              <a:rPr lang="pt-BR" sz="1800" dirty="0">
                <a:effectLst/>
                <a:latin typeface="Arial" panose="020B0604020202020204" pitchFamily="34" charset="0"/>
                <a:ea typeface="Times New Roman" panose="02020603050405020304" pitchFamily="18" charset="0"/>
              </a:rPr>
              <a:t> Um lápis (vide figura) possui 20 cm de comprimento. Quantos satélites PION-BR1 precisariam ser empilhados, verticalmente, para alcançar o comprimento do lápis?</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p:txBody>
      </p:sp>
      <p:grpSp>
        <p:nvGrpSpPr>
          <p:cNvPr id="5" name="Agrupar 4">
            <a:extLst>
              <a:ext uri="{FF2B5EF4-FFF2-40B4-BE49-F238E27FC236}">
                <a16:creationId xmlns:a16="http://schemas.microsoft.com/office/drawing/2014/main" id="{A602E7D7-021B-DDA2-C6C8-CB8C0EB454CA}"/>
              </a:ext>
            </a:extLst>
          </p:cNvPr>
          <p:cNvGrpSpPr/>
          <p:nvPr/>
        </p:nvGrpSpPr>
        <p:grpSpPr>
          <a:xfrm>
            <a:off x="8557786" y="1748036"/>
            <a:ext cx="2623820" cy="2882265"/>
            <a:chOff x="0" y="0"/>
            <a:chExt cx="2623820" cy="2882537"/>
          </a:xfrm>
        </p:grpSpPr>
        <p:pic>
          <p:nvPicPr>
            <p:cNvPr id="6" name="Imagem 5" descr="Uma imagem contendo Tabela&#10;&#10;Descrição gerada automaticamente">
              <a:extLst>
                <a:ext uri="{FF2B5EF4-FFF2-40B4-BE49-F238E27FC236}">
                  <a16:creationId xmlns:a16="http://schemas.microsoft.com/office/drawing/2014/main" id="{7E00C9D5-448C-C3BC-A215-2FCB3769ED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46957"/>
              <a:ext cx="604520" cy="2735580"/>
            </a:xfrm>
            <a:prstGeom prst="rect">
              <a:avLst/>
            </a:prstGeom>
            <a:noFill/>
            <a:ln>
              <a:noFill/>
            </a:ln>
          </p:spPr>
        </p:pic>
        <p:pic>
          <p:nvPicPr>
            <p:cNvPr id="7" name="Imagem 6" descr="Diagrama, Desenho técnico&#10;&#10;Descrição gerada automaticamente">
              <a:extLst>
                <a:ext uri="{FF2B5EF4-FFF2-40B4-BE49-F238E27FC236}">
                  <a16:creationId xmlns:a16="http://schemas.microsoft.com/office/drawing/2014/main" id="{789FEB25-5C48-4DF2-306C-5D8C4CE810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2315" cy="1799590"/>
            </a:xfrm>
            <a:prstGeom prst="rect">
              <a:avLst/>
            </a:prstGeom>
            <a:noFill/>
            <a:ln>
              <a:noFill/>
            </a:ln>
          </p:spPr>
        </p:pic>
      </p:grpSp>
    </p:spTree>
    <p:extLst>
      <p:ext uri="{BB962C8B-B14F-4D97-AF65-F5344CB8AC3E}">
        <p14:creationId xmlns:p14="http://schemas.microsoft.com/office/powerpoint/2010/main" val="374068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 de Texto 2"/>
          <p:cNvSpPr txBox="1">
            <a:spLocks noChangeArrowheads="1"/>
          </p:cNvSpPr>
          <p:nvPr/>
        </p:nvSpPr>
        <p:spPr bwMode="auto">
          <a:xfrm>
            <a:off x="1534043" y="292893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effectLst/>
                <a:latin typeface="Arial" pitchFamily="34" charset="0"/>
                <a:ea typeface="Times New Roman"/>
                <a:cs typeface="Arial" pitchFamily="34" charset="0"/>
              </a:rPr>
              <a:t>X</a:t>
            </a:r>
            <a:endParaRPr lang="pt-BR" dirty="0">
              <a:effectLst/>
              <a:latin typeface="Arial" pitchFamily="34" charset="0"/>
              <a:ea typeface="Times New Roman"/>
              <a:cs typeface="Arial" pitchFamily="34" charset="0"/>
            </a:endParaRPr>
          </a:p>
        </p:txBody>
      </p:sp>
      <p:sp>
        <p:nvSpPr>
          <p:cNvPr id="4" name="CaixaDeTexto 3">
            <a:extLst>
              <a:ext uri="{FF2B5EF4-FFF2-40B4-BE49-F238E27FC236}">
                <a16:creationId xmlns:a16="http://schemas.microsoft.com/office/drawing/2014/main" id="{A40C3EBF-E70A-5F21-C3A8-3BAFC6CA9DFB}"/>
              </a:ext>
            </a:extLst>
          </p:cNvPr>
          <p:cNvSpPr txBox="1"/>
          <p:nvPr/>
        </p:nvSpPr>
        <p:spPr>
          <a:xfrm>
            <a:off x="762176" y="605615"/>
            <a:ext cx="9937104" cy="2308324"/>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b) </a:t>
            </a:r>
            <a:r>
              <a:rPr lang="pt-BR" sz="1800" dirty="0">
                <a:effectLst/>
                <a:latin typeface="Arial" panose="020B0604020202020204" pitchFamily="34" charset="0"/>
                <a:ea typeface="Times New Roman" panose="02020603050405020304" pitchFamily="18" charset="0"/>
              </a:rPr>
              <a:t>O satélite PION-BR1 possui 250 gramas de massa.  O foguete brasileiro VLM (Veículo Lançador de Microssatélites) é capaz de lançar uma massa de 150 kg em órbita da Terra.</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Quantos satélites PION-BR1 poderiam ser lançados pelo VLM de uma única vez?  Dica: 1 kg = 1.000 g.</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endParaRPr lang="pt-BR" sz="1800" dirty="0">
              <a:effectLst/>
              <a:latin typeface="Times New Roman" panose="02020603050405020304" pitchFamily="18" charset="0"/>
              <a:ea typeface="Times New Roman" panose="02020603050405020304" pitchFamily="18" charset="0"/>
            </a:endParaRPr>
          </a:p>
          <a:p>
            <a:pPr algn="just" hangingPunct="0"/>
            <a:endParaRPr lang="pt-BR" sz="1800" dirty="0">
              <a:effectLst/>
              <a:latin typeface="Times New Roman" panose="02020603050405020304" pitchFamily="18" charset="0"/>
              <a:ea typeface="Times New Roman" panose="02020603050405020304" pitchFamily="18" charset="0"/>
            </a:endParaRPr>
          </a:p>
        </p:txBody>
      </p:sp>
      <p:sp>
        <p:nvSpPr>
          <p:cNvPr id="3" name="CaixaDeTexto 2">
            <a:extLst>
              <a:ext uri="{FF2B5EF4-FFF2-40B4-BE49-F238E27FC236}">
                <a16:creationId xmlns:a16="http://schemas.microsoft.com/office/drawing/2014/main" id="{3C5C4097-C1F3-2D5F-D58A-D0E5101461B0}"/>
              </a:ext>
            </a:extLst>
          </p:cNvPr>
          <p:cNvSpPr txBox="1"/>
          <p:nvPr/>
        </p:nvSpPr>
        <p:spPr>
          <a:xfrm>
            <a:off x="730045" y="2918936"/>
            <a:ext cx="6032090" cy="1477328"/>
          </a:xfrm>
          <a:prstGeom prst="rect">
            <a:avLst/>
          </a:prstGeom>
          <a:noFill/>
        </p:spPr>
        <p:txBody>
          <a:bodyPr wrap="square">
            <a:spAutoFit/>
          </a:bodyPr>
          <a:lstStyle/>
          <a:p>
            <a:pPr marL="990600" indent="-541020" algn="just" hangingPunct="0"/>
            <a:r>
              <a:rPr lang="pt-BR" sz="1800" dirty="0">
                <a:effectLst/>
                <a:latin typeface="Arial" panose="020B0604020202020204" pitchFamily="34" charset="0"/>
                <a:ea typeface="Times New Roman" panose="02020603050405020304" pitchFamily="18" charset="0"/>
              </a:rPr>
              <a:t>a) (   ) 4 satélites, 600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b) (   ) 5 satélites, 600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c) (   ) 4 satélites, 300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d) (   ) 4 satélites, 150 satélites.</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e) (   ) 5 satélites, 150 satélites.</a:t>
            </a: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37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2914" y="476672"/>
            <a:ext cx="10225136" cy="1059008"/>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18) </a:t>
            </a:r>
            <a:r>
              <a:rPr lang="pt-PT" sz="1800" b="1" dirty="0">
                <a:solidFill>
                  <a:srgbClr val="FF0000"/>
                </a:solidFill>
                <a:effectLst/>
                <a:latin typeface="Arial" panose="020B0604020202020204" pitchFamily="34" charset="0"/>
                <a:ea typeface="Times New Roman" panose="02020603050405020304" pitchFamily="18" charset="0"/>
              </a:rPr>
              <a:t>(1 ponto) </a:t>
            </a:r>
            <a:r>
              <a:rPr lang="pt-BR" sz="1800" dirty="0">
                <a:effectLst/>
                <a:latin typeface="Arial" panose="020B0604020202020204" pitchFamily="34" charset="0"/>
                <a:ea typeface="Times New Roman" panose="02020603050405020304" pitchFamily="18" charset="0"/>
              </a:rPr>
              <a:t>Em 2022 o satélite brasileiro PION-BR1 foi lançado ao espaço pelo foguete Falcon 9.   O PION-BR1 assemelha-se a um “cubo mágico”, com 5 cm de aresta (vide figura).</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40D824BF-0B12-ABB8-3C9F-0058D8EE3494}"/>
              </a:ext>
            </a:extLst>
          </p:cNvPr>
          <p:cNvSpPr txBox="1"/>
          <p:nvPr/>
        </p:nvSpPr>
        <p:spPr>
          <a:xfrm>
            <a:off x="757186" y="1988840"/>
            <a:ext cx="7282584" cy="1200329"/>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a)</a:t>
            </a:r>
            <a:r>
              <a:rPr lang="pt-BR" sz="1800" dirty="0">
                <a:effectLst/>
                <a:latin typeface="Arial" panose="020B0604020202020204" pitchFamily="34" charset="0"/>
                <a:ea typeface="Times New Roman" panose="02020603050405020304" pitchFamily="18" charset="0"/>
              </a:rPr>
              <a:t> Um lápis (vide figura) possui 25 cm de comprimento. Quantos satélites PION-BR1 precisariam ser empilhados, verticalmente, para alcançar o comprimento do lápis?</a:t>
            </a:r>
            <a:endParaRPr lang="pt-BR" sz="1800" dirty="0">
              <a:effectLst/>
              <a:latin typeface="Times New Roman" panose="02020603050405020304" pitchFamily="18" charset="0"/>
              <a:ea typeface="Times New Roman" panose="02020603050405020304" pitchFamily="18" charset="0"/>
            </a:endParaRPr>
          </a:p>
          <a:p>
            <a:pPr algn="just" hangingPunct="0"/>
            <a:endParaRPr lang="pt-BR" sz="1800" dirty="0">
              <a:effectLst/>
              <a:latin typeface="Times New Roman" panose="02020603050405020304" pitchFamily="18" charset="0"/>
              <a:ea typeface="Times New Roman" panose="02020603050405020304" pitchFamily="18" charset="0"/>
            </a:endParaRPr>
          </a:p>
        </p:txBody>
      </p:sp>
      <p:grpSp>
        <p:nvGrpSpPr>
          <p:cNvPr id="2" name="Agrupar 1">
            <a:extLst>
              <a:ext uri="{FF2B5EF4-FFF2-40B4-BE49-F238E27FC236}">
                <a16:creationId xmlns:a16="http://schemas.microsoft.com/office/drawing/2014/main" id="{ACEE8288-237B-D2E1-CBF7-EE3710FF54D1}"/>
              </a:ext>
            </a:extLst>
          </p:cNvPr>
          <p:cNvGrpSpPr/>
          <p:nvPr/>
        </p:nvGrpSpPr>
        <p:grpSpPr>
          <a:xfrm>
            <a:off x="8471817" y="1727716"/>
            <a:ext cx="2832736" cy="2922905"/>
            <a:chOff x="0" y="0"/>
            <a:chExt cx="2832901" cy="2923201"/>
          </a:xfrm>
        </p:grpSpPr>
        <p:pic>
          <p:nvPicPr>
            <p:cNvPr id="8" name="Imagem 7" descr="Diagrama, Desenho técnico&#10;&#10;Descrição gerada automaticamente">
              <a:extLst>
                <a:ext uri="{FF2B5EF4-FFF2-40B4-BE49-F238E27FC236}">
                  <a16:creationId xmlns:a16="http://schemas.microsoft.com/office/drawing/2014/main" id="{B4910B6D-5B6E-DAD6-86E9-2EA55B83F9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6072"/>
              <a:ext cx="2012315" cy="1799590"/>
            </a:xfrm>
            <a:prstGeom prst="rect">
              <a:avLst/>
            </a:prstGeom>
            <a:noFill/>
            <a:ln>
              <a:noFill/>
            </a:ln>
          </p:spPr>
        </p:pic>
        <p:grpSp>
          <p:nvGrpSpPr>
            <p:cNvPr id="10" name="Agrupar 9">
              <a:extLst>
                <a:ext uri="{FF2B5EF4-FFF2-40B4-BE49-F238E27FC236}">
                  <a16:creationId xmlns:a16="http://schemas.microsoft.com/office/drawing/2014/main" id="{EE4EDC91-CF5A-049D-B73B-E2274DF2BFE0}"/>
                </a:ext>
              </a:extLst>
            </p:cNvPr>
            <p:cNvGrpSpPr/>
            <p:nvPr/>
          </p:nvGrpSpPr>
          <p:grpSpPr>
            <a:xfrm>
              <a:off x="2019300" y="0"/>
              <a:ext cx="813601" cy="2923201"/>
              <a:chOff x="0" y="0"/>
              <a:chExt cx="812662" cy="2924175"/>
            </a:xfrm>
          </p:grpSpPr>
          <p:sp>
            <p:nvSpPr>
              <p:cNvPr id="11" name="CaixaDeTexto 46">
                <a:extLst>
                  <a:ext uri="{FF2B5EF4-FFF2-40B4-BE49-F238E27FC236}">
                    <a16:creationId xmlns:a16="http://schemas.microsoft.com/office/drawing/2014/main" id="{3F061386-1B19-22B5-2764-26E9A7450A2A}"/>
                  </a:ext>
                </a:extLst>
              </p:cNvPr>
              <p:cNvSpPr txBox="1"/>
              <p:nvPr/>
            </p:nvSpPr>
            <p:spPr>
              <a:xfrm>
                <a:off x="0" y="1013452"/>
                <a:ext cx="469265" cy="654685"/>
              </a:xfrm>
              <a:prstGeom prst="rect">
                <a:avLst/>
              </a:prstGeom>
              <a:solidFill>
                <a:schemeClr val="bg1"/>
              </a:solidFill>
            </p:spPr>
            <p:txBody>
              <a:bodyPr vert="vert270" wrap="none" rtlCol="0">
                <a:spAutoFit/>
              </a:bodyPr>
              <a:lstStyle/>
              <a:p>
                <a:pPr hangingPunct="0"/>
                <a:r>
                  <a:rPr lang="pt-PT"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cm</a:t>
                </a:r>
                <a:endParaRPr lang="pt-BR" sz="1200">
                  <a:effectLst/>
                  <a:latin typeface="Times New Roman" panose="02020603050405020304" pitchFamily="18" charset="0"/>
                  <a:ea typeface="Times New Roman" panose="02020603050405020304" pitchFamily="18" charset="0"/>
                </a:endParaRPr>
              </a:p>
            </p:txBody>
          </p:sp>
          <p:grpSp>
            <p:nvGrpSpPr>
              <p:cNvPr id="12" name="Agrupar 11">
                <a:extLst>
                  <a:ext uri="{FF2B5EF4-FFF2-40B4-BE49-F238E27FC236}">
                    <a16:creationId xmlns:a16="http://schemas.microsoft.com/office/drawing/2014/main" id="{7973E91A-B37F-16E9-CD21-CF34CDF46E90}"/>
                  </a:ext>
                </a:extLst>
              </p:cNvPr>
              <p:cNvGrpSpPr/>
              <p:nvPr/>
            </p:nvGrpSpPr>
            <p:grpSpPr>
              <a:xfrm>
                <a:off x="565012" y="0"/>
                <a:ext cx="247650" cy="2924175"/>
                <a:chOff x="565012" y="0"/>
                <a:chExt cx="247650" cy="2924175"/>
              </a:xfrm>
            </p:grpSpPr>
            <p:pic>
              <p:nvPicPr>
                <p:cNvPr id="13" name="Imagem 12">
                  <a:extLst>
                    <a:ext uri="{FF2B5EF4-FFF2-40B4-BE49-F238E27FC236}">
                      <a16:creationId xmlns:a16="http://schemas.microsoft.com/office/drawing/2014/main" id="{2DDB9344-1BE2-3508-98D9-E34D62DA2AF9}"/>
                    </a:ext>
                  </a:extLst>
                </p:cNvPr>
                <p:cNvPicPr>
                  <a:picLocks noChangeAspect="1"/>
                </p:cNvPicPr>
                <p:nvPr/>
              </p:nvPicPr>
              <p:blipFill>
                <a:blip r:embed="rId3"/>
                <a:stretch>
                  <a:fillRect/>
                </a:stretch>
              </p:blipFill>
              <p:spPr>
                <a:xfrm>
                  <a:off x="565012" y="0"/>
                  <a:ext cx="247650" cy="2924175"/>
                </a:xfrm>
                <a:prstGeom prst="rect">
                  <a:avLst/>
                </a:prstGeom>
              </p:spPr>
            </p:pic>
            <p:sp>
              <p:nvSpPr>
                <p:cNvPr id="14" name="Retângulo 13">
                  <a:extLst>
                    <a:ext uri="{FF2B5EF4-FFF2-40B4-BE49-F238E27FC236}">
                      <a16:creationId xmlns:a16="http://schemas.microsoft.com/office/drawing/2014/main" id="{F58671C2-23A3-E53D-E526-41DA0F5440EC}"/>
                    </a:ext>
                  </a:extLst>
                </p:cNvPr>
                <p:cNvSpPr/>
                <p:nvPr/>
              </p:nvSpPr>
              <p:spPr>
                <a:xfrm>
                  <a:off x="605764" y="329923"/>
                  <a:ext cx="144000" cy="2513037"/>
                </a:xfrm>
                <a:prstGeom prst="rect">
                  <a:avLst/>
                </a:prstGeom>
                <a:solidFill>
                  <a:srgbClr val="070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a:p>
              </p:txBody>
            </p:sp>
          </p:grpSp>
        </p:grpSp>
      </p:grpSp>
    </p:spTree>
    <p:extLst>
      <p:ext uri="{BB962C8B-B14F-4D97-AF65-F5344CB8AC3E}">
        <p14:creationId xmlns:p14="http://schemas.microsoft.com/office/powerpoint/2010/main" val="63245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 de Texto 2"/>
          <p:cNvSpPr txBox="1">
            <a:spLocks noChangeArrowheads="1"/>
          </p:cNvSpPr>
          <p:nvPr/>
        </p:nvSpPr>
        <p:spPr bwMode="auto">
          <a:xfrm>
            <a:off x="1534043" y="292893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effectLst/>
                <a:latin typeface="Arial" pitchFamily="34" charset="0"/>
                <a:ea typeface="Times New Roman"/>
                <a:cs typeface="Arial" pitchFamily="34" charset="0"/>
              </a:rPr>
              <a:t>X</a:t>
            </a:r>
            <a:endParaRPr lang="pt-BR" dirty="0">
              <a:effectLst/>
              <a:latin typeface="Arial" pitchFamily="34" charset="0"/>
              <a:ea typeface="Times New Roman"/>
              <a:cs typeface="Arial" pitchFamily="34" charset="0"/>
            </a:endParaRPr>
          </a:p>
        </p:txBody>
      </p:sp>
      <p:sp>
        <p:nvSpPr>
          <p:cNvPr id="4" name="CaixaDeTexto 3">
            <a:extLst>
              <a:ext uri="{FF2B5EF4-FFF2-40B4-BE49-F238E27FC236}">
                <a16:creationId xmlns:a16="http://schemas.microsoft.com/office/drawing/2014/main" id="{A40C3EBF-E70A-5F21-C3A8-3BAFC6CA9DFB}"/>
              </a:ext>
            </a:extLst>
          </p:cNvPr>
          <p:cNvSpPr txBox="1"/>
          <p:nvPr/>
        </p:nvSpPr>
        <p:spPr>
          <a:xfrm>
            <a:off x="762176" y="605615"/>
            <a:ext cx="9937104" cy="2308324"/>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Item b) </a:t>
            </a:r>
            <a:r>
              <a:rPr lang="pt-BR" sz="1800" dirty="0">
                <a:effectLst/>
                <a:latin typeface="Arial" panose="020B0604020202020204" pitchFamily="34" charset="0"/>
                <a:ea typeface="Times New Roman" panose="02020603050405020304" pitchFamily="18" charset="0"/>
              </a:rPr>
              <a:t>O satélite PION-BR1 possui 250 gramas de massa.  O foguete brasileiro VLM (Veículo Lançador de Microssatélites) é capaz de lançar uma massa de 200 kg em órbita da Terra.</a:t>
            </a:r>
            <a:endParaRPr lang="pt-BR" sz="1800" dirty="0">
              <a:effectLst/>
              <a:latin typeface="Times New Roman" panose="02020603050405020304" pitchFamily="18" charset="0"/>
              <a:ea typeface="Times New Roman" panose="02020603050405020304" pitchFamily="18" charset="0"/>
            </a:endParaRPr>
          </a:p>
          <a:p>
            <a:r>
              <a:rPr lang="pt-BR" sz="1800" dirty="0">
                <a:effectLst/>
                <a:latin typeface="Arial" panose="020B0604020202020204" pitchFamily="34" charset="0"/>
                <a:ea typeface="Times New Roman" panose="02020603050405020304" pitchFamily="18" charset="0"/>
              </a:rPr>
              <a:t>Quantos satélites PION-BR1 poderiam ser lançados pelo VLM de uma única vez?  Dica: 1 kg = 1.000 g</a:t>
            </a:r>
          </a:p>
          <a:p>
            <a:r>
              <a:rPr lang="pt-BR" sz="1800" dirty="0">
                <a:effectLst/>
                <a:latin typeface="Arial" panose="020B0604020202020204" pitchFamily="34"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a:p>
            <a:r>
              <a:rPr lang="pt-BR" sz="1800" dirty="0">
                <a:effectLst/>
                <a:latin typeface="Arial" panose="020B0604020202020204" pitchFamily="34" charset="0"/>
                <a:ea typeface="Times New Roman" panose="02020603050405020304" pitchFamily="18" charset="0"/>
              </a:rPr>
              <a:t>Assinale a alternativa que contém as respostas corretas aos itens “a” e “b”, acima, e na sequência correta.</a:t>
            </a:r>
            <a:r>
              <a:rPr lang="pt-BR" sz="1800" b="1" dirty="0">
                <a:solidFill>
                  <a:srgbClr val="000000"/>
                </a:solidFill>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endParaRPr lang="pt-BR" sz="1800" dirty="0">
              <a:effectLst/>
              <a:latin typeface="Times New Roman" panose="02020603050405020304" pitchFamily="18" charset="0"/>
              <a:ea typeface="Times New Roman" panose="02020603050405020304" pitchFamily="18" charset="0"/>
            </a:endParaRPr>
          </a:p>
        </p:txBody>
      </p:sp>
      <p:sp>
        <p:nvSpPr>
          <p:cNvPr id="3" name="CaixaDeTexto 2">
            <a:extLst>
              <a:ext uri="{FF2B5EF4-FFF2-40B4-BE49-F238E27FC236}">
                <a16:creationId xmlns:a16="http://schemas.microsoft.com/office/drawing/2014/main" id="{3C5C4097-C1F3-2D5F-D58A-D0E5101461B0}"/>
              </a:ext>
            </a:extLst>
          </p:cNvPr>
          <p:cNvSpPr txBox="1"/>
          <p:nvPr/>
        </p:nvSpPr>
        <p:spPr>
          <a:xfrm>
            <a:off x="730045" y="2918936"/>
            <a:ext cx="6032090" cy="1477328"/>
          </a:xfrm>
          <a:prstGeom prst="rect">
            <a:avLst/>
          </a:prstGeom>
          <a:noFill/>
        </p:spPr>
        <p:txBody>
          <a:bodyPr wrap="square">
            <a:spAutoFit/>
          </a:bodyPr>
          <a:lstStyle/>
          <a:p>
            <a:pPr marL="990600" indent="-541020" algn="just" hangingPunct="0"/>
            <a:r>
              <a:rPr lang="pt-BR" sz="1800" dirty="0">
                <a:effectLst/>
                <a:latin typeface="Arial" panose="020B0604020202020204" pitchFamily="34" charset="0"/>
                <a:ea typeface="Times New Roman" panose="02020603050405020304" pitchFamily="18" charset="0"/>
              </a:rPr>
              <a:t>a) (   ) 5 satélites, 800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b) (   ) 4 satélites, 600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c) (   ) 5 satélites, 600 satélites.</a:t>
            </a:r>
            <a:endParaRPr lang="pt-BR" sz="1800" dirty="0">
              <a:effectLst/>
              <a:latin typeface="Times New Roman" panose="02020603050405020304" pitchFamily="18" charset="0"/>
              <a:ea typeface="Times New Roman" panose="02020603050405020304" pitchFamily="18" charset="0"/>
            </a:endParaRPr>
          </a:p>
          <a:p>
            <a:pPr marL="990600" indent="-541020" algn="just" hangingPunct="0"/>
            <a:r>
              <a:rPr lang="pt-BR" sz="1800" dirty="0">
                <a:effectLst/>
                <a:latin typeface="Arial" panose="020B0604020202020204" pitchFamily="34" charset="0"/>
                <a:ea typeface="Times New Roman" panose="02020603050405020304" pitchFamily="18" charset="0"/>
              </a:rPr>
              <a:t>d) (   ) 4 satélites, 400 satélites.</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e) (   ) 5 satélites, 200 satélites.</a:t>
            </a: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01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2914" y="378999"/>
            <a:ext cx="7070831" cy="1723805"/>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19) </a:t>
            </a:r>
            <a:r>
              <a:rPr lang="pt-BR" b="1" dirty="0">
                <a:solidFill>
                  <a:srgbClr val="FF0000"/>
                </a:solidFill>
                <a:latin typeface="Arial" pitchFamily="34" charset="0"/>
                <a:cs typeface="Arial" pitchFamily="34" charset="0"/>
              </a:rPr>
              <a:t>(</a:t>
            </a:r>
            <a:r>
              <a:rPr lang="pt-PT"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Há 5 veículos robóticos operando atualmente na superfície de Marte, incluindo o jipe-robô americano </a:t>
            </a:r>
            <a:r>
              <a:rPr lang="pt-BR" sz="1800" i="1" dirty="0" err="1">
                <a:effectLst/>
                <a:latin typeface="Arial" panose="020B0604020202020204" pitchFamily="34" charset="0"/>
                <a:ea typeface="Times New Roman" panose="02020603050405020304" pitchFamily="18" charset="0"/>
              </a:rPr>
              <a:t>Perseverance</a:t>
            </a:r>
            <a:r>
              <a:rPr lang="pt-BR" sz="1800" dirty="0">
                <a:effectLst/>
                <a:latin typeface="Arial" panose="020B0604020202020204" pitchFamily="34" charset="0"/>
                <a:ea typeface="Times New Roman" panose="02020603050405020304" pitchFamily="18" charset="0"/>
              </a:rPr>
              <a:t>, que pousou em Marte em 18 de fevereiro de 2021, levando consigo o pequeno helicóptero </a:t>
            </a:r>
            <a:r>
              <a:rPr lang="pt-BR" sz="1800" i="1" dirty="0" err="1">
                <a:effectLst/>
                <a:latin typeface="Arial" panose="020B0604020202020204" pitchFamily="34" charset="0"/>
                <a:ea typeface="Times New Roman" panose="02020603050405020304" pitchFamily="18" charset="0"/>
              </a:rPr>
              <a:t>Ingenuity</a:t>
            </a:r>
            <a:r>
              <a:rPr lang="pt-BR" sz="1800" dirty="0">
                <a:effectLst/>
                <a:latin typeface="Arial" panose="020B0604020202020204" pitchFamily="34" charset="0"/>
                <a:ea typeface="Times New Roman" panose="02020603050405020304" pitchFamily="18" charset="0"/>
              </a:rPr>
              <a:t>. Os nomes dos veículos estão dentro do círculo. </a:t>
            </a:r>
            <a:r>
              <a:rPr lang="pt-BR" b="1" dirty="0">
                <a:latin typeface="Arial" pitchFamily="34" charset="0"/>
                <a:cs typeface="Arial" pitchFamily="34" charset="0"/>
              </a:rPr>
              <a:t>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1F36C44C-9899-3FD4-0C2B-B088475B636E}"/>
              </a:ext>
            </a:extLst>
          </p:cNvPr>
          <p:cNvSpPr txBox="1"/>
          <p:nvPr/>
        </p:nvSpPr>
        <p:spPr>
          <a:xfrm>
            <a:off x="746126" y="2102804"/>
            <a:ext cx="7358863" cy="923330"/>
          </a:xfrm>
          <a:prstGeom prst="rect">
            <a:avLst/>
          </a:prstGeom>
          <a:noFill/>
        </p:spPr>
        <p:txBody>
          <a:bodyPr wrap="square">
            <a:spAutoFit/>
          </a:bodyPr>
          <a:lstStyle/>
          <a:p>
            <a:r>
              <a:rPr lang="pt-BR" sz="1800" dirty="0">
                <a:effectLst/>
                <a:latin typeface="Arial" panose="020B0604020202020204" pitchFamily="34" charset="0"/>
                <a:ea typeface="Times New Roman" panose="02020603050405020304" pitchFamily="18" charset="0"/>
              </a:rPr>
              <a:t>Há ainda 8 espaçonaves em órbita do planeta vermelho, incluindo a chinesa Tianwen-1 e a indiana </a:t>
            </a:r>
            <a:r>
              <a:rPr lang="pt-BR" sz="1800" i="1" dirty="0" err="1">
                <a:effectLst/>
                <a:latin typeface="Arial" panose="020B0604020202020204" pitchFamily="34" charset="0"/>
                <a:ea typeface="Times New Roman" panose="02020603050405020304" pitchFamily="18" charset="0"/>
              </a:rPr>
              <a:t>Mangalyaan</a:t>
            </a:r>
            <a:r>
              <a:rPr lang="pt-BR" sz="1800" dirty="0">
                <a:effectLst/>
                <a:latin typeface="Arial" panose="020B0604020202020204" pitchFamily="34" charset="0"/>
                <a:ea typeface="Times New Roman" panose="02020603050405020304" pitchFamily="18" charset="0"/>
              </a:rPr>
              <a:t>.  Os nomes das espaçonaves estão ao redor do círculo, que representa Marte</a:t>
            </a:r>
            <a:endParaRPr lang="pt-BR" dirty="0"/>
          </a:p>
        </p:txBody>
      </p:sp>
      <p:pic>
        <p:nvPicPr>
          <p:cNvPr id="5" name="Imagem 4">
            <a:extLst>
              <a:ext uri="{FF2B5EF4-FFF2-40B4-BE49-F238E27FC236}">
                <a16:creationId xmlns:a16="http://schemas.microsoft.com/office/drawing/2014/main" id="{10BCC2F8-EBEB-1D7C-D963-50CD059C7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3745" y="465276"/>
            <a:ext cx="3470910" cy="2209800"/>
          </a:xfrm>
          <a:prstGeom prst="rect">
            <a:avLst/>
          </a:prstGeom>
          <a:noFill/>
          <a:ln>
            <a:noFill/>
          </a:ln>
        </p:spPr>
      </p:pic>
      <p:sp>
        <p:nvSpPr>
          <p:cNvPr id="7" name="CaixaDeTexto 6">
            <a:extLst>
              <a:ext uri="{FF2B5EF4-FFF2-40B4-BE49-F238E27FC236}">
                <a16:creationId xmlns:a16="http://schemas.microsoft.com/office/drawing/2014/main" id="{EB930825-3A53-2DF7-2E0C-3565A32E4FCE}"/>
              </a:ext>
            </a:extLst>
          </p:cNvPr>
          <p:cNvSpPr txBox="1"/>
          <p:nvPr/>
        </p:nvSpPr>
        <p:spPr>
          <a:xfrm>
            <a:off x="752914" y="3146755"/>
            <a:ext cx="10941911" cy="646331"/>
          </a:xfrm>
          <a:prstGeom prst="rect">
            <a:avLst/>
          </a:prstGeom>
          <a:noFill/>
        </p:spPr>
        <p:txBody>
          <a:bodyPr wrap="square">
            <a:spAutoFit/>
          </a:bodyPr>
          <a:lstStyle/>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sp>
        <p:nvSpPr>
          <p:cNvPr id="10" name="CaixaDeTexto 9">
            <a:extLst>
              <a:ext uri="{FF2B5EF4-FFF2-40B4-BE49-F238E27FC236}">
                <a16:creationId xmlns:a16="http://schemas.microsoft.com/office/drawing/2014/main" id="{3453E504-6DB0-93F7-4EE1-1677BBEDD05B}"/>
              </a:ext>
            </a:extLst>
          </p:cNvPr>
          <p:cNvSpPr txBox="1"/>
          <p:nvPr/>
        </p:nvSpPr>
        <p:spPr>
          <a:xfrm>
            <a:off x="380072" y="3897081"/>
            <a:ext cx="11142929" cy="2308324"/>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A China possui 1 veículo robótico operando na superfície de Marte e 1 espaçonave em sua órbita.</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a:t>
            </a:r>
            <a:r>
              <a:rPr lang="pt-BR" sz="1800" dirty="0" err="1">
                <a:effectLst/>
                <a:latin typeface="Arial" panose="020B0604020202020204" pitchFamily="34" charset="0"/>
                <a:ea typeface="Times New Roman" panose="02020603050405020304" pitchFamily="18" charset="0"/>
              </a:rPr>
              <a:t>ExoMars</a:t>
            </a:r>
            <a:r>
              <a:rPr lang="pt-BR" sz="1800" dirty="0">
                <a:effectLst/>
                <a:latin typeface="Arial" panose="020B0604020202020204" pitchFamily="34" charset="0"/>
                <a:ea typeface="Times New Roman" panose="02020603050405020304" pitchFamily="18" charset="0"/>
              </a:rPr>
              <a:t> Trace </a:t>
            </a:r>
            <a:r>
              <a:rPr lang="pt-BR" sz="1800" dirty="0" err="1">
                <a:effectLst/>
                <a:latin typeface="Arial" panose="020B0604020202020204" pitchFamily="34" charset="0"/>
                <a:ea typeface="Times New Roman" panose="02020603050405020304" pitchFamily="18" charset="0"/>
              </a:rPr>
              <a:t>Gas</a:t>
            </a:r>
            <a:r>
              <a:rPr lang="pt-BR" sz="1800" dirty="0">
                <a:effectLst/>
                <a:latin typeface="Arial" panose="020B0604020202020204" pitchFamily="34" charset="0"/>
                <a:ea typeface="Times New Roman" panose="02020603050405020304" pitchFamily="18" charset="0"/>
              </a:rPr>
              <a:t> </a:t>
            </a:r>
            <a:r>
              <a:rPr lang="pt-BR" sz="1800" dirty="0" err="1">
                <a:effectLst/>
                <a:latin typeface="Arial" panose="020B0604020202020204" pitchFamily="34" charset="0"/>
                <a:ea typeface="Times New Roman" panose="02020603050405020304" pitchFamily="18" charset="0"/>
              </a:rPr>
              <a:t>Orbiter</a:t>
            </a:r>
            <a:r>
              <a:rPr lang="pt-BR" sz="1800" dirty="0">
                <a:effectLst/>
                <a:latin typeface="Arial" panose="020B0604020202020204" pitchFamily="34" charset="0"/>
                <a:ea typeface="Times New Roman" panose="02020603050405020304" pitchFamily="18" charset="0"/>
              </a:rPr>
              <a:t> é uma espaçonave da Europa e Rússia e está em órbita de Marte.</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 Os Estados Unidos da América (EUA) é o país com mais veículos robóticos sobre Marte e espaçonaves em órbita de Marte.</a:t>
            </a:r>
            <a:endParaRPr lang="pt-BR" sz="1800" dirty="0">
              <a:effectLst/>
              <a:latin typeface="Times New Roman" panose="02020603050405020304" pitchFamily="18" charset="0"/>
              <a:ea typeface="Times New Roman" panose="02020603050405020304" pitchFamily="18" charset="0"/>
            </a:endParaRPr>
          </a:p>
          <a:p>
            <a:pPr marL="450215" algn="just" hangingPunct="0"/>
            <a:r>
              <a:rPr lang="pt-BR" sz="1800" dirty="0">
                <a:effectLst/>
                <a:latin typeface="Arial" panose="020B0604020202020204" pitchFamily="34" charset="0"/>
                <a:ea typeface="Times New Roman" panose="02020603050405020304" pitchFamily="18" charset="0"/>
              </a:rPr>
              <a:t>4ª) (   ) A China e a Índia possuem  veículos robóticos na superfície de Marte.</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5ª) (   ) Os Estados Unidos da América (EUA) possuem 5 espaçonaves operando em órbitas ao redor do planeta vermelho.</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46164105-94E2-1A82-0C48-75A4062B024C}"/>
              </a:ext>
            </a:extLst>
          </p:cNvPr>
          <p:cNvSpPr txBox="1">
            <a:spLocks noChangeArrowheads="1"/>
          </p:cNvSpPr>
          <p:nvPr/>
        </p:nvSpPr>
        <p:spPr bwMode="auto">
          <a:xfrm>
            <a:off x="1343025" y="390950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0A6B93AB-1E13-9FC1-E582-566C48BD6129}"/>
              </a:ext>
            </a:extLst>
          </p:cNvPr>
          <p:cNvSpPr txBox="1">
            <a:spLocks noChangeArrowheads="1"/>
          </p:cNvSpPr>
          <p:nvPr/>
        </p:nvSpPr>
        <p:spPr bwMode="auto">
          <a:xfrm>
            <a:off x="1272686" y="4472208"/>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C9201419-04FD-721E-DAF8-6B21E187795E}"/>
              </a:ext>
            </a:extLst>
          </p:cNvPr>
          <p:cNvSpPr txBox="1">
            <a:spLocks noChangeArrowheads="1"/>
          </p:cNvSpPr>
          <p:nvPr/>
        </p:nvSpPr>
        <p:spPr bwMode="auto">
          <a:xfrm>
            <a:off x="1343024" y="472542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11" name="Caixa de Texto 2">
            <a:extLst>
              <a:ext uri="{FF2B5EF4-FFF2-40B4-BE49-F238E27FC236}">
                <a16:creationId xmlns:a16="http://schemas.microsoft.com/office/drawing/2014/main" id="{3788BD06-EBEC-1DE9-3B09-1BE8A483A1CB}"/>
              </a:ext>
            </a:extLst>
          </p:cNvPr>
          <p:cNvSpPr txBox="1">
            <a:spLocks noChangeArrowheads="1"/>
          </p:cNvSpPr>
          <p:nvPr/>
        </p:nvSpPr>
        <p:spPr bwMode="auto">
          <a:xfrm>
            <a:off x="1286754" y="5259998"/>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
        <p:nvSpPr>
          <p:cNvPr id="12" name="Caixa de Texto 2">
            <a:extLst>
              <a:ext uri="{FF2B5EF4-FFF2-40B4-BE49-F238E27FC236}">
                <a16:creationId xmlns:a16="http://schemas.microsoft.com/office/drawing/2014/main" id="{B4E00D0A-B64D-D509-B9D0-F53ADEEFB164}"/>
              </a:ext>
            </a:extLst>
          </p:cNvPr>
          <p:cNvSpPr txBox="1">
            <a:spLocks noChangeArrowheads="1"/>
          </p:cNvSpPr>
          <p:nvPr/>
        </p:nvSpPr>
        <p:spPr bwMode="auto">
          <a:xfrm>
            <a:off x="1300821" y="554803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35433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121B813F-708D-E447-AA49-6AB9780F78A1}"/>
              </a:ext>
            </a:extLst>
          </p:cNvPr>
          <p:cNvSpPr txBox="1"/>
          <p:nvPr/>
        </p:nvSpPr>
        <p:spPr>
          <a:xfrm>
            <a:off x="1803208" y="1238955"/>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4932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2914" y="378999"/>
            <a:ext cx="7070831" cy="1723805"/>
          </a:xfrm>
          <a:prstGeom prst="rect">
            <a:avLst/>
          </a:prstGeom>
        </p:spPr>
        <p:txBody>
          <a:bodyPr wrap="square">
            <a:spAutoFit/>
          </a:bodyPr>
          <a:lstStyle/>
          <a:p>
            <a:pPr algn="just" hangingPunct="0">
              <a:lnSpc>
                <a:spcPct val="120000"/>
              </a:lnSpc>
            </a:pPr>
            <a:r>
              <a:rPr lang="pt-BR" b="1" dirty="0">
                <a:latin typeface="Arial" pitchFamily="34" charset="0"/>
                <a:cs typeface="Arial" pitchFamily="34" charset="0"/>
              </a:rPr>
              <a:t>Questão 20)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solidFill>
                  <a:srgbClr val="000000"/>
                </a:solidFill>
                <a:effectLst/>
                <a:latin typeface="Arial" panose="020B0604020202020204" pitchFamily="34" charset="0"/>
                <a:ea typeface="Times New Roman" panose="02020603050405020304" pitchFamily="18" charset="0"/>
              </a:rPr>
              <a:t>Há 5 veículos robóticos operando atualmente na superfície de Marte, incluindo o jipe-robô americano </a:t>
            </a:r>
            <a:r>
              <a:rPr lang="pt-BR" sz="1800" i="1" dirty="0" err="1">
                <a:solidFill>
                  <a:srgbClr val="000000"/>
                </a:solidFill>
                <a:effectLst/>
                <a:latin typeface="Arial" panose="020B0604020202020204" pitchFamily="34" charset="0"/>
                <a:ea typeface="Times New Roman" panose="02020603050405020304" pitchFamily="18" charset="0"/>
              </a:rPr>
              <a:t>Perseverance</a:t>
            </a:r>
            <a:r>
              <a:rPr lang="pt-BR" sz="1800" dirty="0">
                <a:solidFill>
                  <a:srgbClr val="000000"/>
                </a:solidFill>
                <a:effectLst/>
                <a:latin typeface="Arial" panose="020B0604020202020204" pitchFamily="34" charset="0"/>
                <a:ea typeface="Times New Roman" panose="02020603050405020304" pitchFamily="18" charset="0"/>
              </a:rPr>
              <a:t>, que pousou em Marte em 18 de fevereiro de 2021, levando consigo o pequeno helicóptero </a:t>
            </a:r>
            <a:r>
              <a:rPr lang="pt-BR" sz="1800" i="1" dirty="0" err="1">
                <a:solidFill>
                  <a:srgbClr val="000000"/>
                </a:solidFill>
                <a:effectLst/>
                <a:latin typeface="Arial" panose="020B0604020202020204" pitchFamily="34" charset="0"/>
                <a:ea typeface="Times New Roman" panose="02020603050405020304" pitchFamily="18" charset="0"/>
              </a:rPr>
              <a:t>Ingenuity</a:t>
            </a:r>
            <a:r>
              <a:rPr lang="pt-BR" sz="1800" dirty="0">
                <a:solidFill>
                  <a:srgbClr val="000000"/>
                </a:solidFill>
                <a:effectLst/>
                <a:latin typeface="Arial" panose="020B0604020202020204" pitchFamily="34" charset="0"/>
                <a:ea typeface="Times New Roman" panose="02020603050405020304" pitchFamily="18" charset="0"/>
              </a:rPr>
              <a:t>. Os nomes dos veículos estão dentro do círculo. </a:t>
            </a: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1F36C44C-9899-3FD4-0C2B-B088475B636E}"/>
              </a:ext>
            </a:extLst>
          </p:cNvPr>
          <p:cNvSpPr txBox="1"/>
          <p:nvPr/>
        </p:nvSpPr>
        <p:spPr>
          <a:xfrm>
            <a:off x="746126" y="2102804"/>
            <a:ext cx="7070831" cy="923330"/>
          </a:xfrm>
          <a:prstGeom prst="rect">
            <a:avLst/>
          </a:prstGeom>
          <a:noFill/>
        </p:spPr>
        <p:txBody>
          <a:bodyPr wrap="square">
            <a:spAutoFit/>
          </a:bodyPr>
          <a:lstStyle/>
          <a:p>
            <a:pPr algn="just" hangingPunct="0"/>
            <a:r>
              <a:rPr lang="pt-BR" sz="1800" dirty="0">
                <a:effectLst/>
                <a:latin typeface="Arial" panose="020B0604020202020204" pitchFamily="34" charset="0"/>
                <a:ea typeface="Times New Roman" panose="02020603050405020304" pitchFamily="18" charset="0"/>
              </a:rPr>
              <a:t>Há ainda 8 espaçonaves em órbita do planeta vermelho, incluindo a chinesa Tianwen-1 e a indiana </a:t>
            </a:r>
            <a:r>
              <a:rPr lang="pt-BR" sz="1800" i="1" dirty="0" err="1">
                <a:effectLst/>
                <a:latin typeface="Arial" panose="020B0604020202020204" pitchFamily="34" charset="0"/>
                <a:ea typeface="Times New Roman" panose="02020603050405020304" pitchFamily="18" charset="0"/>
              </a:rPr>
              <a:t>Mangalyaan</a:t>
            </a:r>
            <a:r>
              <a:rPr lang="pt-BR" sz="1800" dirty="0">
                <a:effectLst/>
                <a:latin typeface="Arial" panose="020B0604020202020204" pitchFamily="34" charset="0"/>
                <a:ea typeface="Times New Roman" panose="02020603050405020304" pitchFamily="18" charset="0"/>
              </a:rPr>
              <a:t>.  Os nomes das espaçonaves estão ao redor do círculo, que representa Marte.</a:t>
            </a:r>
            <a:endParaRPr lang="pt-BR" sz="1800" dirty="0">
              <a:effectLst/>
              <a:latin typeface="Times New Roman" panose="02020603050405020304" pitchFamily="18" charset="0"/>
              <a:ea typeface="Times New Roman" panose="02020603050405020304" pitchFamily="18" charset="0"/>
            </a:endParaRPr>
          </a:p>
        </p:txBody>
      </p:sp>
      <p:pic>
        <p:nvPicPr>
          <p:cNvPr id="5" name="Imagem 4">
            <a:extLst>
              <a:ext uri="{FF2B5EF4-FFF2-40B4-BE49-F238E27FC236}">
                <a16:creationId xmlns:a16="http://schemas.microsoft.com/office/drawing/2014/main" id="{10BCC2F8-EBEB-1D7C-D963-50CD059C7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3745" y="465276"/>
            <a:ext cx="3470910" cy="2209800"/>
          </a:xfrm>
          <a:prstGeom prst="rect">
            <a:avLst/>
          </a:prstGeom>
          <a:noFill/>
          <a:ln>
            <a:noFill/>
          </a:ln>
        </p:spPr>
      </p:pic>
      <p:sp>
        <p:nvSpPr>
          <p:cNvPr id="7" name="CaixaDeTexto 6">
            <a:extLst>
              <a:ext uri="{FF2B5EF4-FFF2-40B4-BE49-F238E27FC236}">
                <a16:creationId xmlns:a16="http://schemas.microsoft.com/office/drawing/2014/main" id="{EB930825-3A53-2DF7-2E0C-3565A32E4FCE}"/>
              </a:ext>
            </a:extLst>
          </p:cNvPr>
          <p:cNvSpPr txBox="1"/>
          <p:nvPr/>
        </p:nvSpPr>
        <p:spPr>
          <a:xfrm>
            <a:off x="752914" y="3146755"/>
            <a:ext cx="10941911" cy="646331"/>
          </a:xfrm>
          <a:prstGeom prst="rect">
            <a:avLst/>
          </a:prstGeom>
          <a:noFill/>
        </p:spPr>
        <p:txBody>
          <a:bodyPr wrap="square">
            <a:spAutoFit/>
          </a:bodyPr>
          <a:lstStyle/>
          <a:p>
            <a:pPr algn="just" hangingPunct="0"/>
            <a:r>
              <a:rPr lang="pt-BR" sz="1800" b="1">
                <a:effectLst/>
                <a:latin typeface="Arial" panose="020B0604020202020204" pitchFamily="34" charset="0"/>
                <a:ea typeface="Times New Roman" panose="02020603050405020304" pitchFamily="18" charset="0"/>
              </a:rPr>
              <a:t>PRIMEIRO</a:t>
            </a:r>
            <a:r>
              <a:rPr lang="pt-BR" sz="1800">
                <a:effectLst/>
                <a:latin typeface="Arial" panose="020B0604020202020204" pitchFamily="34" charset="0"/>
                <a:ea typeface="Times New Roman" panose="02020603050405020304" pitchFamily="18" charset="0"/>
              </a:rPr>
              <a:t> coloque </a:t>
            </a:r>
            <a:r>
              <a:rPr lang="pt-BR" sz="1800" b="1">
                <a:effectLst/>
                <a:latin typeface="Arial" panose="020B0604020202020204" pitchFamily="34" charset="0"/>
                <a:ea typeface="Times New Roman" panose="02020603050405020304" pitchFamily="18" charset="0"/>
              </a:rPr>
              <a:t>F,</a:t>
            </a:r>
            <a:r>
              <a:rPr lang="pt-BR" sz="1800">
                <a:effectLst/>
                <a:latin typeface="Arial" panose="020B0604020202020204" pitchFamily="34" charset="0"/>
                <a:ea typeface="Times New Roman" panose="02020603050405020304" pitchFamily="18" charset="0"/>
              </a:rPr>
              <a:t> de falso, ou </a:t>
            </a:r>
            <a:r>
              <a:rPr lang="pt-BR" sz="1800" b="1">
                <a:effectLst/>
                <a:latin typeface="Arial" panose="020B0604020202020204" pitchFamily="34" charset="0"/>
                <a:ea typeface="Times New Roman" panose="02020603050405020304" pitchFamily="18" charset="0"/>
              </a:rPr>
              <a:t>V,</a:t>
            </a:r>
            <a:r>
              <a:rPr lang="pt-BR" sz="1800">
                <a:effectLst/>
                <a:latin typeface="Arial" panose="020B0604020202020204" pitchFamily="34" charset="0"/>
                <a:ea typeface="Times New Roman" panose="02020603050405020304" pitchFamily="18" charset="0"/>
              </a:rPr>
              <a:t> de verdadeiro, na frente de cada afirmação abaixo e, </a:t>
            </a:r>
            <a:r>
              <a:rPr lang="pt-BR" sz="1800" b="1">
                <a:effectLst/>
                <a:latin typeface="Arial" panose="020B0604020202020204" pitchFamily="34" charset="0"/>
                <a:ea typeface="Times New Roman" panose="02020603050405020304" pitchFamily="18" charset="0"/>
              </a:rPr>
              <a:t>DEPOIS</a:t>
            </a:r>
            <a:r>
              <a:rPr lang="pt-BR" sz="180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p:txBody>
      </p:sp>
      <p:sp>
        <p:nvSpPr>
          <p:cNvPr id="10" name="CaixaDeTexto 9">
            <a:extLst>
              <a:ext uri="{FF2B5EF4-FFF2-40B4-BE49-F238E27FC236}">
                <a16:creationId xmlns:a16="http://schemas.microsoft.com/office/drawing/2014/main" id="{3453E504-6DB0-93F7-4EE1-1677BBEDD05B}"/>
              </a:ext>
            </a:extLst>
          </p:cNvPr>
          <p:cNvSpPr txBox="1"/>
          <p:nvPr/>
        </p:nvSpPr>
        <p:spPr>
          <a:xfrm>
            <a:off x="478929" y="3897081"/>
            <a:ext cx="11044072" cy="2031325"/>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A Índia possui 1 espaçonave em órbita de Marte e nenhum sobre sua superfície.</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a:t>
            </a:r>
            <a:r>
              <a:rPr lang="pt-BR" sz="1800" dirty="0" err="1">
                <a:effectLst/>
                <a:latin typeface="Arial" panose="020B0604020202020204" pitchFamily="34" charset="0"/>
                <a:ea typeface="Times New Roman" panose="02020603050405020304" pitchFamily="18" charset="0"/>
              </a:rPr>
              <a:t>Zhurong</a:t>
            </a:r>
            <a:r>
              <a:rPr lang="pt-BR" sz="1800" dirty="0">
                <a:effectLst/>
                <a:latin typeface="Arial" panose="020B0604020202020204" pitchFamily="34" charset="0"/>
                <a:ea typeface="Times New Roman" panose="02020603050405020304" pitchFamily="18" charset="0"/>
              </a:rPr>
              <a:t> é o nome do veículo robótico da China sobre a superfície de Marte.</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3ª)(  ) Os Estados Unidos da América (EUA) é o país com mais veículos robóticos sobre Marte e espaçonaves em órbita de Marte.</a:t>
            </a:r>
            <a:endParaRPr lang="pt-BR" sz="1800" dirty="0">
              <a:effectLst/>
              <a:latin typeface="Times New Roman" panose="02020603050405020304" pitchFamily="18" charset="0"/>
              <a:ea typeface="Times New Roman" panose="02020603050405020304" pitchFamily="18" charset="0"/>
            </a:endParaRPr>
          </a:p>
          <a:p>
            <a:pPr marL="450215" algn="just" hangingPunct="0"/>
            <a:r>
              <a:rPr lang="pt-BR" sz="1800" dirty="0">
                <a:effectLst/>
                <a:latin typeface="Arial" panose="020B0604020202020204" pitchFamily="34" charset="0"/>
                <a:ea typeface="Times New Roman" panose="02020603050405020304" pitchFamily="18" charset="0"/>
              </a:rPr>
              <a:t>4ª)(   ) A China e a Índia possuem  veículos robóticos na superfície de Marte.</a:t>
            </a:r>
            <a:endParaRPr lang="pt-BR" sz="1800" dirty="0">
              <a:effectLst/>
              <a:latin typeface="Times New Roman" panose="02020603050405020304" pitchFamily="18" charset="0"/>
              <a:ea typeface="Times New Roman" panose="02020603050405020304" pitchFamily="18" charset="0"/>
            </a:endParaRPr>
          </a:p>
          <a:p>
            <a:pPr indent="-629920" hangingPunct="0"/>
            <a:r>
              <a:rPr lang="pt-BR" sz="1800" dirty="0">
                <a:effectLst/>
                <a:latin typeface="Arial" panose="020B0604020202020204" pitchFamily="34" charset="0"/>
                <a:ea typeface="Times New Roman" panose="02020603050405020304" pitchFamily="18" charset="0"/>
              </a:rPr>
              <a:t>       5ª)(   ) Os Estados Unidos da América (EUA) possuem 5 espaçonaves operando em órbitas ao redor       do planeta vermelho.</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B09F166E-4CFD-04FD-25F5-1FF23AA8DF6B}"/>
              </a:ext>
            </a:extLst>
          </p:cNvPr>
          <p:cNvSpPr txBox="1">
            <a:spLocks noChangeArrowheads="1"/>
          </p:cNvSpPr>
          <p:nvPr/>
        </p:nvSpPr>
        <p:spPr bwMode="auto">
          <a:xfrm>
            <a:off x="1314889" y="3909501"/>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DCDBBE27-ABC7-68AA-F8F3-9F8C1D286915}"/>
              </a:ext>
            </a:extLst>
          </p:cNvPr>
          <p:cNvSpPr txBox="1">
            <a:spLocks noChangeArrowheads="1"/>
          </p:cNvSpPr>
          <p:nvPr/>
        </p:nvSpPr>
        <p:spPr bwMode="auto">
          <a:xfrm>
            <a:off x="1312545" y="417444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FB6EEAA2-B443-27EA-D47E-3CC9CA2EE909}"/>
              </a:ext>
            </a:extLst>
          </p:cNvPr>
          <p:cNvSpPr txBox="1">
            <a:spLocks noChangeArrowheads="1"/>
          </p:cNvSpPr>
          <p:nvPr/>
        </p:nvSpPr>
        <p:spPr bwMode="auto">
          <a:xfrm>
            <a:off x="1312544" y="446770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11" name="Caixa de Texto 2">
            <a:extLst>
              <a:ext uri="{FF2B5EF4-FFF2-40B4-BE49-F238E27FC236}">
                <a16:creationId xmlns:a16="http://schemas.microsoft.com/office/drawing/2014/main" id="{B316E12F-DDE5-8AE2-BF05-78A61E7FE8A9}"/>
              </a:ext>
            </a:extLst>
          </p:cNvPr>
          <p:cNvSpPr txBox="1">
            <a:spLocks noChangeArrowheads="1"/>
          </p:cNvSpPr>
          <p:nvPr/>
        </p:nvSpPr>
        <p:spPr bwMode="auto">
          <a:xfrm>
            <a:off x="1314889" y="500678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
        <p:nvSpPr>
          <p:cNvPr id="12" name="Caixa de Texto 2">
            <a:extLst>
              <a:ext uri="{FF2B5EF4-FFF2-40B4-BE49-F238E27FC236}">
                <a16:creationId xmlns:a16="http://schemas.microsoft.com/office/drawing/2014/main" id="{CADE28FC-0E02-0463-E273-83AC2A98A869}"/>
              </a:ext>
            </a:extLst>
          </p:cNvPr>
          <p:cNvSpPr txBox="1">
            <a:spLocks noChangeArrowheads="1"/>
          </p:cNvSpPr>
          <p:nvPr/>
        </p:nvSpPr>
        <p:spPr bwMode="auto">
          <a:xfrm>
            <a:off x="1314889" y="528813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8001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416320"/>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F0D78D32-9A28-51B8-2CEC-AB5CF9ED3F81}"/>
              </a:ext>
            </a:extLst>
          </p:cNvPr>
          <p:cNvSpPr txBox="1"/>
          <p:nvPr/>
        </p:nvSpPr>
        <p:spPr>
          <a:xfrm>
            <a:off x="1810598" y="1231813"/>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9348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50937" y="332656"/>
            <a:ext cx="10801200" cy="2907976"/>
          </a:xfrm>
          <a:prstGeom prst="rect">
            <a:avLst/>
          </a:prstGeom>
        </p:spPr>
        <p:txBody>
          <a:bodyPr wrap="square">
            <a:spAutoFit/>
          </a:bodyPr>
          <a:lstStyle/>
          <a:p>
            <a:pPr algn="just" hangingPunct="0"/>
            <a:r>
              <a:rPr lang="pt-BR" b="1" dirty="0">
                <a:latin typeface="Arial" pitchFamily="34" charset="0"/>
                <a:cs typeface="Arial" pitchFamily="34" charset="0"/>
              </a:rPr>
              <a:t>Questão 3)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 velocidade da luz e de qualquer radiação eletromagnética, no vácuo, é uma constante que vale aproximadamente 300.000 km/s. A velocidade da luz independe da velocidade da fonte emissora e da velocidade de quem recebe a luz. A estrela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está a aproximadamente 720 anos-luz da Terra e a estrela Antares está a aproximadamente 605 anos-luz da Terra. Ambas são supergigantes vermelhas com diâmetros aproximadamente 900 vezes maior do que o do Sol. Observação: ano-luz é a distância que a luz viaja no período de um ano.</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lnSpc>
                <a:spcPct val="130000"/>
              </a:lnSpc>
            </a:pPr>
            <a:endParaRPr lang="pt-BR" dirty="0">
              <a:latin typeface="Arial" pitchFamily="34" charset="0"/>
              <a:cs typeface="Arial" pitchFamily="34" charset="0"/>
            </a:endParaRPr>
          </a:p>
        </p:txBody>
      </p:sp>
      <p:sp>
        <p:nvSpPr>
          <p:cNvPr id="7" name="CaixaDeTexto 6">
            <a:extLst>
              <a:ext uri="{FF2B5EF4-FFF2-40B4-BE49-F238E27FC236}">
                <a16:creationId xmlns:a16="http://schemas.microsoft.com/office/drawing/2014/main" id="{B5DA8519-546F-2E5B-F651-88687708963A}"/>
              </a:ext>
            </a:extLst>
          </p:cNvPr>
          <p:cNvSpPr txBox="1"/>
          <p:nvPr/>
        </p:nvSpPr>
        <p:spPr>
          <a:xfrm>
            <a:off x="416076" y="3240632"/>
            <a:ext cx="11070921" cy="2031325"/>
          </a:xfrm>
          <a:prstGeom prst="rect">
            <a:avLst/>
          </a:prstGeom>
          <a:noFill/>
        </p:spPr>
        <p:txBody>
          <a:bodyPr wrap="square">
            <a:spAutoFit/>
          </a:bodyPr>
          <a:lstStyle/>
          <a:p>
            <a:pPr marL="990600" indent="-540385" algn="just" hangingPunct="0"/>
            <a:r>
              <a:rPr lang="pt-BR" sz="1800" dirty="0">
                <a:effectLst/>
                <a:latin typeface="Arial" panose="020B0604020202020204" pitchFamily="34" charset="0"/>
                <a:ea typeface="Times New Roman" panose="02020603050405020304" pitchFamily="18" charset="0"/>
              </a:rPr>
              <a:t>1ª) (   ) A luz que recebemos hoje de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é mais antiga do que a que recebemos hoje de Antares.</a:t>
            </a:r>
            <a:endParaRPr lang="pt-BR" sz="1800" dirty="0">
              <a:effectLst/>
              <a:latin typeface="Times New Roman" panose="02020603050405020304" pitchFamily="18" charset="0"/>
              <a:ea typeface="Times New Roman" panose="02020603050405020304" pitchFamily="18" charset="0"/>
            </a:endParaRPr>
          </a:p>
          <a:p>
            <a:pPr marL="990600" indent="-540385" algn="just" hangingPunct="0"/>
            <a:r>
              <a:rPr lang="pt-BR" sz="1800" dirty="0">
                <a:effectLst/>
                <a:latin typeface="Arial" panose="020B0604020202020204" pitchFamily="34" charset="0"/>
                <a:ea typeface="Times New Roman" panose="02020603050405020304" pitchFamily="18" charset="0"/>
              </a:rPr>
              <a:t>2ª) (   ) Se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está se afastando da Terra e Antares está se aproximando da Terra, a velocidade da luz que elas emitem em nossa direção é a mesma.</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3ª) (   ) A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que vemos hoje, de fato é como ela era há 720 anos.</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4ª) (   ) É impossível ver Antares ou </a:t>
            </a:r>
            <a:r>
              <a:rPr lang="pt-BR" sz="1800" dirty="0" err="1">
                <a:effectLst/>
                <a:latin typeface="Arial" panose="020B0604020202020204" pitchFamily="34" charset="0"/>
                <a:ea typeface="Times New Roman" panose="02020603050405020304" pitchFamily="18" charset="0"/>
              </a:rPr>
              <a:t>Betelgeuse</a:t>
            </a:r>
            <a:r>
              <a:rPr lang="pt-BR" sz="1800" dirty="0">
                <a:effectLst/>
                <a:latin typeface="Arial" panose="020B0604020202020204" pitchFamily="34" charset="0"/>
                <a:ea typeface="Times New Roman" panose="02020603050405020304" pitchFamily="18" charset="0"/>
              </a:rPr>
              <a:t> exatamente como elas são hoje.</a:t>
            </a:r>
            <a:endParaRPr lang="pt-BR" sz="1800" dirty="0">
              <a:effectLst/>
              <a:latin typeface="Times New Roman" panose="02020603050405020304" pitchFamily="18" charset="0"/>
              <a:ea typeface="Times New Roman" panose="02020603050405020304" pitchFamily="18" charset="0"/>
            </a:endParaRPr>
          </a:p>
          <a:p>
            <a:pPr marL="450215" indent="-635" algn="just" hangingPunct="0"/>
            <a:r>
              <a:rPr lang="pt-BR" sz="1800" dirty="0">
                <a:effectLst/>
                <a:latin typeface="Arial" panose="020B0604020202020204" pitchFamily="34" charset="0"/>
                <a:ea typeface="Times New Roman" panose="02020603050405020304" pitchFamily="18" charset="0"/>
              </a:rPr>
              <a:t>5ª) (   ) A velocidade da luz é de 300.000 km/s porque as estrelas são vermelhas.</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3E8D70F6-38CD-9A4E-5173-5E2E77E9E3C2}"/>
              </a:ext>
            </a:extLst>
          </p:cNvPr>
          <p:cNvSpPr txBox="1">
            <a:spLocks noChangeArrowheads="1"/>
          </p:cNvSpPr>
          <p:nvPr/>
        </p:nvSpPr>
        <p:spPr bwMode="auto">
          <a:xfrm>
            <a:off x="1385228" y="326238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4" name="Caixa de Texto 2">
            <a:extLst>
              <a:ext uri="{FF2B5EF4-FFF2-40B4-BE49-F238E27FC236}">
                <a16:creationId xmlns:a16="http://schemas.microsoft.com/office/drawing/2014/main" id="{B00C37ED-C3FA-37CF-4708-2BE8944210FE}"/>
              </a:ext>
            </a:extLst>
          </p:cNvPr>
          <p:cNvSpPr txBox="1">
            <a:spLocks noChangeArrowheads="1"/>
          </p:cNvSpPr>
          <p:nvPr/>
        </p:nvSpPr>
        <p:spPr bwMode="auto">
          <a:xfrm>
            <a:off x="1441498" y="383916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3DD839C4-A42F-9964-7CE9-CA094A1479E3}"/>
              </a:ext>
            </a:extLst>
          </p:cNvPr>
          <p:cNvSpPr txBox="1">
            <a:spLocks noChangeArrowheads="1"/>
          </p:cNvSpPr>
          <p:nvPr/>
        </p:nvSpPr>
        <p:spPr bwMode="auto">
          <a:xfrm>
            <a:off x="1314889" y="4373734"/>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854434A0-7AB6-24FE-B90F-4F45C0F21C81}"/>
              </a:ext>
            </a:extLst>
          </p:cNvPr>
          <p:cNvSpPr txBox="1">
            <a:spLocks noChangeArrowheads="1"/>
          </p:cNvSpPr>
          <p:nvPr/>
        </p:nvSpPr>
        <p:spPr bwMode="auto">
          <a:xfrm>
            <a:off x="1300822" y="4626953"/>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1972D8AB-0C46-FA19-550C-1544475C4B42}"/>
              </a:ext>
            </a:extLst>
          </p:cNvPr>
          <p:cNvSpPr txBox="1">
            <a:spLocks noChangeArrowheads="1"/>
          </p:cNvSpPr>
          <p:nvPr/>
        </p:nvSpPr>
        <p:spPr bwMode="auto">
          <a:xfrm>
            <a:off x="1314889" y="490830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37471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13742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407547B3-D8D8-9B21-CBA5-1D165BB09805}"/>
              </a:ext>
            </a:extLst>
          </p:cNvPr>
          <p:cNvSpPr txBox="1"/>
          <p:nvPr/>
        </p:nvSpPr>
        <p:spPr>
          <a:xfrm>
            <a:off x="406921" y="764704"/>
            <a:ext cx="9774777" cy="3139321"/>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E55687C9-E8BF-8249-97AE-A439BDA0D309}"/>
              </a:ext>
            </a:extLst>
          </p:cNvPr>
          <p:cNvSpPr txBox="1"/>
          <p:nvPr/>
        </p:nvSpPr>
        <p:spPr>
          <a:xfrm>
            <a:off x="1304161" y="1316218"/>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3676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63624" y="404664"/>
            <a:ext cx="10775826" cy="2854179"/>
          </a:xfrm>
          <a:prstGeom prst="rect">
            <a:avLst/>
          </a:prstGeom>
        </p:spPr>
        <p:txBody>
          <a:bodyPr wrap="square">
            <a:spAutoFit/>
          </a:bodyPr>
          <a:lstStyle/>
          <a:p>
            <a:pPr algn="just" hangingPunct="0"/>
            <a:r>
              <a:rPr lang="pt-BR" b="1" dirty="0">
                <a:latin typeface="Arial" pitchFamily="34" charset="0"/>
                <a:cs typeface="Arial" pitchFamily="34" charset="0"/>
              </a:rPr>
              <a:t>Questão 4) </a:t>
            </a:r>
            <a:r>
              <a:rPr lang="pt-BR" sz="1800" b="1" dirty="0">
                <a:solidFill>
                  <a:srgbClr val="FF0000"/>
                </a:solidFill>
                <a:effectLst/>
                <a:latin typeface="Arial" panose="020B0604020202020204" pitchFamily="34" charset="0"/>
                <a:ea typeface="Times New Roman" panose="02020603050405020304" pitchFamily="18" charset="0"/>
              </a:rPr>
              <a:t>(ATÉ 1 ponto) </a:t>
            </a:r>
            <a:r>
              <a:rPr lang="pt-BR" sz="1800" dirty="0">
                <a:effectLst/>
                <a:latin typeface="Arial" panose="020B0604020202020204" pitchFamily="34" charset="0"/>
                <a:ea typeface="Times New Roman" panose="02020603050405020304" pitchFamily="18" charset="0"/>
              </a:rPr>
              <a:t>A velocidade da luz e de qualquer radiação eletromagnética, no vácuo, é uma constante que vale aproximadamente 300.000 km/s. A velocidade da luz independe da velocidade da fonte emissora e da velocidade de quem recebe a luz. A estrela Sirius, a mais brilhante do céu noturno, está a aproximadamente 8,6 anos-luz da Terra. Alpha Centauri, também conhecida como </a:t>
            </a:r>
            <a:r>
              <a:rPr lang="pt-BR" sz="1800" dirty="0" err="1">
                <a:effectLst/>
                <a:latin typeface="Arial" panose="020B0604020202020204" pitchFamily="34" charset="0"/>
                <a:ea typeface="Times New Roman" panose="02020603050405020304" pitchFamily="18" charset="0"/>
              </a:rPr>
              <a:t>Rigil</a:t>
            </a:r>
            <a:r>
              <a:rPr lang="pt-BR" sz="1800" dirty="0">
                <a:effectLst/>
                <a:latin typeface="Arial" panose="020B0604020202020204" pitchFamily="34" charset="0"/>
                <a:ea typeface="Times New Roman" panose="02020603050405020304" pitchFamily="18" charset="0"/>
              </a:rPr>
              <a:t> </a:t>
            </a:r>
            <a:r>
              <a:rPr lang="pt-BR" sz="1800" dirty="0" err="1">
                <a:effectLst/>
                <a:latin typeface="Arial" panose="020B0604020202020204" pitchFamily="34" charset="0"/>
                <a:ea typeface="Times New Roman" panose="02020603050405020304" pitchFamily="18" charset="0"/>
              </a:rPr>
              <a:t>Kentaurus</a:t>
            </a:r>
            <a:r>
              <a:rPr lang="pt-BR" sz="1800" dirty="0">
                <a:effectLst/>
                <a:latin typeface="Arial" panose="020B0604020202020204" pitchFamily="34" charset="0"/>
                <a:ea typeface="Times New Roman" panose="02020603050405020304" pitchFamily="18" charset="0"/>
              </a:rPr>
              <a:t>, é o sistema estelar mais próximo do Sistema Solar, a uma distância de aproximadamente 4,3 anos-luz do Sol. Observação: ano-luz é a distância que a luz viaja no período de um ano.</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lnSpc>
                <a:spcPct val="130000"/>
              </a:lnSpc>
            </a:pPr>
            <a:endParaRPr lang="pt-BR" sz="1500" dirty="0">
              <a:latin typeface="Arial" pitchFamily="34" charset="0"/>
              <a:cs typeface="Arial" pitchFamily="34" charset="0"/>
            </a:endParaRPr>
          </a:p>
        </p:txBody>
      </p:sp>
      <p:sp>
        <p:nvSpPr>
          <p:cNvPr id="15" name="CaixaDeTexto 14">
            <a:extLst>
              <a:ext uri="{FF2B5EF4-FFF2-40B4-BE49-F238E27FC236}">
                <a16:creationId xmlns:a16="http://schemas.microsoft.com/office/drawing/2014/main" id="{C14624D9-6AFA-154F-AE3E-60FF4D6A98AB}"/>
              </a:ext>
            </a:extLst>
          </p:cNvPr>
          <p:cNvSpPr txBox="1"/>
          <p:nvPr/>
        </p:nvSpPr>
        <p:spPr>
          <a:xfrm>
            <a:off x="380072" y="3276072"/>
            <a:ext cx="11142929" cy="2308324"/>
          </a:xfrm>
          <a:prstGeom prst="rect">
            <a:avLst/>
          </a:prstGeom>
          <a:noFill/>
        </p:spPr>
        <p:txBody>
          <a:bodyPr wrap="square">
            <a:spAutoFit/>
          </a:bodyPr>
          <a:lstStyle/>
          <a:p>
            <a:pPr marL="990600" indent="-540385" hangingPunct="0"/>
            <a:r>
              <a:rPr lang="pt-BR" sz="1800" dirty="0">
                <a:effectLst/>
                <a:latin typeface="Arial" panose="020B0604020202020204" pitchFamily="34" charset="0"/>
                <a:ea typeface="Times New Roman" panose="02020603050405020304" pitchFamily="18" charset="0"/>
              </a:rPr>
              <a:t>1ª) (   ) </a:t>
            </a:r>
            <a:r>
              <a:rPr lang="pt-PT" sz="1800" dirty="0">
                <a:effectLst/>
                <a:latin typeface="Arial" panose="020B0604020202020204" pitchFamily="34" charset="0"/>
                <a:ea typeface="Times New Roman" panose="02020603050405020304" pitchFamily="18" charset="0"/>
              </a:rPr>
              <a:t>A luz que recebemos hoje de Sirius deixou a estrela há mais tempo do que a luz que recebemos hoje proveniente de Alfa Centauri.</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2ª) (   ) </a:t>
            </a:r>
            <a:r>
              <a:rPr lang="pt-PT" sz="1800" dirty="0">
                <a:effectLst/>
                <a:latin typeface="Arial" panose="020B0604020202020204" pitchFamily="34" charset="0"/>
                <a:ea typeface="Times New Roman" panose="02020603050405020304" pitchFamily="18" charset="0"/>
              </a:rPr>
              <a:t>Tanto Sirius como Alfa Centauri estão se aproximando da Terra, porém Alfa Centauri é 4 vezes mais veloz. No entanto, a velocidade da luz que elas emitem em nossa direção é a mesma.</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3ª) (   ) A Sirius que vemos hoje, de fato é como ela era há 8,6 anos.</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4ª) (   ) A luz recebida de Sirius, na Terra, viajou o dobro do tempo da luz recebida de Alfa Centauri, na Terra. </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5ª) (   ) A velocidade da luz é de 300.000 km/s porque as estrelas são muito quentes.</a:t>
            </a:r>
            <a:endParaRPr lang="pt-BR" sz="1800" dirty="0">
              <a:effectLst/>
              <a:latin typeface="Times New Roman" panose="02020603050405020304" pitchFamily="18" charset="0"/>
              <a:ea typeface="Times New Roman" panose="02020603050405020304" pitchFamily="18" charset="0"/>
            </a:endParaRPr>
          </a:p>
        </p:txBody>
      </p:sp>
      <p:sp>
        <p:nvSpPr>
          <p:cNvPr id="2" name="Caixa de Texto 2">
            <a:extLst>
              <a:ext uri="{FF2B5EF4-FFF2-40B4-BE49-F238E27FC236}">
                <a16:creationId xmlns:a16="http://schemas.microsoft.com/office/drawing/2014/main" id="{4FEFA10E-32BD-4134-491D-61B527526D67}"/>
              </a:ext>
            </a:extLst>
          </p:cNvPr>
          <p:cNvSpPr txBox="1">
            <a:spLocks noChangeArrowheads="1"/>
          </p:cNvSpPr>
          <p:nvPr/>
        </p:nvSpPr>
        <p:spPr bwMode="auto">
          <a:xfrm>
            <a:off x="1258618" y="330459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4" name="Caixa de Texto 2">
            <a:extLst>
              <a:ext uri="{FF2B5EF4-FFF2-40B4-BE49-F238E27FC236}">
                <a16:creationId xmlns:a16="http://schemas.microsoft.com/office/drawing/2014/main" id="{5F548825-5819-BCCB-ECB0-0C29B28495BA}"/>
              </a:ext>
            </a:extLst>
          </p:cNvPr>
          <p:cNvSpPr txBox="1">
            <a:spLocks noChangeArrowheads="1"/>
          </p:cNvSpPr>
          <p:nvPr/>
        </p:nvSpPr>
        <p:spPr bwMode="auto">
          <a:xfrm>
            <a:off x="1286754" y="3853230"/>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5" name="Caixa de Texto 2">
            <a:extLst>
              <a:ext uri="{FF2B5EF4-FFF2-40B4-BE49-F238E27FC236}">
                <a16:creationId xmlns:a16="http://schemas.microsoft.com/office/drawing/2014/main" id="{7EBC8D6F-B0F1-BDE1-154D-DCA0A1932A1E}"/>
              </a:ext>
            </a:extLst>
          </p:cNvPr>
          <p:cNvSpPr txBox="1">
            <a:spLocks noChangeArrowheads="1"/>
          </p:cNvSpPr>
          <p:nvPr/>
        </p:nvSpPr>
        <p:spPr bwMode="auto">
          <a:xfrm>
            <a:off x="1272686" y="438780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1F70AA60-ADB1-8546-B347-C6DBB4633397}"/>
              </a:ext>
            </a:extLst>
          </p:cNvPr>
          <p:cNvSpPr txBox="1">
            <a:spLocks noChangeArrowheads="1"/>
          </p:cNvSpPr>
          <p:nvPr/>
        </p:nvSpPr>
        <p:spPr bwMode="auto">
          <a:xfrm>
            <a:off x="1272686" y="466915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314ED604-CC2B-E2A5-AC67-9B5CDEAF5C2B}"/>
              </a:ext>
            </a:extLst>
          </p:cNvPr>
          <p:cNvSpPr txBox="1">
            <a:spLocks noChangeArrowheads="1"/>
          </p:cNvSpPr>
          <p:nvPr/>
        </p:nvSpPr>
        <p:spPr bwMode="auto">
          <a:xfrm>
            <a:off x="1272686" y="5217795"/>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36070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407547B3-D8D8-9B21-CBA5-1D165BB09805}"/>
              </a:ext>
            </a:extLst>
          </p:cNvPr>
          <p:cNvSpPr txBox="1"/>
          <p:nvPr/>
        </p:nvSpPr>
        <p:spPr>
          <a:xfrm>
            <a:off x="406921" y="764704"/>
            <a:ext cx="9774777" cy="3139321"/>
          </a:xfrm>
          <a:prstGeom prst="rect">
            <a:avLst/>
          </a:prstGeom>
          <a:noFill/>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a:t>
            </a:r>
          </a:p>
          <a:p>
            <a:pPr marL="793115" indent="-342900" hangingPunct="0">
              <a:buAutoNum type="alphaLcParenR"/>
            </a:pPr>
            <a:endParaRPr lang="pt-PT" sz="1800" dirty="0">
              <a:effectLst/>
              <a:latin typeface="Arial" panose="020B0604020202020204" pitchFamily="34"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53192EAE-9825-213F-394F-18BA09BF9215}"/>
              </a:ext>
            </a:extLst>
          </p:cNvPr>
          <p:cNvSpPr txBox="1"/>
          <p:nvPr/>
        </p:nvSpPr>
        <p:spPr>
          <a:xfrm>
            <a:off x="1299152" y="1312633"/>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6340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94953" y="1340768"/>
            <a:ext cx="10771593" cy="3995196"/>
          </a:xfrm>
          <a:prstGeom prst="rect">
            <a:avLst/>
          </a:prstGeom>
        </p:spPr>
        <p:txBody>
          <a:bodyPr wrap="square">
            <a:spAutoFit/>
          </a:bodyPr>
          <a:lstStyle/>
          <a:p>
            <a:pPr algn="just" hangingPunct="0"/>
            <a:r>
              <a:rPr lang="pt-BR" b="1" dirty="0">
                <a:latin typeface="Arial" pitchFamily="34" charset="0"/>
                <a:cs typeface="Arial" pitchFamily="34" charset="0"/>
              </a:rPr>
              <a:t>Questão 5) </a:t>
            </a:r>
            <a:r>
              <a:rPr lang="pt-BR" sz="1800" b="1" dirty="0">
                <a:solidFill>
                  <a:srgbClr val="FF0000"/>
                </a:solidFill>
                <a:effectLst/>
                <a:latin typeface="Arial" panose="020B0604020202020204" pitchFamily="34" charset="0"/>
                <a:ea typeface="Times New Roman" panose="02020603050405020304" pitchFamily="18" charset="0"/>
              </a:rPr>
              <a:t>(ATÉ 1 ponto)</a:t>
            </a:r>
            <a:r>
              <a:rPr lang="pt-BR" sz="1800" b="1" i="1" dirty="0">
                <a:solidFill>
                  <a:srgbClr val="FF0000"/>
                </a:solidFill>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 velocidade da luz e de qualquer radiação eletromagnética, no vácuo, é uma constante que vale aproximadamente 300.000 km/s. A velocidade da luz independe da velocidade da fonte emissora e da velocidade de quem recebe a luz.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b="1" dirty="0">
                <a:effectLst/>
                <a:latin typeface="Arial" panose="020B0604020202020204" pitchFamily="34" charset="0"/>
                <a:ea typeface="Times New Roman" panose="02020603050405020304" pitchFamily="18" charset="0"/>
              </a:rPr>
              <a:t>PRIMEIRO</a:t>
            </a:r>
            <a:r>
              <a:rPr lang="pt-BR" sz="1800" dirty="0">
                <a:effectLst/>
                <a:latin typeface="Arial" panose="020B0604020202020204" pitchFamily="34" charset="0"/>
                <a:ea typeface="Times New Roman" panose="02020603050405020304" pitchFamily="18" charset="0"/>
              </a:rPr>
              <a:t> coloque </a:t>
            </a:r>
            <a:r>
              <a:rPr lang="pt-BR" sz="1800" b="1" dirty="0">
                <a:effectLst/>
                <a:latin typeface="Arial" panose="020B0604020202020204" pitchFamily="34" charset="0"/>
                <a:ea typeface="Times New Roman" panose="02020603050405020304" pitchFamily="18" charset="0"/>
              </a:rPr>
              <a:t>F,</a:t>
            </a:r>
            <a:r>
              <a:rPr lang="pt-BR" sz="1800" dirty="0">
                <a:effectLst/>
                <a:latin typeface="Arial" panose="020B0604020202020204" pitchFamily="34" charset="0"/>
                <a:ea typeface="Times New Roman" panose="02020603050405020304" pitchFamily="18" charset="0"/>
              </a:rPr>
              <a:t> de falso, ou </a:t>
            </a:r>
            <a:r>
              <a:rPr lang="pt-BR" sz="1800" b="1" dirty="0">
                <a:effectLst/>
                <a:latin typeface="Arial" panose="020B0604020202020204" pitchFamily="34" charset="0"/>
                <a:ea typeface="Times New Roman" panose="02020603050405020304" pitchFamily="18" charset="0"/>
              </a:rPr>
              <a:t>V,</a:t>
            </a:r>
            <a:r>
              <a:rPr lang="pt-BR" sz="1800" dirty="0">
                <a:effectLst/>
                <a:latin typeface="Arial" panose="020B0604020202020204" pitchFamily="34" charset="0"/>
                <a:ea typeface="Times New Roman" panose="02020603050405020304" pitchFamily="18" charset="0"/>
              </a:rPr>
              <a:t> de verdadeiro, na frente de cada afirmação abaixo e, </a:t>
            </a:r>
            <a:r>
              <a:rPr lang="pt-BR" sz="1800" b="1" dirty="0">
                <a:effectLst/>
                <a:latin typeface="Arial" panose="020B0604020202020204" pitchFamily="34" charset="0"/>
                <a:ea typeface="Times New Roman" panose="02020603050405020304" pitchFamily="18" charset="0"/>
              </a:rPr>
              <a:t>DEPOIS</a:t>
            </a:r>
            <a:r>
              <a:rPr lang="pt-BR" sz="1800" dirty="0">
                <a:effectLst/>
                <a:latin typeface="Arial" panose="020B0604020202020204" pitchFamily="34" charset="0"/>
                <a:ea typeface="Times New Roman" panose="02020603050405020304" pitchFamily="18" charset="0"/>
              </a:rPr>
              <a:t>, 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algn="just" hangingPunct="0"/>
            <a:r>
              <a:rPr lang="pt-BR" sz="1800" i="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1ª) (   ) </a:t>
            </a:r>
            <a:r>
              <a:rPr lang="pt-PT" sz="1800" dirty="0">
                <a:effectLst/>
                <a:latin typeface="Arial" panose="020B0604020202020204" pitchFamily="34" charset="0"/>
                <a:ea typeface="Times New Roman" panose="02020603050405020304" pitchFamily="18" charset="0"/>
              </a:rPr>
              <a:t>A luz que recebemos hoje de Sirius, deixou a estrela há mais tempo do que a luz que recebemos hoje proveniente do Sol.</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2ª) (   ) Ano-luz é a distância que a luz percorre no vácuo durante um ano.</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3ª) (   ) Segundo luz é a distância que a luz percorre num segundo e equivale a 300.000 km.</a:t>
            </a:r>
            <a:endParaRPr lang="pt-BR" sz="1800" dirty="0">
              <a:effectLst/>
              <a:latin typeface="Times New Roman" panose="02020603050405020304" pitchFamily="18" charset="0"/>
              <a:ea typeface="Times New Roman" panose="02020603050405020304" pitchFamily="18" charset="0"/>
            </a:endParaRPr>
          </a:p>
          <a:p>
            <a:pPr marL="990600" indent="-540385" hangingPunct="0"/>
            <a:r>
              <a:rPr lang="pt-BR" sz="1800" dirty="0">
                <a:effectLst/>
                <a:latin typeface="Arial" panose="020B0604020202020204" pitchFamily="34" charset="0"/>
                <a:ea typeface="Times New Roman" panose="02020603050405020304" pitchFamily="18" charset="0"/>
              </a:rPr>
              <a:t>4ª) (   ) Mega ano-luz é a distância que a luz percorre durante um milhão de anos.</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dirty="0">
                <a:effectLst/>
                <a:latin typeface="Arial" panose="020B0604020202020204" pitchFamily="34" charset="0"/>
                <a:ea typeface="Times New Roman" panose="02020603050405020304" pitchFamily="18" charset="0"/>
              </a:rPr>
              <a:t>5ª) (   ) Ano-luz é uma medida de tempo usada na astronomia.</a:t>
            </a:r>
            <a:endParaRPr lang="pt-BR" sz="1800" dirty="0">
              <a:effectLst/>
              <a:latin typeface="Times New Roman" panose="02020603050405020304" pitchFamily="18" charset="0"/>
              <a:ea typeface="Times New Roman" panose="02020603050405020304" pitchFamily="18" charset="0"/>
            </a:endParaRPr>
          </a:p>
          <a:p>
            <a:pPr algn="just" hangingPunct="0">
              <a:lnSpc>
                <a:spcPct val="120000"/>
              </a:lnSpc>
            </a:pPr>
            <a:endParaRPr lang="pt-BR" dirty="0">
              <a:latin typeface="Arial" pitchFamily="34" charset="0"/>
              <a:cs typeface="Arial" pitchFamily="34" charset="0"/>
            </a:endParaRPr>
          </a:p>
        </p:txBody>
      </p:sp>
      <p:sp>
        <p:nvSpPr>
          <p:cNvPr id="4" name="CaixaDeTexto 3">
            <a:extLst>
              <a:ext uri="{FF2B5EF4-FFF2-40B4-BE49-F238E27FC236}">
                <a16:creationId xmlns:a16="http://schemas.microsoft.com/office/drawing/2014/main" id="{D17AC335-F5E5-068E-F94D-FBF2D72285FB}"/>
              </a:ext>
            </a:extLst>
          </p:cNvPr>
          <p:cNvSpPr txBox="1"/>
          <p:nvPr/>
        </p:nvSpPr>
        <p:spPr>
          <a:xfrm>
            <a:off x="1047282" y="548680"/>
            <a:ext cx="10441160" cy="338554"/>
          </a:xfrm>
          <a:prstGeom prst="rect">
            <a:avLst/>
          </a:prstGeom>
          <a:noFill/>
        </p:spPr>
        <p:txBody>
          <a:bodyPr wrap="square">
            <a:spAutoFit/>
          </a:bodyPr>
          <a:lstStyle/>
          <a:p>
            <a:r>
              <a:rPr lang="pt-BR" sz="1600" b="1" dirty="0">
                <a:latin typeface="Arial" panose="020B0604020202020204" pitchFamily="34" charset="0"/>
                <a:cs typeface="Arial" panose="020B0604020202020204" pitchFamily="34" charset="0"/>
              </a:rPr>
              <a:t>Na prova esta questão foi cancelada, devido ao enunciado incorreto. Abaixo, está a versão correta: </a:t>
            </a:r>
          </a:p>
        </p:txBody>
      </p:sp>
      <p:sp>
        <p:nvSpPr>
          <p:cNvPr id="5" name="Caixa de Texto 2">
            <a:extLst>
              <a:ext uri="{FF2B5EF4-FFF2-40B4-BE49-F238E27FC236}">
                <a16:creationId xmlns:a16="http://schemas.microsoft.com/office/drawing/2014/main" id="{FF76D836-8C5A-AD1B-6F5B-C37615436EE1}"/>
              </a:ext>
            </a:extLst>
          </p:cNvPr>
          <p:cNvSpPr txBox="1">
            <a:spLocks noChangeArrowheads="1"/>
          </p:cNvSpPr>
          <p:nvPr/>
        </p:nvSpPr>
        <p:spPr bwMode="auto">
          <a:xfrm>
            <a:off x="1596244" y="326238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6" name="Caixa de Texto 2">
            <a:extLst>
              <a:ext uri="{FF2B5EF4-FFF2-40B4-BE49-F238E27FC236}">
                <a16:creationId xmlns:a16="http://schemas.microsoft.com/office/drawing/2014/main" id="{8ABD5F17-5069-2083-3123-09D9E0FDBB48}"/>
              </a:ext>
            </a:extLst>
          </p:cNvPr>
          <p:cNvSpPr txBox="1">
            <a:spLocks noChangeArrowheads="1"/>
          </p:cNvSpPr>
          <p:nvPr/>
        </p:nvSpPr>
        <p:spPr bwMode="auto">
          <a:xfrm>
            <a:off x="1596244" y="3811027"/>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7" name="Caixa de Texto 2">
            <a:extLst>
              <a:ext uri="{FF2B5EF4-FFF2-40B4-BE49-F238E27FC236}">
                <a16:creationId xmlns:a16="http://schemas.microsoft.com/office/drawing/2014/main" id="{0FCE4EC4-7D9F-8836-5A6A-D7A5DC17CBFB}"/>
              </a:ext>
            </a:extLst>
          </p:cNvPr>
          <p:cNvSpPr txBox="1">
            <a:spLocks noChangeArrowheads="1"/>
          </p:cNvSpPr>
          <p:nvPr/>
        </p:nvSpPr>
        <p:spPr bwMode="auto">
          <a:xfrm>
            <a:off x="1596243" y="4120516"/>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8" name="Caixa de Texto 2">
            <a:extLst>
              <a:ext uri="{FF2B5EF4-FFF2-40B4-BE49-F238E27FC236}">
                <a16:creationId xmlns:a16="http://schemas.microsoft.com/office/drawing/2014/main" id="{B9F4127A-6A89-861B-83F2-0BF7A41043F2}"/>
              </a:ext>
            </a:extLst>
          </p:cNvPr>
          <p:cNvSpPr txBox="1">
            <a:spLocks noChangeArrowheads="1"/>
          </p:cNvSpPr>
          <p:nvPr/>
        </p:nvSpPr>
        <p:spPr bwMode="auto">
          <a:xfrm>
            <a:off x="1596244" y="4387802"/>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V</a:t>
            </a:r>
            <a:endParaRPr lang="pt-BR" dirty="0">
              <a:effectLst/>
              <a:latin typeface="Arial" pitchFamily="34" charset="0"/>
              <a:ea typeface="Times New Roman"/>
              <a:cs typeface="Arial" pitchFamily="34" charset="0"/>
            </a:endParaRPr>
          </a:p>
        </p:txBody>
      </p:sp>
      <p:sp>
        <p:nvSpPr>
          <p:cNvPr id="10" name="Caixa de Texto 2">
            <a:extLst>
              <a:ext uri="{FF2B5EF4-FFF2-40B4-BE49-F238E27FC236}">
                <a16:creationId xmlns:a16="http://schemas.microsoft.com/office/drawing/2014/main" id="{A6189884-C64D-7EA4-0544-EBE1E03EE97F}"/>
              </a:ext>
            </a:extLst>
          </p:cNvPr>
          <p:cNvSpPr txBox="1">
            <a:spLocks noChangeArrowheads="1"/>
          </p:cNvSpPr>
          <p:nvPr/>
        </p:nvSpPr>
        <p:spPr bwMode="auto">
          <a:xfrm>
            <a:off x="1589812" y="4645329"/>
            <a:ext cx="447347" cy="369332"/>
          </a:xfrm>
          <a:prstGeom prst="rect">
            <a:avLst/>
          </a:prstGeom>
          <a:noFill/>
          <a:ln w="9525">
            <a:noFill/>
            <a:miter lim="800000"/>
            <a:headEnd/>
            <a:tailEnd/>
          </a:ln>
        </p:spPr>
        <p:txBody>
          <a:bodyPr rot="0" vert="horz" wrap="square" lIns="91440" tIns="45720" rIns="91440" bIns="45720" anchor="t" anchorCtr="0">
            <a:spAutoFit/>
          </a:bodyPr>
          <a:lstStyle/>
          <a:p>
            <a:pPr hangingPunct="0">
              <a:spcAft>
                <a:spcPts val="0"/>
              </a:spcAft>
            </a:pPr>
            <a:r>
              <a:rPr lang="pt-PT" b="1" dirty="0">
                <a:solidFill>
                  <a:srgbClr val="FF0000"/>
                </a:solidFill>
                <a:latin typeface="Arial" pitchFamily="34" charset="0"/>
                <a:ea typeface="Times New Roman"/>
                <a:cs typeface="Arial" pitchFamily="34" charset="0"/>
              </a:rPr>
              <a:t>F</a:t>
            </a:r>
            <a:endParaRPr lang="pt-BR" dirty="0">
              <a:effectLst/>
              <a:latin typeface="Arial" pitchFamily="34" charset="0"/>
              <a:ea typeface="Times New Roman"/>
              <a:cs typeface="Arial" pitchFamily="34" charset="0"/>
            </a:endParaRPr>
          </a:p>
        </p:txBody>
      </p:sp>
    </p:spTree>
    <p:extLst>
      <p:ext uri="{BB962C8B-B14F-4D97-AF65-F5344CB8AC3E}">
        <p14:creationId xmlns:p14="http://schemas.microsoft.com/office/powerpoint/2010/main" val="16760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0977" y="692696"/>
            <a:ext cx="9577064" cy="3139321"/>
          </a:xfrm>
          <a:prstGeom prst="rect">
            <a:avLst/>
          </a:prstGeom>
        </p:spPr>
        <p:txBody>
          <a:bodyPr wrap="square">
            <a:spAutoFit/>
          </a:bodyPr>
          <a:lstStyle/>
          <a:p>
            <a:pPr marL="450215" indent="-635" hangingPunct="0"/>
            <a:r>
              <a:rPr lang="pt-BR" sz="1800" dirty="0">
                <a:effectLst/>
                <a:latin typeface="Arial" panose="020B0604020202020204" pitchFamily="34" charset="0"/>
                <a:ea typeface="Times New Roman" panose="02020603050405020304" pitchFamily="18" charset="0"/>
              </a:rPr>
              <a:t>Assinale a alternativa que contém a sequência correta de F e V.</a:t>
            </a:r>
            <a:endParaRPr lang="pt-BR" sz="1800" dirty="0">
              <a:effectLst/>
              <a:latin typeface="Times New Roman" panose="02020603050405020304" pitchFamily="18" charset="0"/>
              <a:ea typeface="Times New Roman" panose="02020603050405020304" pitchFamily="18" charset="0"/>
            </a:endParaRPr>
          </a:p>
          <a:p>
            <a:pPr marL="450215" indent="-635" hangingPunct="0"/>
            <a:r>
              <a:rPr lang="pt-BR" sz="1800" b="1" dirty="0">
                <a:effectLst/>
                <a:latin typeface="Arial" panose="020B0604020202020204" pitchFamily="34" charset="0"/>
                <a:ea typeface="Times New Roman" panose="02020603050405020304" pitchFamily="18" charset="0"/>
              </a:rPr>
              <a:t> </a:t>
            </a:r>
            <a:endParaRPr lang="pt-BR" sz="1800" dirty="0">
              <a:effectLst/>
              <a:latin typeface="Times New Roman" panose="02020603050405020304" pitchFamily="18" charset="0"/>
              <a:ea typeface="Times New Roman" panose="02020603050405020304" pitchFamily="18" charset="0"/>
            </a:endParaRPr>
          </a:p>
          <a:p>
            <a:pPr marL="793115" indent="-342900" hangingPunct="0">
              <a:buAutoNum type="alphaLcParenR"/>
            </a:pPr>
            <a:r>
              <a:rPr lang="pt-BR" sz="1800" dirty="0">
                <a:effectLst/>
                <a:latin typeface="Arial" panose="020B0604020202020204" pitchFamily="34" charset="0"/>
                <a:ea typeface="Times New Roman" panose="02020603050405020304" pitchFamily="18" charset="0"/>
              </a:rPr>
              <a:t>(   )   </a:t>
            </a:r>
            <a:r>
              <a:rPr lang="pt-PT" sz="1800" dirty="0">
                <a:effectLst/>
                <a:latin typeface="Arial" panose="020B0604020202020204" pitchFamily="34" charset="0"/>
                <a:ea typeface="Times New Roman" panose="02020603050405020304" pitchFamily="18" charset="0"/>
              </a:rPr>
              <a:t>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793115" indent="-342900" hangingPunct="0">
              <a:buAutoNum type="alphaLcParenR"/>
            </a:pPr>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b) (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c)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d)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r>
              <a:rPr lang="pt-PT" sz="1800" b="1" dirty="0">
                <a:effectLst/>
                <a:latin typeface="Arial" panose="020B0604020202020204" pitchFamily="34" charset="0"/>
                <a:ea typeface="Times New Roman" panose="02020603050405020304" pitchFamily="18" charset="0"/>
              </a:rPr>
              <a:t>              </a:t>
            </a:r>
          </a:p>
          <a:p>
            <a:pPr marL="450215" hangingPunct="0"/>
            <a:endParaRPr lang="pt-BR" sz="1800" dirty="0">
              <a:effectLst/>
              <a:latin typeface="Times New Roman" panose="02020603050405020304" pitchFamily="18" charset="0"/>
              <a:ea typeface="Times New Roman" panose="02020603050405020304" pitchFamily="18" charset="0"/>
            </a:endParaRPr>
          </a:p>
          <a:p>
            <a:pPr marL="450215" hangingPunct="0"/>
            <a:r>
              <a:rPr lang="pt-BR" sz="1800" dirty="0">
                <a:effectLst/>
                <a:latin typeface="Arial" panose="020B0604020202020204" pitchFamily="34" charset="0"/>
                <a:ea typeface="Times New Roman" panose="02020603050405020304" pitchFamily="18" charset="0"/>
              </a:rPr>
              <a:t>e) (   )</a:t>
            </a:r>
            <a:r>
              <a:rPr lang="pt-PT" sz="1800" dirty="0">
                <a:effectLst/>
                <a:latin typeface="Arial" panose="020B0604020202020204" pitchFamily="34" charset="0"/>
                <a:ea typeface="Times New Roman" panose="02020603050405020304" pitchFamily="18" charset="0"/>
              </a:rPr>
              <a:t>   1ª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2ª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3ª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4ª (</a:t>
            </a:r>
            <a:r>
              <a:rPr lang="pt-PT" sz="1800" b="1" dirty="0">
                <a:effectLst/>
                <a:latin typeface="Arial" panose="020B0604020202020204" pitchFamily="34" charset="0"/>
                <a:ea typeface="Times New Roman" panose="02020603050405020304" pitchFamily="18" charset="0"/>
              </a:rPr>
              <a:t>F</a:t>
            </a:r>
            <a:r>
              <a:rPr lang="pt-PT" sz="1800" dirty="0">
                <a:effectLst/>
                <a:latin typeface="Arial" panose="020B0604020202020204" pitchFamily="34" charset="0"/>
                <a:ea typeface="Times New Roman" panose="02020603050405020304" pitchFamily="18" charset="0"/>
              </a:rPr>
              <a:t>) – 5ª (</a:t>
            </a:r>
            <a:r>
              <a:rPr lang="pt-PT" sz="1800" b="1" dirty="0">
                <a:effectLst/>
                <a:latin typeface="Arial" panose="020B0604020202020204" pitchFamily="34" charset="0"/>
                <a:ea typeface="Times New Roman" panose="02020603050405020304" pitchFamily="18" charset="0"/>
              </a:rPr>
              <a:t>V</a:t>
            </a:r>
            <a:r>
              <a:rPr lang="pt-PT" sz="1800" dirty="0">
                <a:effectLst/>
                <a:latin typeface="Arial" panose="020B060402020202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p:txBody>
      </p:sp>
      <p:sp>
        <p:nvSpPr>
          <p:cNvPr id="2" name="CaixaDeTexto 1">
            <a:extLst>
              <a:ext uri="{FF2B5EF4-FFF2-40B4-BE49-F238E27FC236}">
                <a16:creationId xmlns:a16="http://schemas.microsoft.com/office/drawing/2014/main" id="{80B7AF9A-E4F3-E575-252B-59B371340BA5}"/>
              </a:ext>
            </a:extLst>
          </p:cNvPr>
          <p:cNvSpPr txBox="1"/>
          <p:nvPr/>
        </p:nvSpPr>
        <p:spPr>
          <a:xfrm>
            <a:off x="1804878" y="1224887"/>
            <a:ext cx="255492" cy="400110"/>
          </a:xfrm>
          <a:prstGeom prst="rect">
            <a:avLst/>
          </a:prstGeom>
          <a:noFill/>
        </p:spPr>
        <p:txBody>
          <a:bodyPr wrap="square" rtlCol="0">
            <a:spAutoFit/>
          </a:bodyPr>
          <a:lstStyle/>
          <a:p>
            <a:r>
              <a:rPr lang="pt-BR" sz="2000" dirty="0">
                <a:solidFill>
                  <a:srgbClr val="FF0000"/>
                </a:solidFill>
              </a:rPr>
              <a:t>X</a:t>
            </a:r>
            <a:endParaRPr lang="pt-BR" dirty="0">
              <a:solidFill>
                <a:srgbClr val="FF0000"/>
              </a:solidFill>
            </a:endParaRPr>
          </a:p>
        </p:txBody>
      </p:sp>
    </p:spTree>
    <p:extLst>
      <p:ext uri="{BB962C8B-B14F-4D97-AF65-F5344CB8AC3E}">
        <p14:creationId xmlns:p14="http://schemas.microsoft.com/office/powerpoint/2010/main" val="17663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6715</Words>
  <Application>Microsoft Office PowerPoint</Application>
  <PresentationFormat>Personalizar</PresentationFormat>
  <Paragraphs>464</Paragraphs>
  <Slides>40</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40</vt:i4>
      </vt:variant>
    </vt:vector>
  </HeadingPairs>
  <TitlesOfParts>
    <vt:vector size="45" baseType="lpstr">
      <vt:lpstr>Arial</vt:lpstr>
      <vt:lpstr>Arial Narrow</vt:lpstr>
      <vt:lpstr>Calibri</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Luísa Ferreira</cp:lastModifiedBy>
  <cp:revision>38</cp:revision>
  <dcterms:created xsi:type="dcterms:W3CDTF">2020-08-01T16:25:14Z</dcterms:created>
  <dcterms:modified xsi:type="dcterms:W3CDTF">2023-03-29T18:30:23Z</dcterms:modified>
</cp:coreProperties>
</file>