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69" r:id="rId2"/>
    <p:sldId id="26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43" r:id="rId41"/>
    <p:sldId id="308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1" r:id="rId59"/>
    <p:sldId id="310" r:id="rId60"/>
    <p:sldId id="332" r:id="rId61"/>
    <p:sldId id="333" r:id="rId62"/>
    <p:sldId id="334" r:id="rId63"/>
    <p:sldId id="335" r:id="rId64"/>
    <p:sldId id="336" r:id="rId65"/>
    <p:sldId id="337" r:id="rId66"/>
    <p:sldId id="344" r:id="rId67"/>
    <p:sldId id="338" r:id="rId68"/>
    <p:sldId id="339" r:id="rId69"/>
    <p:sldId id="340" r:id="rId70"/>
    <p:sldId id="341" r:id="rId71"/>
    <p:sldId id="345" r:id="rId72"/>
    <p:sldId id="342" r:id="rId73"/>
    <p:sldId id="270" r:id="rId74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DEB"/>
    <a:srgbClr val="CADCD8"/>
    <a:srgbClr val="B0CAC4"/>
    <a:srgbClr val="C0B892"/>
    <a:srgbClr val="AEA472"/>
    <a:srgbClr val="A6C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F4911-F97B-4D4B-A568-3D8D6A5CE9E3}" v="301" dt="2023-05-11T14:56:23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 varScale="1">
        <p:scale>
          <a:sx n="68" d="100"/>
          <a:sy n="68" d="100"/>
        </p:scale>
        <p:origin x="804" y="48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ísa Ferreira" userId="dad567e2eb153e2a" providerId="LiveId" clId="{A2156F76-B153-482E-B8F3-CECD7D32FF0E}"/>
    <pc:docChg chg="undo custSel addSld delSld modSld sldOrd">
      <pc:chgData name="Luísa Ferreira" userId="dad567e2eb153e2a" providerId="LiveId" clId="{A2156F76-B153-482E-B8F3-CECD7D32FF0E}" dt="2023-04-12T15:33:15.081" v="930" actId="1076"/>
      <pc:docMkLst>
        <pc:docMk/>
      </pc:docMkLst>
      <pc:sldChg chg="del">
        <pc:chgData name="Luísa Ferreira" userId="dad567e2eb153e2a" providerId="LiveId" clId="{A2156F76-B153-482E-B8F3-CECD7D32FF0E}" dt="2023-04-05T15:06:51.178" v="2" actId="47"/>
        <pc:sldMkLst>
          <pc:docMk/>
          <pc:sldMk cId="3493578261" sldId="258"/>
        </pc:sldMkLst>
      </pc:sldChg>
      <pc:sldChg chg="del">
        <pc:chgData name="Luísa Ferreira" userId="dad567e2eb153e2a" providerId="LiveId" clId="{A2156F76-B153-482E-B8F3-CECD7D32FF0E}" dt="2023-04-05T15:06:52.046" v="3" actId="47"/>
        <pc:sldMkLst>
          <pc:docMk/>
          <pc:sldMk cId="2174751085" sldId="259"/>
        </pc:sldMkLst>
      </pc:sldChg>
      <pc:sldChg chg="del">
        <pc:chgData name="Luísa Ferreira" userId="dad567e2eb153e2a" providerId="LiveId" clId="{A2156F76-B153-482E-B8F3-CECD7D32FF0E}" dt="2023-04-05T15:06:52.809" v="4" actId="47"/>
        <pc:sldMkLst>
          <pc:docMk/>
          <pc:sldMk cId="3747119755" sldId="260"/>
        </pc:sldMkLst>
      </pc:sldChg>
      <pc:sldChg chg="del">
        <pc:chgData name="Luísa Ferreira" userId="dad567e2eb153e2a" providerId="LiveId" clId="{A2156F76-B153-482E-B8F3-CECD7D32FF0E}" dt="2023-04-05T15:06:53.603" v="5" actId="47"/>
        <pc:sldMkLst>
          <pc:docMk/>
          <pc:sldMk cId="367620049" sldId="261"/>
        </pc:sldMkLst>
      </pc:sldChg>
      <pc:sldChg chg="del">
        <pc:chgData name="Luísa Ferreira" userId="dad567e2eb153e2a" providerId="LiveId" clId="{A2156F76-B153-482E-B8F3-CECD7D32FF0E}" dt="2023-04-05T15:06:54.842" v="6" actId="47"/>
        <pc:sldMkLst>
          <pc:docMk/>
          <pc:sldMk cId="1676075929" sldId="262"/>
        </pc:sldMkLst>
      </pc:sldChg>
      <pc:sldChg chg="del">
        <pc:chgData name="Luísa Ferreira" userId="dad567e2eb153e2a" providerId="LiveId" clId="{A2156F76-B153-482E-B8F3-CECD7D32FF0E}" dt="2023-04-05T15:06:55.719" v="7" actId="47"/>
        <pc:sldMkLst>
          <pc:docMk/>
          <pc:sldMk cId="2208719657" sldId="263"/>
        </pc:sldMkLst>
      </pc:sldChg>
      <pc:sldChg chg="del">
        <pc:chgData name="Luísa Ferreira" userId="dad567e2eb153e2a" providerId="LiveId" clId="{A2156F76-B153-482E-B8F3-CECD7D32FF0E}" dt="2023-04-05T15:06:56.384" v="8" actId="47"/>
        <pc:sldMkLst>
          <pc:docMk/>
          <pc:sldMk cId="2044035725" sldId="264"/>
        </pc:sldMkLst>
      </pc:sldChg>
      <pc:sldChg chg="del">
        <pc:chgData name="Luísa Ferreira" userId="dad567e2eb153e2a" providerId="LiveId" clId="{A2156F76-B153-482E-B8F3-CECD7D32FF0E}" dt="2023-04-05T15:06:57.371" v="9" actId="47"/>
        <pc:sldMkLst>
          <pc:docMk/>
          <pc:sldMk cId="2138048424" sldId="265"/>
        </pc:sldMkLst>
      </pc:sldChg>
      <pc:sldChg chg="addSp delSp modSp mod delAnim">
        <pc:chgData name="Luísa Ferreira" userId="dad567e2eb153e2a" providerId="LiveId" clId="{A2156F76-B153-482E-B8F3-CECD7D32FF0E}" dt="2023-04-05T15:56:26.420" v="373" actId="1076"/>
        <pc:sldMkLst>
          <pc:docMk/>
          <pc:sldMk cId="1108302110" sldId="266"/>
        </pc:sldMkLst>
        <pc:spChg chg="del">
          <ac:chgData name="Luísa Ferreira" userId="dad567e2eb153e2a" providerId="LiveId" clId="{A2156F76-B153-482E-B8F3-CECD7D32FF0E}" dt="2023-04-05T15:07:08.505" v="17" actId="478"/>
          <ac:spMkLst>
            <pc:docMk/>
            <pc:sldMk cId="1108302110" sldId="266"/>
            <ac:spMk id="3" creationId="{00000000-0000-0000-0000-000000000000}"/>
          </ac:spMkLst>
        </pc:spChg>
        <pc:spChg chg="del mod">
          <ac:chgData name="Luísa Ferreira" userId="dad567e2eb153e2a" providerId="LiveId" clId="{A2156F76-B153-482E-B8F3-CECD7D32FF0E}" dt="2023-04-05T15:07:07.328" v="16" actId="478"/>
          <ac:spMkLst>
            <pc:docMk/>
            <pc:sldMk cId="1108302110" sldId="266"/>
            <ac:spMk id="4" creationId="{00000000-0000-0000-0000-000000000000}"/>
          </ac:spMkLst>
        </pc:spChg>
        <pc:spChg chg="del">
          <ac:chgData name="Luísa Ferreira" userId="dad567e2eb153e2a" providerId="LiveId" clId="{A2156F76-B153-482E-B8F3-CECD7D32FF0E}" dt="2023-04-05T15:07:04.289" v="13" actId="478"/>
          <ac:spMkLst>
            <pc:docMk/>
            <pc:sldMk cId="1108302110" sldId="266"/>
            <ac:spMk id="6" creationId="{00000000-0000-0000-0000-000000000000}"/>
          </ac:spMkLst>
        </pc:spChg>
        <pc:spChg chg="del">
          <ac:chgData name="Luísa Ferreira" userId="dad567e2eb153e2a" providerId="LiveId" clId="{A2156F76-B153-482E-B8F3-CECD7D32FF0E}" dt="2023-04-05T15:07:03.063" v="12" actId="478"/>
          <ac:spMkLst>
            <pc:docMk/>
            <pc:sldMk cId="1108302110" sldId="266"/>
            <ac:spMk id="7" creationId="{00000000-0000-0000-0000-000000000000}"/>
          </ac:spMkLst>
        </pc:spChg>
        <pc:spChg chg="del">
          <ac:chgData name="Luísa Ferreira" userId="dad567e2eb153e2a" providerId="LiveId" clId="{A2156F76-B153-482E-B8F3-CECD7D32FF0E}" dt="2023-04-05T15:07:02.558" v="11" actId="478"/>
          <ac:spMkLst>
            <pc:docMk/>
            <pc:sldMk cId="1108302110" sldId="266"/>
            <ac:spMk id="8" creationId="{00000000-0000-0000-0000-000000000000}"/>
          </ac:spMkLst>
        </pc:spChg>
        <pc:spChg chg="del">
          <ac:chgData name="Luísa Ferreira" userId="dad567e2eb153e2a" providerId="LiveId" clId="{A2156F76-B153-482E-B8F3-CECD7D32FF0E}" dt="2023-04-05T15:07:05.744" v="14" actId="478"/>
          <ac:spMkLst>
            <pc:docMk/>
            <pc:sldMk cId="1108302110" sldId="266"/>
            <ac:spMk id="9" creationId="{00000000-0000-0000-0000-000000000000}"/>
          </ac:spMkLst>
        </pc:spChg>
        <pc:spChg chg="add mod">
          <ac:chgData name="Luísa Ferreira" userId="dad567e2eb153e2a" providerId="LiveId" clId="{A2156F76-B153-482E-B8F3-CECD7D32FF0E}" dt="2023-04-05T15:56:23.831" v="372" actId="14100"/>
          <ac:spMkLst>
            <pc:docMk/>
            <pc:sldMk cId="1108302110" sldId="266"/>
            <ac:spMk id="10" creationId="{B93B1A00-6A17-8662-1DA1-CAC457A8FB40}"/>
          </ac:spMkLst>
        </pc:spChg>
        <pc:spChg chg="add mod">
          <ac:chgData name="Luísa Ferreira" userId="dad567e2eb153e2a" providerId="LiveId" clId="{A2156F76-B153-482E-B8F3-CECD7D32FF0E}" dt="2023-04-05T15:56:14.060" v="369" actId="1076"/>
          <ac:spMkLst>
            <pc:docMk/>
            <pc:sldMk cId="1108302110" sldId="266"/>
            <ac:spMk id="13" creationId="{EF697595-9DD0-F263-F765-27F1976AD3A6}"/>
          </ac:spMkLst>
        </pc:spChg>
        <pc:graphicFrameChg chg="del">
          <ac:chgData name="Luísa Ferreira" userId="dad567e2eb153e2a" providerId="LiveId" clId="{A2156F76-B153-482E-B8F3-CECD7D32FF0E}" dt="2023-04-05T15:07:01.387" v="10" actId="478"/>
          <ac:graphicFrameMkLst>
            <pc:docMk/>
            <pc:sldMk cId="1108302110" sldId="266"/>
            <ac:graphicFrameMk id="5" creationId="{00000000-0000-0000-0000-000000000000}"/>
          </ac:graphicFrameMkLst>
        </pc:graphicFrameChg>
        <pc:picChg chg="add mod">
          <ac:chgData name="Luísa Ferreira" userId="dad567e2eb153e2a" providerId="LiveId" clId="{A2156F76-B153-482E-B8F3-CECD7D32FF0E}" dt="2023-04-05T15:56:26.420" v="373" actId="1076"/>
          <ac:picMkLst>
            <pc:docMk/>
            <pc:sldMk cId="1108302110" sldId="266"/>
            <ac:picMk id="11" creationId="{C728880B-3201-A13E-6140-622F0768246A}"/>
          </ac:picMkLst>
        </pc:picChg>
      </pc:sldChg>
      <pc:sldChg chg="del">
        <pc:chgData name="Luísa Ferreira" userId="dad567e2eb153e2a" providerId="LiveId" clId="{A2156F76-B153-482E-B8F3-CECD7D32FF0E}" dt="2023-04-05T15:07:10.243" v="18" actId="47"/>
        <pc:sldMkLst>
          <pc:docMk/>
          <pc:sldMk cId="4177953587" sldId="267"/>
        </pc:sldMkLst>
      </pc:sldChg>
      <pc:sldChg chg="modSp">
        <pc:chgData name="Luísa Ferreira" userId="dad567e2eb153e2a" providerId="LiveId" clId="{A2156F76-B153-482E-B8F3-CECD7D32FF0E}" dt="2023-04-05T15:06:47.493" v="1" actId="20577"/>
        <pc:sldMkLst>
          <pc:docMk/>
          <pc:sldMk cId="1147860941" sldId="269"/>
        </pc:sldMkLst>
        <pc:spChg chg="mod">
          <ac:chgData name="Luísa Ferreira" userId="dad567e2eb153e2a" providerId="LiveId" clId="{A2156F76-B153-482E-B8F3-CECD7D32FF0E}" dt="2023-04-05T15:06:47.493" v="1" actId="20577"/>
          <ac:spMkLst>
            <pc:docMk/>
            <pc:sldMk cId="1147860941" sldId="269"/>
            <ac:spMk id="6" creationId="{00000000-0000-0000-0000-000000000000}"/>
          </ac:spMkLst>
        </pc:spChg>
      </pc:sldChg>
      <pc:sldChg chg="addSp modSp add mod modAnim">
        <pc:chgData name="Luísa Ferreira" userId="dad567e2eb153e2a" providerId="LiveId" clId="{A2156F76-B153-482E-B8F3-CECD7D32FF0E}" dt="2023-04-12T15:27:28.620" v="873" actId="1076"/>
        <pc:sldMkLst>
          <pc:docMk/>
          <pc:sldMk cId="3613431037" sldId="271"/>
        </pc:sldMkLst>
        <pc:spChg chg="add mod">
          <ac:chgData name="Luísa Ferreira" userId="dad567e2eb153e2a" providerId="LiveId" clId="{A2156F76-B153-482E-B8F3-CECD7D32FF0E}" dt="2023-04-12T15:27:28.620" v="873" actId="1076"/>
          <ac:spMkLst>
            <pc:docMk/>
            <pc:sldMk cId="3613431037" sldId="271"/>
            <ac:spMk id="2" creationId="{9780808B-4D00-67BD-71F1-6A490EB4A086}"/>
          </ac:spMkLst>
        </pc:spChg>
        <pc:spChg chg="add mod">
          <ac:chgData name="Luísa Ferreira" userId="dad567e2eb153e2a" providerId="LiveId" clId="{A2156F76-B153-482E-B8F3-CECD7D32FF0E}" dt="2023-04-05T15:56:48.776" v="378" actId="20577"/>
          <ac:spMkLst>
            <pc:docMk/>
            <pc:sldMk cId="3613431037" sldId="271"/>
            <ac:spMk id="3" creationId="{93BC2297-6948-EC89-3600-AEC42A49B5C5}"/>
          </ac:spMkLst>
        </pc:spChg>
        <pc:spChg chg="add mod">
          <ac:chgData name="Luísa Ferreira" userId="dad567e2eb153e2a" providerId="LiveId" clId="{A2156F76-B153-482E-B8F3-CECD7D32FF0E}" dt="2023-04-05T15:56:53.652" v="380" actId="1076"/>
          <ac:spMkLst>
            <pc:docMk/>
            <pc:sldMk cId="3613431037" sldId="271"/>
            <ac:spMk id="5" creationId="{5753E041-DA26-C854-FB78-1123109DFE26}"/>
          </ac:spMkLst>
        </pc:spChg>
      </pc:sldChg>
      <pc:sldChg chg="addSp modSp add mod">
        <pc:chgData name="Luísa Ferreira" userId="dad567e2eb153e2a" providerId="LiveId" clId="{A2156F76-B153-482E-B8F3-CECD7D32FF0E}" dt="2023-04-05T15:57:23.220" v="392" actId="1076"/>
        <pc:sldMkLst>
          <pc:docMk/>
          <pc:sldMk cId="1782942582" sldId="272"/>
        </pc:sldMkLst>
        <pc:spChg chg="add mod">
          <ac:chgData name="Luísa Ferreira" userId="dad567e2eb153e2a" providerId="LiveId" clId="{A2156F76-B153-482E-B8F3-CECD7D32FF0E}" dt="2023-04-05T15:57:23.220" v="392" actId="1076"/>
          <ac:spMkLst>
            <pc:docMk/>
            <pc:sldMk cId="1782942582" sldId="272"/>
            <ac:spMk id="3" creationId="{464EDA12-6254-4371-0543-23755D752BDE}"/>
          </ac:spMkLst>
        </pc:spChg>
        <pc:spChg chg="add mod">
          <ac:chgData name="Luísa Ferreira" userId="dad567e2eb153e2a" providerId="LiveId" clId="{A2156F76-B153-482E-B8F3-CECD7D32FF0E}" dt="2023-04-05T15:57:17.652" v="390" actId="1076"/>
          <ac:spMkLst>
            <pc:docMk/>
            <pc:sldMk cId="1782942582" sldId="272"/>
            <ac:spMk id="6" creationId="{5370822F-B704-2841-F876-C52D991BE7BD}"/>
          </ac:spMkLst>
        </pc:spChg>
        <pc:picChg chg="add mod">
          <ac:chgData name="Luísa Ferreira" userId="dad567e2eb153e2a" providerId="LiveId" clId="{A2156F76-B153-482E-B8F3-CECD7D32FF0E}" dt="2023-04-05T15:57:19.852" v="391" actId="1076"/>
          <ac:picMkLst>
            <pc:docMk/>
            <pc:sldMk cId="1782942582" sldId="272"/>
            <ac:picMk id="4" creationId="{2B2D6C33-5C47-3239-0619-FB3F44970C47}"/>
          </ac:picMkLst>
        </pc:picChg>
      </pc:sldChg>
      <pc:sldChg chg="addSp modSp add mod modAnim">
        <pc:chgData name="Luísa Ferreira" userId="dad567e2eb153e2a" providerId="LiveId" clId="{A2156F76-B153-482E-B8F3-CECD7D32FF0E}" dt="2023-04-12T15:27:38.382" v="875" actId="1076"/>
        <pc:sldMkLst>
          <pc:docMk/>
          <pc:sldMk cId="390260468" sldId="273"/>
        </pc:sldMkLst>
        <pc:spChg chg="add mod">
          <ac:chgData name="Luísa Ferreira" userId="dad567e2eb153e2a" providerId="LiveId" clId="{A2156F76-B153-482E-B8F3-CECD7D32FF0E}" dt="2023-04-12T15:27:38.382" v="875" actId="1076"/>
          <ac:spMkLst>
            <pc:docMk/>
            <pc:sldMk cId="390260468" sldId="273"/>
            <ac:spMk id="2" creationId="{DFB5785D-D858-B707-A9F1-F5AD97F8DEBF}"/>
          </ac:spMkLst>
        </pc:spChg>
        <pc:spChg chg="add mod">
          <ac:chgData name="Luísa Ferreira" userId="dad567e2eb153e2a" providerId="LiveId" clId="{A2156F76-B153-482E-B8F3-CECD7D32FF0E}" dt="2023-04-05T15:57:59.080" v="399" actId="20577"/>
          <ac:spMkLst>
            <pc:docMk/>
            <pc:sldMk cId="390260468" sldId="273"/>
            <ac:spMk id="3" creationId="{DAF83A34-ECC2-8388-CC8B-E5287E077782}"/>
          </ac:spMkLst>
        </pc:spChg>
        <pc:spChg chg="add mod">
          <ac:chgData name="Luísa Ferreira" userId="dad567e2eb153e2a" providerId="LiveId" clId="{A2156F76-B153-482E-B8F3-CECD7D32FF0E}" dt="2023-04-05T15:58:04.627" v="401" actId="1076"/>
          <ac:spMkLst>
            <pc:docMk/>
            <pc:sldMk cId="390260468" sldId="273"/>
            <ac:spMk id="5" creationId="{082F6624-3E02-5AFF-65BE-7996CDBF4BEE}"/>
          </ac:spMkLst>
        </pc:spChg>
      </pc:sldChg>
      <pc:sldChg chg="addSp modSp add mod">
        <pc:chgData name="Luísa Ferreira" userId="dad567e2eb153e2a" providerId="LiveId" clId="{A2156F76-B153-482E-B8F3-CECD7D32FF0E}" dt="2023-04-05T15:58:53.211" v="418" actId="1076"/>
        <pc:sldMkLst>
          <pc:docMk/>
          <pc:sldMk cId="61524734" sldId="274"/>
        </pc:sldMkLst>
        <pc:spChg chg="add mod">
          <ac:chgData name="Luísa Ferreira" userId="dad567e2eb153e2a" providerId="LiveId" clId="{A2156F76-B153-482E-B8F3-CECD7D32FF0E}" dt="2023-04-05T15:58:32.627" v="409" actId="1076"/>
          <ac:spMkLst>
            <pc:docMk/>
            <pc:sldMk cId="61524734" sldId="274"/>
            <ac:spMk id="3" creationId="{E51FC560-300A-06C6-5BC6-AF53DD09BC1F}"/>
          </ac:spMkLst>
        </pc:spChg>
        <pc:spChg chg="add mod">
          <ac:chgData name="Luísa Ferreira" userId="dad567e2eb153e2a" providerId="LiveId" clId="{A2156F76-B153-482E-B8F3-CECD7D32FF0E}" dt="2023-04-05T15:58:50.003" v="416" actId="1076"/>
          <ac:spMkLst>
            <pc:docMk/>
            <pc:sldMk cId="61524734" sldId="274"/>
            <ac:spMk id="6" creationId="{1D9D5794-E3F9-F444-BD2D-FDBABCCC68C6}"/>
          </ac:spMkLst>
        </pc:spChg>
        <pc:spChg chg="add mod">
          <ac:chgData name="Luísa Ferreira" userId="dad567e2eb153e2a" providerId="LiveId" clId="{A2156F76-B153-482E-B8F3-CECD7D32FF0E}" dt="2023-04-05T15:58:46.148" v="415" actId="14100"/>
          <ac:spMkLst>
            <pc:docMk/>
            <pc:sldMk cId="61524734" sldId="274"/>
            <ac:spMk id="8" creationId="{F2AECAEA-6578-A7EE-3AB8-135AA45603C5}"/>
          </ac:spMkLst>
        </pc:spChg>
        <pc:picChg chg="add mod">
          <ac:chgData name="Luísa Ferreira" userId="dad567e2eb153e2a" providerId="LiveId" clId="{A2156F76-B153-482E-B8F3-CECD7D32FF0E}" dt="2023-04-05T15:58:53.211" v="418" actId="1076"/>
          <ac:picMkLst>
            <pc:docMk/>
            <pc:sldMk cId="61524734" sldId="274"/>
            <ac:picMk id="4" creationId="{7D64BD3F-5F4D-5D6E-22D0-63ED05407473}"/>
          </ac:picMkLst>
        </pc:picChg>
      </pc:sldChg>
      <pc:sldChg chg="addSp modSp add mod modAnim">
        <pc:chgData name="Luísa Ferreira" userId="dad567e2eb153e2a" providerId="LiveId" clId="{A2156F76-B153-482E-B8F3-CECD7D32FF0E}" dt="2023-04-12T15:27:47.735" v="877" actId="1076"/>
        <pc:sldMkLst>
          <pc:docMk/>
          <pc:sldMk cId="84047452" sldId="275"/>
        </pc:sldMkLst>
        <pc:spChg chg="add mod">
          <ac:chgData name="Luísa Ferreira" userId="dad567e2eb153e2a" providerId="LiveId" clId="{A2156F76-B153-482E-B8F3-CECD7D32FF0E}" dt="2023-04-12T15:27:47.735" v="877" actId="1076"/>
          <ac:spMkLst>
            <pc:docMk/>
            <pc:sldMk cId="84047452" sldId="275"/>
            <ac:spMk id="2" creationId="{50585912-98A3-27F7-7174-FF5E99E47501}"/>
          </ac:spMkLst>
        </pc:spChg>
        <pc:spChg chg="add mod">
          <ac:chgData name="Luísa Ferreira" userId="dad567e2eb153e2a" providerId="LiveId" clId="{A2156F76-B153-482E-B8F3-CECD7D32FF0E}" dt="2023-04-05T15:59:20.181" v="427" actId="14100"/>
          <ac:spMkLst>
            <pc:docMk/>
            <pc:sldMk cId="84047452" sldId="275"/>
            <ac:spMk id="3" creationId="{7DCAEDBE-E171-A91C-6090-C7CC67465AC2}"/>
          </ac:spMkLst>
        </pc:spChg>
        <pc:spChg chg="add mod">
          <ac:chgData name="Luísa Ferreira" userId="dad567e2eb153e2a" providerId="LiveId" clId="{A2156F76-B153-482E-B8F3-CECD7D32FF0E}" dt="2023-04-05T15:59:13.997" v="425" actId="1076"/>
          <ac:spMkLst>
            <pc:docMk/>
            <pc:sldMk cId="84047452" sldId="275"/>
            <ac:spMk id="5" creationId="{FA1D67D6-50DA-70D2-3F99-D650B970F628}"/>
          </ac:spMkLst>
        </pc:spChg>
      </pc:sldChg>
      <pc:sldChg chg="addSp modSp add mod">
        <pc:chgData name="Luísa Ferreira" userId="dad567e2eb153e2a" providerId="LiveId" clId="{A2156F76-B153-482E-B8F3-CECD7D32FF0E}" dt="2023-04-05T15:59:29.204" v="430" actId="1076"/>
        <pc:sldMkLst>
          <pc:docMk/>
          <pc:sldMk cId="1110022173" sldId="276"/>
        </pc:sldMkLst>
        <pc:spChg chg="add mod">
          <ac:chgData name="Luísa Ferreira" userId="dad567e2eb153e2a" providerId="LiveId" clId="{A2156F76-B153-482E-B8F3-CECD7D32FF0E}" dt="2023-04-05T15:59:27.811" v="429" actId="14100"/>
          <ac:spMkLst>
            <pc:docMk/>
            <pc:sldMk cId="1110022173" sldId="276"/>
            <ac:spMk id="3" creationId="{C22E955C-5100-C52E-CA5E-BBFBFF53FE9E}"/>
          </ac:spMkLst>
        </pc:spChg>
        <pc:picChg chg="add mod">
          <ac:chgData name="Luísa Ferreira" userId="dad567e2eb153e2a" providerId="LiveId" clId="{A2156F76-B153-482E-B8F3-CECD7D32FF0E}" dt="2023-04-05T15:59:29.204" v="430" actId="1076"/>
          <ac:picMkLst>
            <pc:docMk/>
            <pc:sldMk cId="1110022173" sldId="276"/>
            <ac:picMk id="4" creationId="{8072C9B7-7614-2483-A4EC-9D8263D0B24A}"/>
          </ac:picMkLst>
        </pc:picChg>
      </pc:sldChg>
      <pc:sldChg chg="addSp modSp add mod modAnim">
        <pc:chgData name="Luísa Ferreira" userId="dad567e2eb153e2a" providerId="LiveId" clId="{A2156F76-B153-482E-B8F3-CECD7D32FF0E}" dt="2023-04-12T15:27:56.212" v="879" actId="1076"/>
        <pc:sldMkLst>
          <pc:docMk/>
          <pc:sldMk cId="2810708942" sldId="277"/>
        </pc:sldMkLst>
        <pc:spChg chg="add mod">
          <ac:chgData name="Luísa Ferreira" userId="dad567e2eb153e2a" providerId="LiveId" clId="{A2156F76-B153-482E-B8F3-CECD7D32FF0E}" dt="2023-04-12T15:27:56.212" v="879" actId="1076"/>
          <ac:spMkLst>
            <pc:docMk/>
            <pc:sldMk cId="2810708942" sldId="277"/>
            <ac:spMk id="2" creationId="{E1F22CA4-EF9B-2309-571F-D15ACB17C494}"/>
          </ac:spMkLst>
        </pc:spChg>
        <pc:spChg chg="add mod">
          <ac:chgData name="Luísa Ferreira" userId="dad567e2eb153e2a" providerId="LiveId" clId="{A2156F76-B153-482E-B8F3-CECD7D32FF0E}" dt="2023-04-05T15:59:36.804" v="433" actId="1076"/>
          <ac:spMkLst>
            <pc:docMk/>
            <pc:sldMk cId="2810708942" sldId="277"/>
            <ac:spMk id="3" creationId="{F9AB222B-1117-44DA-DE81-FD69DE0868EC}"/>
          </ac:spMkLst>
        </pc:spChg>
      </pc:sldChg>
      <pc:sldChg chg="addSp modSp add mod">
        <pc:chgData name="Luísa Ferreira" userId="dad567e2eb153e2a" providerId="LiveId" clId="{A2156F76-B153-482E-B8F3-CECD7D32FF0E}" dt="2023-04-05T15:59:59.820" v="439" actId="14100"/>
        <pc:sldMkLst>
          <pc:docMk/>
          <pc:sldMk cId="3485221302" sldId="278"/>
        </pc:sldMkLst>
        <pc:spChg chg="add mod">
          <ac:chgData name="Luísa Ferreira" userId="dad567e2eb153e2a" providerId="LiveId" clId="{A2156F76-B153-482E-B8F3-CECD7D32FF0E}" dt="2023-04-05T15:59:59.820" v="439" actId="14100"/>
          <ac:spMkLst>
            <pc:docMk/>
            <pc:sldMk cId="3485221302" sldId="278"/>
            <ac:spMk id="3" creationId="{7A745EB0-96BC-6F1A-2D00-92FC63785A57}"/>
          </ac:spMkLst>
        </pc:spChg>
        <pc:picChg chg="add mod">
          <ac:chgData name="Luísa Ferreira" userId="dad567e2eb153e2a" providerId="LiveId" clId="{A2156F76-B153-482E-B8F3-CECD7D32FF0E}" dt="2023-04-05T15:59:44.739" v="436" actId="1076"/>
          <ac:picMkLst>
            <pc:docMk/>
            <pc:sldMk cId="3485221302" sldId="278"/>
            <ac:picMk id="2" creationId="{3FE3C81F-475E-BACD-8CB6-AE336F9761AB}"/>
          </ac:picMkLst>
        </pc:picChg>
      </pc:sldChg>
      <pc:sldChg chg="addSp modSp add mod">
        <pc:chgData name="Luísa Ferreira" userId="dad567e2eb153e2a" providerId="LiveId" clId="{A2156F76-B153-482E-B8F3-CECD7D32FF0E}" dt="2023-04-05T16:00:20.939" v="446" actId="1076"/>
        <pc:sldMkLst>
          <pc:docMk/>
          <pc:sldMk cId="88834850" sldId="279"/>
        </pc:sldMkLst>
        <pc:spChg chg="add mod">
          <ac:chgData name="Luísa Ferreira" userId="dad567e2eb153e2a" providerId="LiveId" clId="{A2156F76-B153-482E-B8F3-CECD7D32FF0E}" dt="2023-04-05T16:00:14.114" v="442" actId="207"/>
          <ac:spMkLst>
            <pc:docMk/>
            <pc:sldMk cId="88834850" sldId="279"/>
            <ac:spMk id="3" creationId="{43E31BA0-027D-EB84-6FB7-66C8E710C2DE}"/>
          </ac:spMkLst>
        </pc:spChg>
        <pc:picChg chg="add mod">
          <ac:chgData name="Luísa Ferreira" userId="dad567e2eb153e2a" providerId="LiveId" clId="{A2156F76-B153-482E-B8F3-CECD7D32FF0E}" dt="2023-04-05T16:00:20.939" v="446" actId="1076"/>
          <ac:picMkLst>
            <pc:docMk/>
            <pc:sldMk cId="88834850" sldId="279"/>
            <ac:picMk id="4" creationId="{4EA91179-744D-3ACB-1402-23E3CA7922E4}"/>
          </ac:picMkLst>
        </pc:picChg>
      </pc:sldChg>
      <pc:sldChg chg="addSp modSp add mod modAnim">
        <pc:chgData name="Luísa Ferreira" userId="dad567e2eb153e2a" providerId="LiveId" clId="{A2156F76-B153-482E-B8F3-CECD7D32FF0E}" dt="2023-04-12T15:28:08.719" v="881" actId="1076"/>
        <pc:sldMkLst>
          <pc:docMk/>
          <pc:sldMk cId="2738679012" sldId="280"/>
        </pc:sldMkLst>
        <pc:spChg chg="add mod">
          <ac:chgData name="Luísa Ferreira" userId="dad567e2eb153e2a" providerId="LiveId" clId="{A2156F76-B153-482E-B8F3-CECD7D32FF0E}" dt="2023-04-12T15:28:08.719" v="881" actId="1076"/>
          <ac:spMkLst>
            <pc:docMk/>
            <pc:sldMk cId="2738679012" sldId="280"/>
            <ac:spMk id="2" creationId="{ECAD0467-2C6A-10CB-EF44-FD1706F00CB4}"/>
          </ac:spMkLst>
        </pc:spChg>
        <pc:spChg chg="add mod">
          <ac:chgData name="Luísa Ferreira" userId="dad567e2eb153e2a" providerId="LiveId" clId="{A2156F76-B153-482E-B8F3-CECD7D32FF0E}" dt="2023-04-10T13:16:47.473" v="518" actId="5793"/>
          <ac:spMkLst>
            <pc:docMk/>
            <pc:sldMk cId="2738679012" sldId="280"/>
            <ac:spMk id="3" creationId="{B2C50EDA-FA71-833E-EDD6-3FC2E4267CD7}"/>
          </ac:spMkLst>
        </pc:spChg>
      </pc:sldChg>
      <pc:sldChg chg="addSp modSp add mod">
        <pc:chgData name="Luísa Ferreira" userId="dad567e2eb153e2a" providerId="LiveId" clId="{A2156F76-B153-482E-B8F3-CECD7D32FF0E}" dt="2023-04-05T16:00:59.212" v="459" actId="1076"/>
        <pc:sldMkLst>
          <pc:docMk/>
          <pc:sldMk cId="344562019" sldId="281"/>
        </pc:sldMkLst>
        <pc:spChg chg="add mod">
          <ac:chgData name="Luísa Ferreira" userId="dad567e2eb153e2a" providerId="LiveId" clId="{A2156F76-B153-482E-B8F3-CECD7D32FF0E}" dt="2023-04-05T16:00:59.212" v="459" actId="1076"/>
          <ac:spMkLst>
            <pc:docMk/>
            <pc:sldMk cId="344562019" sldId="281"/>
            <ac:spMk id="3" creationId="{7140BAF8-2949-6BB4-0270-999453ECAAC2}"/>
          </ac:spMkLst>
        </pc:spChg>
        <pc:picChg chg="add mod">
          <ac:chgData name="Luísa Ferreira" userId="dad567e2eb153e2a" providerId="LiveId" clId="{A2156F76-B153-482E-B8F3-CECD7D32FF0E}" dt="2023-04-05T16:00:50.995" v="456" actId="1076"/>
          <ac:picMkLst>
            <pc:docMk/>
            <pc:sldMk cId="344562019" sldId="281"/>
            <ac:picMk id="2" creationId="{3BEFC0A3-03A8-027E-2182-541DD51BDAE2}"/>
          </ac:picMkLst>
        </pc:picChg>
      </pc:sldChg>
      <pc:sldChg chg="addSp modSp add mod">
        <pc:chgData name="Luísa Ferreira" userId="dad567e2eb153e2a" providerId="LiveId" clId="{A2156F76-B153-482E-B8F3-CECD7D32FF0E}" dt="2023-04-05T16:01:16.476" v="465" actId="1076"/>
        <pc:sldMkLst>
          <pc:docMk/>
          <pc:sldMk cId="1668044559" sldId="282"/>
        </pc:sldMkLst>
        <pc:spChg chg="add mod">
          <ac:chgData name="Luísa Ferreira" userId="dad567e2eb153e2a" providerId="LiveId" clId="{A2156F76-B153-482E-B8F3-CECD7D32FF0E}" dt="2023-04-05T16:01:12.316" v="464" actId="207"/>
          <ac:spMkLst>
            <pc:docMk/>
            <pc:sldMk cId="1668044559" sldId="282"/>
            <ac:spMk id="3" creationId="{ED6A2E04-8D10-29F2-E214-A015F8DF1FD5}"/>
          </ac:spMkLst>
        </pc:spChg>
        <pc:picChg chg="add mod">
          <ac:chgData name="Luísa Ferreira" userId="dad567e2eb153e2a" providerId="LiveId" clId="{A2156F76-B153-482E-B8F3-CECD7D32FF0E}" dt="2023-04-05T16:01:16.476" v="465" actId="1076"/>
          <ac:picMkLst>
            <pc:docMk/>
            <pc:sldMk cId="1668044559" sldId="282"/>
            <ac:picMk id="4" creationId="{6D1082EE-555B-BE8C-13A0-3B2875990B64}"/>
          </ac:picMkLst>
        </pc:picChg>
      </pc:sldChg>
      <pc:sldChg chg="addSp modSp add mod modAnim">
        <pc:chgData name="Luísa Ferreira" userId="dad567e2eb153e2a" providerId="LiveId" clId="{A2156F76-B153-482E-B8F3-CECD7D32FF0E}" dt="2023-04-12T15:28:22.254" v="883" actId="1076"/>
        <pc:sldMkLst>
          <pc:docMk/>
          <pc:sldMk cId="4208651709" sldId="283"/>
        </pc:sldMkLst>
        <pc:spChg chg="add mod">
          <ac:chgData name="Luísa Ferreira" userId="dad567e2eb153e2a" providerId="LiveId" clId="{A2156F76-B153-482E-B8F3-CECD7D32FF0E}" dt="2023-04-12T15:28:22.254" v="883" actId="1076"/>
          <ac:spMkLst>
            <pc:docMk/>
            <pc:sldMk cId="4208651709" sldId="283"/>
            <ac:spMk id="2" creationId="{0C73013F-AB90-CE88-EC41-3A1164CB9293}"/>
          </ac:spMkLst>
        </pc:spChg>
        <pc:spChg chg="add mod">
          <ac:chgData name="Luísa Ferreira" userId="dad567e2eb153e2a" providerId="LiveId" clId="{A2156F76-B153-482E-B8F3-CECD7D32FF0E}" dt="2023-04-05T16:01:56.995" v="471" actId="1076"/>
          <ac:spMkLst>
            <pc:docMk/>
            <pc:sldMk cId="4208651709" sldId="283"/>
            <ac:spMk id="3" creationId="{C23226B3-91AD-B674-D0FC-EBBA74D0B2BA}"/>
          </ac:spMkLst>
        </pc:spChg>
      </pc:sldChg>
      <pc:sldChg chg="addSp modSp add mod">
        <pc:chgData name="Luísa Ferreira" userId="dad567e2eb153e2a" providerId="LiveId" clId="{A2156F76-B153-482E-B8F3-CECD7D32FF0E}" dt="2023-04-05T16:02:24.756" v="480" actId="1076"/>
        <pc:sldMkLst>
          <pc:docMk/>
          <pc:sldMk cId="578457738" sldId="284"/>
        </pc:sldMkLst>
        <pc:spChg chg="add mod">
          <ac:chgData name="Luísa Ferreira" userId="dad567e2eb153e2a" providerId="LiveId" clId="{A2156F76-B153-482E-B8F3-CECD7D32FF0E}" dt="2023-04-05T16:02:24.756" v="480" actId="1076"/>
          <ac:spMkLst>
            <pc:docMk/>
            <pc:sldMk cId="578457738" sldId="284"/>
            <ac:spMk id="3" creationId="{B691E071-B2B9-C032-9817-A92F8FBFE136}"/>
          </ac:spMkLst>
        </pc:spChg>
        <pc:picChg chg="add mod">
          <ac:chgData name="Luísa Ferreira" userId="dad567e2eb153e2a" providerId="LiveId" clId="{A2156F76-B153-482E-B8F3-CECD7D32FF0E}" dt="2023-04-05T16:02:16.746" v="478" actId="1076"/>
          <ac:picMkLst>
            <pc:docMk/>
            <pc:sldMk cId="578457738" sldId="284"/>
            <ac:picMk id="2" creationId="{15822C0E-1D7A-6EB5-D064-FCE84A87A869}"/>
          </ac:picMkLst>
        </pc:picChg>
      </pc:sldChg>
      <pc:sldChg chg="addSp modSp add mod modAnim">
        <pc:chgData name="Luísa Ferreira" userId="dad567e2eb153e2a" providerId="LiveId" clId="{A2156F76-B153-482E-B8F3-CECD7D32FF0E}" dt="2023-04-12T15:28:30.335" v="885" actId="1076"/>
        <pc:sldMkLst>
          <pc:docMk/>
          <pc:sldMk cId="3407631806" sldId="285"/>
        </pc:sldMkLst>
        <pc:spChg chg="add mod">
          <ac:chgData name="Luísa Ferreira" userId="dad567e2eb153e2a" providerId="LiveId" clId="{A2156F76-B153-482E-B8F3-CECD7D32FF0E}" dt="2023-04-12T15:28:30.335" v="885" actId="1076"/>
          <ac:spMkLst>
            <pc:docMk/>
            <pc:sldMk cId="3407631806" sldId="285"/>
            <ac:spMk id="2" creationId="{8A2596DF-C99B-C035-5DF1-ADB161061414}"/>
          </ac:spMkLst>
        </pc:spChg>
        <pc:spChg chg="add mod">
          <ac:chgData name="Luísa Ferreira" userId="dad567e2eb153e2a" providerId="LiveId" clId="{A2156F76-B153-482E-B8F3-CECD7D32FF0E}" dt="2023-04-05T16:02:38.276" v="482" actId="1076"/>
          <ac:spMkLst>
            <pc:docMk/>
            <pc:sldMk cId="3407631806" sldId="285"/>
            <ac:spMk id="3" creationId="{D48A028C-F5A4-78C2-901F-2A9101760043}"/>
          </ac:spMkLst>
        </pc:spChg>
      </pc:sldChg>
      <pc:sldChg chg="addSp modSp add mod modAnim">
        <pc:chgData name="Luísa Ferreira" userId="dad567e2eb153e2a" providerId="LiveId" clId="{A2156F76-B153-482E-B8F3-CECD7D32FF0E}" dt="2023-04-12T15:28:38.013" v="887" actId="1076"/>
        <pc:sldMkLst>
          <pc:docMk/>
          <pc:sldMk cId="3675974899" sldId="286"/>
        </pc:sldMkLst>
        <pc:spChg chg="add mod">
          <ac:chgData name="Luísa Ferreira" userId="dad567e2eb153e2a" providerId="LiveId" clId="{A2156F76-B153-482E-B8F3-CECD7D32FF0E}" dt="2023-04-12T15:28:38.013" v="887" actId="1076"/>
          <ac:spMkLst>
            <pc:docMk/>
            <pc:sldMk cId="3675974899" sldId="286"/>
            <ac:spMk id="2" creationId="{11518702-EEC1-24F9-EADD-3D8E43136ADA}"/>
          </ac:spMkLst>
        </pc:spChg>
        <pc:spChg chg="add mod">
          <ac:chgData name="Luísa Ferreira" userId="dad567e2eb153e2a" providerId="LiveId" clId="{A2156F76-B153-482E-B8F3-CECD7D32FF0E}" dt="2023-04-05T16:04:57.347" v="485" actId="1076"/>
          <ac:spMkLst>
            <pc:docMk/>
            <pc:sldMk cId="3675974899" sldId="286"/>
            <ac:spMk id="3" creationId="{5C767047-4BBE-3261-751A-833749AB123D}"/>
          </ac:spMkLst>
        </pc:spChg>
      </pc:sldChg>
      <pc:sldChg chg="addSp modSp add mod modAnim">
        <pc:chgData name="Luísa Ferreira" userId="dad567e2eb153e2a" providerId="LiveId" clId="{A2156F76-B153-482E-B8F3-CECD7D32FF0E}" dt="2023-04-12T15:28:47.545" v="889" actId="1076"/>
        <pc:sldMkLst>
          <pc:docMk/>
          <pc:sldMk cId="135842127" sldId="287"/>
        </pc:sldMkLst>
        <pc:spChg chg="add mod">
          <ac:chgData name="Luísa Ferreira" userId="dad567e2eb153e2a" providerId="LiveId" clId="{A2156F76-B153-482E-B8F3-CECD7D32FF0E}" dt="2023-04-12T15:28:47.545" v="889" actId="1076"/>
          <ac:spMkLst>
            <pc:docMk/>
            <pc:sldMk cId="135842127" sldId="287"/>
            <ac:spMk id="2" creationId="{C409050F-E172-BC99-4C22-B23A6F7E3F4D}"/>
          </ac:spMkLst>
        </pc:spChg>
        <pc:spChg chg="add mod">
          <ac:chgData name="Luísa Ferreira" userId="dad567e2eb153e2a" providerId="LiveId" clId="{A2156F76-B153-482E-B8F3-CECD7D32FF0E}" dt="2023-04-05T16:05:16.364" v="490" actId="207"/>
          <ac:spMkLst>
            <pc:docMk/>
            <pc:sldMk cId="135842127" sldId="287"/>
            <ac:spMk id="3" creationId="{BF9748BE-1710-31BB-5E55-1B6FBADACCF8}"/>
          </ac:spMkLst>
        </pc:spChg>
        <pc:spChg chg="add mod">
          <ac:chgData name="Luísa Ferreira" userId="dad567e2eb153e2a" providerId="LiveId" clId="{A2156F76-B153-482E-B8F3-CECD7D32FF0E}" dt="2023-04-05T16:05:22.843" v="491" actId="1076"/>
          <ac:spMkLst>
            <pc:docMk/>
            <pc:sldMk cId="135842127" sldId="287"/>
            <ac:spMk id="5" creationId="{BDE42CAF-D4DC-2EC1-D8F4-4DF5B1F5321A}"/>
          </ac:spMkLst>
        </pc:spChg>
      </pc:sldChg>
      <pc:sldChg chg="addSp modSp add mod">
        <pc:chgData name="Luísa Ferreira" userId="dad567e2eb153e2a" providerId="LiveId" clId="{A2156F76-B153-482E-B8F3-CECD7D32FF0E}" dt="2023-04-05T16:05:36.932" v="495" actId="1076"/>
        <pc:sldMkLst>
          <pc:docMk/>
          <pc:sldMk cId="4053289708" sldId="288"/>
        </pc:sldMkLst>
        <pc:spChg chg="add mod">
          <ac:chgData name="Luísa Ferreira" userId="dad567e2eb153e2a" providerId="LiveId" clId="{A2156F76-B153-482E-B8F3-CECD7D32FF0E}" dt="2023-04-05T16:05:30.507" v="493" actId="1076"/>
          <ac:spMkLst>
            <pc:docMk/>
            <pc:sldMk cId="4053289708" sldId="288"/>
            <ac:spMk id="3" creationId="{20864F7A-DBD5-AF0F-519A-5EBCF695B74C}"/>
          </ac:spMkLst>
        </pc:spChg>
        <pc:picChg chg="add mod">
          <ac:chgData name="Luísa Ferreira" userId="dad567e2eb153e2a" providerId="LiveId" clId="{A2156F76-B153-482E-B8F3-CECD7D32FF0E}" dt="2023-04-05T16:05:36.932" v="495" actId="1076"/>
          <ac:picMkLst>
            <pc:docMk/>
            <pc:sldMk cId="4053289708" sldId="288"/>
            <ac:picMk id="4" creationId="{F59CEDDF-19D0-0187-65B5-8F33B61F85FE}"/>
          </ac:picMkLst>
        </pc:picChg>
      </pc:sldChg>
      <pc:sldChg chg="addSp modSp add mod modAnim">
        <pc:chgData name="Luísa Ferreira" userId="dad567e2eb153e2a" providerId="LiveId" clId="{A2156F76-B153-482E-B8F3-CECD7D32FF0E}" dt="2023-04-12T15:28:55.692" v="891" actId="1076"/>
        <pc:sldMkLst>
          <pc:docMk/>
          <pc:sldMk cId="143682366" sldId="289"/>
        </pc:sldMkLst>
        <pc:spChg chg="add mod">
          <ac:chgData name="Luísa Ferreira" userId="dad567e2eb153e2a" providerId="LiveId" clId="{A2156F76-B153-482E-B8F3-CECD7D32FF0E}" dt="2023-04-12T15:28:55.692" v="891" actId="1076"/>
          <ac:spMkLst>
            <pc:docMk/>
            <pc:sldMk cId="143682366" sldId="289"/>
            <ac:spMk id="2" creationId="{F4B82E98-6462-83C0-1BB4-D04951A04688}"/>
          </ac:spMkLst>
        </pc:spChg>
        <pc:spChg chg="add mod">
          <ac:chgData name="Luísa Ferreira" userId="dad567e2eb153e2a" providerId="LiveId" clId="{A2156F76-B153-482E-B8F3-CECD7D32FF0E}" dt="2023-04-05T16:05:50.426" v="498" actId="1076"/>
          <ac:spMkLst>
            <pc:docMk/>
            <pc:sldMk cId="143682366" sldId="289"/>
            <ac:spMk id="3" creationId="{3DD3EB19-D253-AD60-3D68-D2135781B67B}"/>
          </ac:spMkLst>
        </pc:spChg>
      </pc:sldChg>
      <pc:sldChg chg="addSp modSp add mod">
        <pc:chgData name="Luísa Ferreira" userId="dad567e2eb153e2a" providerId="LiveId" clId="{A2156F76-B153-482E-B8F3-CECD7D32FF0E}" dt="2023-04-05T16:06:07.515" v="503" actId="207"/>
        <pc:sldMkLst>
          <pc:docMk/>
          <pc:sldMk cId="2892792903" sldId="290"/>
        </pc:sldMkLst>
        <pc:spChg chg="add mod">
          <ac:chgData name="Luísa Ferreira" userId="dad567e2eb153e2a" providerId="LiveId" clId="{A2156F76-B153-482E-B8F3-CECD7D32FF0E}" dt="2023-04-05T16:06:07.515" v="503" actId="207"/>
          <ac:spMkLst>
            <pc:docMk/>
            <pc:sldMk cId="2892792903" sldId="290"/>
            <ac:spMk id="3" creationId="{8C744F3A-C3C6-197B-AC7D-F45B6E786669}"/>
          </ac:spMkLst>
        </pc:spChg>
        <pc:picChg chg="add mod">
          <ac:chgData name="Luísa Ferreira" userId="dad567e2eb153e2a" providerId="LiveId" clId="{A2156F76-B153-482E-B8F3-CECD7D32FF0E}" dt="2023-04-05T16:06:02.715" v="502" actId="1076"/>
          <ac:picMkLst>
            <pc:docMk/>
            <pc:sldMk cId="2892792903" sldId="290"/>
            <ac:picMk id="4" creationId="{8EA2C544-21C9-7866-52A8-8F1838765E2E}"/>
          </ac:picMkLst>
        </pc:picChg>
      </pc:sldChg>
      <pc:sldChg chg="addSp modSp add mod modAnim">
        <pc:chgData name="Luísa Ferreira" userId="dad567e2eb153e2a" providerId="LiveId" clId="{A2156F76-B153-482E-B8F3-CECD7D32FF0E}" dt="2023-04-12T15:29:04.567" v="893" actId="1076"/>
        <pc:sldMkLst>
          <pc:docMk/>
          <pc:sldMk cId="101912982" sldId="291"/>
        </pc:sldMkLst>
        <pc:spChg chg="add mod">
          <ac:chgData name="Luísa Ferreira" userId="dad567e2eb153e2a" providerId="LiveId" clId="{A2156F76-B153-482E-B8F3-CECD7D32FF0E}" dt="2023-04-12T15:29:04.567" v="893" actId="1076"/>
          <ac:spMkLst>
            <pc:docMk/>
            <pc:sldMk cId="101912982" sldId="291"/>
            <ac:spMk id="2" creationId="{6808A165-1C11-2EB1-7C96-38BC687F5EB3}"/>
          </ac:spMkLst>
        </pc:spChg>
        <pc:spChg chg="add mod">
          <ac:chgData name="Luísa Ferreira" userId="dad567e2eb153e2a" providerId="LiveId" clId="{A2156F76-B153-482E-B8F3-CECD7D32FF0E}" dt="2023-04-05T16:06:17.995" v="506" actId="1076"/>
          <ac:spMkLst>
            <pc:docMk/>
            <pc:sldMk cId="101912982" sldId="291"/>
            <ac:spMk id="3" creationId="{7C6E3A68-0E3D-7DF0-3941-0CD78FD6E4F6}"/>
          </ac:spMkLst>
        </pc:spChg>
      </pc:sldChg>
      <pc:sldChg chg="addSp modSp add mod">
        <pc:chgData name="Luísa Ferreira" userId="dad567e2eb153e2a" providerId="LiveId" clId="{A2156F76-B153-482E-B8F3-CECD7D32FF0E}" dt="2023-04-05T16:06:49.755" v="514" actId="1076"/>
        <pc:sldMkLst>
          <pc:docMk/>
          <pc:sldMk cId="187387242" sldId="292"/>
        </pc:sldMkLst>
        <pc:spChg chg="add mod">
          <ac:chgData name="Luísa Ferreira" userId="dad567e2eb153e2a" providerId="LiveId" clId="{A2156F76-B153-482E-B8F3-CECD7D32FF0E}" dt="2023-04-05T16:06:48.235" v="513" actId="1076"/>
          <ac:spMkLst>
            <pc:docMk/>
            <pc:sldMk cId="187387242" sldId="292"/>
            <ac:spMk id="3" creationId="{15B91276-4700-D57D-1307-8F2BEDE3FDED}"/>
          </ac:spMkLst>
        </pc:spChg>
        <pc:picChg chg="add mod">
          <ac:chgData name="Luísa Ferreira" userId="dad567e2eb153e2a" providerId="LiveId" clId="{A2156F76-B153-482E-B8F3-CECD7D32FF0E}" dt="2023-04-05T16:06:49.755" v="514" actId="1076"/>
          <ac:picMkLst>
            <pc:docMk/>
            <pc:sldMk cId="187387242" sldId="292"/>
            <ac:picMk id="4" creationId="{15DCE88A-C2C3-B555-50F3-E98414943138}"/>
          </ac:picMkLst>
        </pc:picChg>
      </pc:sldChg>
      <pc:sldChg chg="addSp modSp add mod modAnim">
        <pc:chgData name="Luísa Ferreira" userId="dad567e2eb153e2a" providerId="LiveId" clId="{A2156F76-B153-482E-B8F3-CECD7D32FF0E}" dt="2023-04-12T15:29:16.724" v="895" actId="1076"/>
        <pc:sldMkLst>
          <pc:docMk/>
          <pc:sldMk cId="730605371" sldId="293"/>
        </pc:sldMkLst>
        <pc:spChg chg="add mod">
          <ac:chgData name="Luísa Ferreira" userId="dad567e2eb153e2a" providerId="LiveId" clId="{A2156F76-B153-482E-B8F3-CECD7D32FF0E}" dt="2023-04-12T15:29:16.724" v="895" actId="1076"/>
          <ac:spMkLst>
            <pc:docMk/>
            <pc:sldMk cId="730605371" sldId="293"/>
            <ac:spMk id="2" creationId="{62D84F21-4B82-31C2-89E4-C6FC11C6540B}"/>
          </ac:spMkLst>
        </pc:spChg>
        <pc:spChg chg="add mod">
          <ac:chgData name="Luísa Ferreira" userId="dad567e2eb153e2a" providerId="LiveId" clId="{A2156F76-B153-482E-B8F3-CECD7D32FF0E}" dt="2023-04-05T16:06:58.483" v="517" actId="1076"/>
          <ac:spMkLst>
            <pc:docMk/>
            <pc:sldMk cId="730605371" sldId="293"/>
            <ac:spMk id="3" creationId="{B6828141-5FD4-0E48-2B68-955EA234F366}"/>
          </ac:spMkLst>
        </pc:spChg>
      </pc:sldChg>
      <pc:sldChg chg="addSp modSp add mod modAnim">
        <pc:chgData name="Luísa Ferreira" userId="dad567e2eb153e2a" providerId="LiveId" clId="{A2156F76-B153-482E-B8F3-CECD7D32FF0E}" dt="2023-04-12T15:29:25.165" v="897" actId="1076"/>
        <pc:sldMkLst>
          <pc:docMk/>
          <pc:sldMk cId="2614303607" sldId="294"/>
        </pc:sldMkLst>
        <pc:spChg chg="add mod">
          <ac:chgData name="Luísa Ferreira" userId="dad567e2eb153e2a" providerId="LiveId" clId="{A2156F76-B153-482E-B8F3-CECD7D32FF0E}" dt="2023-04-10T13:18:49.563" v="538" actId="1076"/>
          <ac:spMkLst>
            <pc:docMk/>
            <pc:sldMk cId="2614303607" sldId="294"/>
            <ac:spMk id="3" creationId="{DDA6D4BB-6A59-5DE4-398F-53ADA00A0666}"/>
          </ac:spMkLst>
        </pc:spChg>
        <pc:spChg chg="add mod">
          <ac:chgData name="Luísa Ferreira" userId="dad567e2eb153e2a" providerId="LiveId" clId="{A2156F76-B153-482E-B8F3-CECD7D32FF0E}" dt="2023-04-12T15:29:25.165" v="897" actId="1076"/>
          <ac:spMkLst>
            <pc:docMk/>
            <pc:sldMk cId="2614303607" sldId="294"/>
            <ac:spMk id="4" creationId="{10E41AF0-7934-4218-AEB6-494355C7C759}"/>
          </ac:spMkLst>
        </pc:spChg>
        <pc:spChg chg="add mod">
          <ac:chgData name="Luísa Ferreira" userId="dad567e2eb153e2a" providerId="LiveId" clId="{A2156F76-B153-482E-B8F3-CECD7D32FF0E}" dt="2023-04-10T13:17:42.098" v="523" actId="1076"/>
          <ac:spMkLst>
            <pc:docMk/>
            <pc:sldMk cId="2614303607" sldId="294"/>
            <ac:spMk id="5" creationId="{9C9F589B-EB00-144F-3EF8-37005CA718EA}"/>
          </ac:spMkLst>
        </pc:spChg>
        <pc:spChg chg="add mod">
          <ac:chgData name="Luísa Ferreira" userId="dad567e2eb153e2a" providerId="LiveId" clId="{A2156F76-B153-482E-B8F3-CECD7D32FF0E}" dt="2023-04-10T13:18:58.010" v="540" actId="1076"/>
          <ac:spMkLst>
            <pc:docMk/>
            <pc:sldMk cId="2614303607" sldId="294"/>
            <ac:spMk id="7" creationId="{8CF66595-700F-A6C8-30CC-7927E11E777F}"/>
          </ac:spMkLst>
        </pc:spChg>
        <pc:graphicFrameChg chg="add mod modGraphic">
          <ac:chgData name="Luísa Ferreira" userId="dad567e2eb153e2a" providerId="LiveId" clId="{A2156F76-B153-482E-B8F3-CECD7D32FF0E}" dt="2023-04-10T13:18:18.434" v="530" actId="1076"/>
          <ac:graphicFrameMkLst>
            <pc:docMk/>
            <pc:sldMk cId="2614303607" sldId="294"/>
            <ac:graphicFrameMk id="2" creationId="{21CA78D8-342C-0EC6-0BA8-BF09C59ABE50}"/>
          </ac:graphicFrameMkLst>
        </pc:graphicFrameChg>
      </pc:sldChg>
      <pc:sldChg chg="addSp modSp add mod modAnim">
        <pc:chgData name="Luísa Ferreira" userId="dad567e2eb153e2a" providerId="LiveId" clId="{A2156F76-B153-482E-B8F3-CECD7D32FF0E}" dt="2023-04-12T15:29:31.595" v="899" actId="1076"/>
        <pc:sldMkLst>
          <pc:docMk/>
          <pc:sldMk cId="2142368864" sldId="295"/>
        </pc:sldMkLst>
        <pc:spChg chg="add mod">
          <ac:chgData name="Luísa Ferreira" userId="dad567e2eb153e2a" providerId="LiveId" clId="{A2156F76-B153-482E-B8F3-CECD7D32FF0E}" dt="2023-04-12T15:29:31.595" v="899" actId="1076"/>
          <ac:spMkLst>
            <pc:docMk/>
            <pc:sldMk cId="2142368864" sldId="295"/>
            <ac:spMk id="2" creationId="{49B557D2-9018-8FDD-A1E8-EB317CF9BB1F}"/>
          </ac:spMkLst>
        </pc:spChg>
        <pc:spChg chg="add mod">
          <ac:chgData name="Luísa Ferreira" userId="dad567e2eb153e2a" providerId="LiveId" clId="{A2156F76-B153-482E-B8F3-CECD7D32FF0E}" dt="2023-04-10T13:21:19.382" v="556" actId="14100"/>
          <ac:spMkLst>
            <pc:docMk/>
            <pc:sldMk cId="2142368864" sldId="295"/>
            <ac:spMk id="3" creationId="{A8C8381D-9A72-F507-6706-45DC37676496}"/>
          </ac:spMkLst>
        </pc:spChg>
        <pc:spChg chg="add mod">
          <ac:chgData name="Luísa Ferreira" userId="dad567e2eb153e2a" providerId="LiveId" clId="{A2156F76-B153-482E-B8F3-CECD7D32FF0E}" dt="2023-04-10T13:21:46.355" v="559" actId="14100"/>
          <ac:spMkLst>
            <pc:docMk/>
            <pc:sldMk cId="2142368864" sldId="295"/>
            <ac:spMk id="5" creationId="{8AC9AB27-D050-F4D2-AD35-DAF55A3B5BEC}"/>
          </ac:spMkLst>
        </pc:spChg>
        <pc:spChg chg="add mod">
          <ac:chgData name="Luísa Ferreira" userId="dad567e2eb153e2a" providerId="LiveId" clId="{A2156F76-B153-482E-B8F3-CECD7D32FF0E}" dt="2023-04-10T13:22:02.746" v="564" actId="1076"/>
          <ac:spMkLst>
            <pc:docMk/>
            <pc:sldMk cId="2142368864" sldId="295"/>
            <ac:spMk id="6" creationId="{0C193D46-AE7F-8CA6-0C8C-5F80E4BCEDFE}"/>
          </ac:spMkLst>
        </pc:spChg>
        <pc:spChg chg="add mod">
          <ac:chgData name="Luísa Ferreira" userId="dad567e2eb153e2a" providerId="LiveId" clId="{A2156F76-B153-482E-B8F3-CECD7D32FF0E}" dt="2023-04-10T13:21:57.511" v="563" actId="5793"/>
          <ac:spMkLst>
            <pc:docMk/>
            <pc:sldMk cId="2142368864" sldId="295"/>
            <ac:spMk id="8" creationId="{1868958B-87EE-6BC0-6ABF-571E426E35B2}"/>
          </ac:spMkLst>
        </pc:spChg>
        <pc:graphicFrameChg chg="add mod modGraphic">
          <ac:chgData name="Luísa Ferreira" userId="dad567e2eb153e2a" providerId="LiveId" clId="{A2156F76-B153-482E-B8F3-CECD7D32FF0E}" dt="2023-04-10T13:21:32.739" v="557" actId="12385"/>
          <ac:graphicFrameMkLst>
            <pc:docMk/>
            <pc:sldMk cId="2142368864" sldId="295"/>
            <ac:graphicFrameMk id="4" creationId="{64C6B5C1-E137-24B8-A145-0977CD416D84}"/>
          </ac:graphicFrameMkLst>
        </pc:graphicFrameChg>
      </pc:sldChg>
      <pc:sldChg chg="addSp modSp add mod modAnim">
        <pc:chgData name="Luísa Ferreira" userId="dad567e2eb153e2a" providerId="LiveId" clId="{A2156F76-B153-482E-B8F3-CECD7D32FF0E}" dt="2023-04-12T15:29:43.160" v="901" actId="1076"/>
        <pc:sldMkLst>
          <pc:docMk/>
          <pc:sldMk cId="395193650" sldId="296"/>
        </pc:sldMkLst>
        <pc:spChg chg="add mod">
          <ac:chgData name="Luísa Ferreira" userId="dad567e2eb153e2a" providerId="LiveId" clId="{A2156F76-B153-482E-B8F3-CECD7D32FF0E}" dt="2023-04-12T15:29:43.160" v="901" actId="1076"/>
          <ac:spMkLst>
            <pc:docMk/>
            <pc:sldMk cId="395193650" sldId="296"/>
            <ac:spMk id="2" creationId="{983BEBDD-4633-33EB-0DA8-90802167594F}"/>
          </ac:spMkLst>
        </pc:spChg>
        <pc:spChg chg="add mod">
          <ac:chgData name="Luísa Ferreira" userId="dad567e2eb153e2a" providerId="LiveId" clId="{A2156F76-B153-482E-B8F3-CECD7D32FF0E}" dt="2023-04-10T13:22:47.950" v="575" actId="14100"/>
          <ac:spMkLst>
            <pc:docMk/>
            <pc:sldMk cId="395193650" sldId="296"/>
            <ac:spMk id="3" creationId="{EB059F1E-9D82-51D6-BD7E-55611B04E99F}"/>
          </ac:spMkLst>
        </pc:spChg>
        <pc:spChg chg="add mod">
          <ac:chgData name="Luísa Ferreira" userId="dad567e2eb153e2a" providerId="LiveId" clId="{A2156F76-B153-482E-B8F3-CECD7D32FF0E}" dt="2023-04-10T13:22:35.611" v="572" actId="14100"/>
          <ac:spMkLst>
            <pc:docMk/>
            <pc:sldMk cId="395193650" sldId="296"/>
            <ac:spMk id="5" creationId="{584A8EA0-872C-6423-4C9B-A8DC4B8BB047}"/>
          </ac:spMkLst>
        </pc:spChg>
        <pc:spChg chg="add mod">
          <ac:chgData name="Luísa Ferreira" userId="dad567e2eb153e2a" providerId="LiveId" clId="{A2156F76-B153-482E-B8F3-CECD7D32FF0E}" dt="2023-04-10T13:23:12.800" v="583" actId="6549"/>
          <ac:spMkLst>
            <pc:docMk/>
            <pc:sldMk cId="395193650" sldId="296"/>
            <ac:spMk id="6" creationId="{9203CC99-3C6C-6250-81C4-C96C918B1753}"/>
          </ac:spMkLst>
        </pc:spChg>
        <pc:spChg chg="add mod">
          <ac:chgData name="Luísa Ferreira" userId="dad567e2eb153e2a" providerId="LiveId" clId="{A2156F76-B153-482E-B8F3-CECD7D32FF0E}" dt="2023-04-10T13:23:18.946" v="584" actId="1076"/>
          <ac:spMkLst>
            <pc:docMk/>
            <pc:sldMk cId="395193650" sldId="296"/>
            <ac:spMk id="8" creationId="{7F7E3A82-C46A-629B-E62B-001CE8EC983A}"/>
          </ac:spMkLst>
        </pc:spChg>
        <pc:graphicFrameChg chg="add mod modGraphic">
          <ac:chgData name="Luísa Ferreira" userId="dad567e2eb153e2a" providerId="LiveId" clId="{A2156F76-B153-482E-B8F3-CECD7D32FF0E}" dt="2023-04-10T13:23:03.437" v="577" actId="12385"/>
          <ac:graphicFrameMkLst>
            <pc:docMk/>
            <pc:sldMk cId="395193650" sldId="296"/>
            <ac:graphicFrameMk id="4" creationId="{1C991646-41E3-817C-127F-130CDC58D5A9}"/>
          </ac:graphicFrameMkLst>
        </pc:graphicFrameChg>
      </pc:sldChg>
      <pc:sldChg chg="addSp modSp add mod modAnim">
        <pc:chgData name="Luísa Ferreira" userId="dad567e2eb153e2a" providerId="LiveId" clId="{A2156F76-B153-482E-B8F3-CECD7D32FF0E}" dt="2023-04-12T15:29:50.067" v="903" actId="1076"/>
        <pc:sldMkLst>
          <pc:docMk/>
          <pc:sldMk cId="1760317517" sldId="297"/>
        </pc:sldMkLst>
        <pc:spChg chg="add mod">
          <ac:chgData name="Luísa Ferreira" userId="dad567e2eb153e2a" providerId="LiveId" clId="{A2156F76-B153-482E-B8F3-CECD7D32FF0E}" dt="2023-04-12T15:29:50.067" v="903" actId="1076"/>
          <ac:spMkLst>
            <pc:docMk/>
            <pc:sldMk cId="1760317517" sldId="297"/>
            <ac:spMk id="2" creationId="{F126C03C-C7E5-1B25-010C-3D43ACE40359}"/>
          </ac:spMkLst>
        </pc:spChg>
        <pc:spChg chg="add mod">
          <ac:chgData name="Luísa Ferreira" userId="dad567e2eb153e2a" providerId="LiveId" clId="{A2156F76-B153-482E-B8F3-CECD7D32FF0E}" dt="2023-04-10T13:23:31.883" v="586" actId="14100"/>
          <ac:spMkLst>
            <pc:docMk/>
            <pc:sldMk cId="1760317517" sldId="297"/>
            <ac:spMk id="3" creationId="{ABF2C8DF-4A22-F460-2A91-7FBDF4DA36D3}"/>
          </ac:spMkLst>
        </pc:spChg>
      </pc:sldChg>
      <pc:sldChg chg="addSp modSp add mod">
        <pc:chgData name="Luísa Ferreira" userId="dad567e2eb153e2a" providerId="LiveId" clId="{A2156F76-B153-482E-B8F3-CECD7D32FF0E}" dt="2023-04-05T15:29:44.565" v="159" actId="22"/>
        <pc:sldMkLst>
          <pc:docMk/>
          <pc:sldMk cId="1460417050" sldId="298"/>
        </pc:sldMkLst>
        <pc:spChg chg="add mod">
          <ac:chgData name="Luísa Ferreira" userId="dad567e2eb153e2a" providerId="LiveId" clId="{A2156F76-B153-482E-B8F3-CECD7D32FF0E}" dt="2023-04-05T15:29:33.102" v="158" actId="1076"/>
          <ac:spMkLst>
            <pc:docMk/>
            <pc:sldMk cId="1460417050" sldId="298"/>
            <ac:spMk id="3" creationId="{6C01BBA7-B5D6-0D0A-2C60-59D61146BEEE}"/>
          </ac:spMkLst>
        </pc:spChg>
        <pc:spChg chg="add">
          <ac:chgData name="Luísa Ferreira" userId="dad567e2eb153e2a" providerId="LiveId" clId="{A2156F76-B153-482E-B8F3-CECD7D32FF0E}" dt="2023-04-05T15:29:44.565" v="159" actId="22"/>
          <ac:spMkLst>
            <pc:docMk/>
            <pc:sldMk cId="1460417050" sldId="298"/>
            <ac:spMk id="5" creationId="{C8E3F769-7E11-F0BD-CCF3-8CFD4A1C13E3}"/>
          </ac:spMkLst>
        </pc:spChg>
      </pc:sldChg>
      <pc:sldChg chg="addSp modSp add mod modAnim">
        <pc:chgData name="Luísa Ferreira" userId="dad567e2eb153e2a" providerId="LiveId" clId="{A2156F76-B153-482E-B8F3-CECD7D32FF0E}" dt="2023-04-12T15:29:58.654" v="905" actId="1076"/>
        <pc:sldMkLst>
          <pc:docMk/>
          <pc:sldMk cId="2307101728" sldId="299"/>
        </pc:sldMkLst>
        <pc:spChg chg="add mod">
          <ac:chgData name="Luísa Ferreira" userId="dad567e2eb153e2a" providerId="LiveId" clId="{A2156F76-B153-482E-B8F3-CECD7D32FF0E}" dt="2023-04-12T15:29:58.654" v="905" actId="1076"/>
          <ac:spMkLst>
            <pc:docMk/>
            <pc:sldMk cId="2307101728" sldId="299"/>
            <ac:spMk id="2" creationId="{DED344BC-8687-29E6-EDA7-E140BB1A53FA}"/>
          </ac:spMkLst>
        </pc:spChg>
        <pc:spChg chg="add mod">
          <ac:chgData name="Luísa Ferreira" userId="dad567e2eb153e2a" providerId="LiveId" clId="{A2156F76-B153-482E-B8F3-CECD7D32FF0E}" dt="2023-04-10T13:23:51.139" v="588" actId="14100"/>
          <ac:spMkLst>
            <pc:docMk/>
            <pc:sldMk cId="2307101728" sldId="299"/>
            <ac:spMk id="3" creationId="{3B19C037-D16C-5E9A-1F78-49BDF85156CA}"/>
          </ac:spMkLst>
        </pc:spChg>
      </pc:sldChg>
      <pc:sldChg chg="addSp modSp add mod">
        <pc:chgData name="Luísa Ferreira" userId="dad567e2eb153e2a" providerId="LiveId" clId="{A2156F76-B153-482E-B8F3-CECD7D32FF0E}" dt="2023-04-10T13:23:57.937" v="589" actId="1076"/>
        <pc:sldMkLst>
          <pc:docMk/>
          <pc:sldMk cId="3708799226" sldId="300"/>
        </pc:sldMkLst>
        <pc:spChg chg="add mod">
          <ac:chgData name="Luísa Ferreira" userId="dad567e2eb153e2a" providerId="LiveId" clId="{A2156F76-B153-482E-B8F3-CECD7D32FF0E}" dt="2023-04-10T13:23:57.937" v="589" actId="1076"/>
          <ac:spMkLst>
            <pc:docMk/>
            <pc:sldMk cId="3708799226" sldId="300"/>
            <ac:spMk id="3" creationId="{B13DF543-9430-3BD5-DBAE-8EB48287C106}"/>
          </ac:spMkLst>
        </pc:spChg>
      </pc:sldChg>
      <pc:sldChg chg="addSp modSp add mod modAnim">
        <pc:chgData name="Luísa Ferreira" userId="dad567e2eb153e2a" providerId="LiveId" clId="{A2156F76-B153-482E-B8F3-CECD7D32FF0E}" dt="2023-04-12T15:30:08.993" v="907" actId="1076"/>
        <pc:sldMkLst>
          <pc:docMk/>
          <pc:sldMk cId="1381096460" sldId="301"/>
        </pc:sldMkLst>
        <pc:spChg chg="add mod">
          <ac:chgData name="Luísa Ferreira" userId="dad567e2eb153e2a" providerId="LiveId" clId="{A2156F76-B153-482E-B8F3-CECD7D32FF0E}" dt="2023-04-12T15:30:08.993" v="907" actId="1076"/>
          <ac:spMkLst>
            <pc:docMk/>
            <pc:sldMk cId="1381096460" sldId="301"/>
            <ac:spMk id="2" creationId="{33C6F071-9508-A719-ABC5-631E6AD4BF11}"/>
          </ac:spMkLst>
        </pc:spChg>
        <pc:spChg chg="add mod">
          <ac:chgData name="Luísa Ferreira" userId="dad567e2eb153e2a" providerId="LiveId" clId="{A2156F76-B153-482E-B8F3-CECD7D32FF0E}" dt="2023-04-10T13:24:06.699" v="591" actId="14100"/>
          <ac:spMkLst>
            <pc:docMk/>
            <pc:sldMk cId="1381096460" sldId="301"/>
            <ac:spMk id="3" creationId="{9C4FB9D5-9CC6-AAF7-FDB5-2683988D6CEA}"/>
          </ac:spMkLst>
        </pc:spChg>
      </pc:sldChg>
      <pc:sldChg chg="addSp modSp add mod">
        <pc:chgData name="Luísa Ferreira" userId="dad567e2eb153e2a" providerId="LiveId" clId="{A2156F76-B153-482E-B8F3-CECD7D32FF0E}" dt="2023-04-10T13:24:15.162" v="592" actId="1076"/>
        <pc:sldMkLst>
          <pc:docMk/>
          <pc:sldMk cId="3665173096" sldId="302"/>
        </pc:sldMkLst>
        <pc:spChg chg="add mod">
          <ac:chgData name="Luísa Ferreira" userId="dad567e2eb153e2a" providerId="LiveId" clId="{A2156F76-B153-482E-B8F3-CECD7D32FF0E}" dt="2023-04-10T13:24:15.162" v="592" actId="1076"/>
          <ac:spMkLst>
            <pc:docMk/>
            <pc:sldMk cId="3665173096" sldId="302"/>
            <ac:spMk id="3" creationId="{800A39D6-64F4-40CA-92C9-582979E42432}"/>
          </ac:spMkLst>
        </pc:spChg>
      </pc:sldChg>
      <pc:sldChg chg="addSp modSp add mod">
        <pc:chgData name="Luísa Ferreira" userId="dad567e2eb153e2a" providerId="LiveId" clId="{A2156F76-B153-482E-B8F3-CECD7D32FF0E}" dt="2023-04-10T13:24:36.778" v="599" actId="1076"/>
        <pc:sldMkLst>
          <pc:docMk/>
          <pc:sldMk cId="3633174465" sldId="303"/>
        </pc:sldMkLst>
        <pc:spChg chg="add mod">
          <ac:chgData name="Luísa Ferreira" userId="dad567e2eb153e2a" providerId="LiveId" clId="{A2156F76-B153-482E-B8F3-CECD7D32FF0E}" dt="2023-04-10T13:24:24.915" v="595" actId="14100"/>
          <ac:spMkLst>
            <pc:docMk/>
            <pc:sldMk cId="3633174465" sldId="303"/>
            <ac:spMk id="3" creationId="{98E87423-7E91-71CD-2695-8A43EAEC5B4D}"/>
          </ac:spMkLst>
        </pc:spChg>
        <pc:picChg chg="add mod">
          <ac:chgData name="Luísa Ferreira" userId="dad567e2eb153e2a" providerId="LiveId" clId="{A2156F76-B153-482E-B8F3-CECD7D32FF0E}" dt="2023-04-10T13:24:36.778" v="599" actId="1076"/>
          <ac:picMkLst>
            <pc:docMk/>
            <pc:sldMk cId="3633174465" sldId="303"/>
            <ac:picMk id="4" creationId="{D310962B-32D6-FE14-5443-C3CE060DC293}"/>
          </ac:picMkLst>
        </pc:picChg>
      </pc:sldChg>
      <pc:sldChg chg="addSp modSp add mod">
        <pc:chgData name="Luísa Ferreira" userId="dad567e2eb153e2a" providerId="LiveId" clId="{A2156F76-B153-482E-B8F3-CECD7D32FF0E}" dt="2023-04-10T13:25:25.346" v="610" actId="1076"/>
        <pc:sldMkLst>
          <pc:docMk/>
          <pc:sldMk cId="723895383" sldId="304"/>
        </pc:sldMkLst>
        <pc:spChg chg="add mod">
          <ac:chgData name="Luísa Ferreira" userId="dad567e2eb153e2a" providerId="LiveId" clId="{A2156F76-B153-482E-B8F3-CECD7D32FF0E}" dt="2023-04-05T15:33:19.225" v="171" actId="6549"/>
          <ac:spMkLst>
            <pc:docMk/>
            <pc:sldMk cId="723895383" sldId="304"/>
            <ac:spMk id="3" creationId="{0883E6A6-3963-193D-B0DA-78420B8CABC1}"/>
          </ac:spMkLst>
        </pc:spChg>
        <pc:spChg chg="add mod">
          <ac:chgData name="Luísa Ferreira" userId="dad567e2eb153e2a" providerId="LiveId" clId="{A2156F76-B153-482E-B8F3-CECD7D32FF0E}" dt="2023-04-10T13:24:50.401" v="602" actId="1076"/>
          <ac:spMkLst>
            <pc:docMk/>
            <pc:sldMk cId="723895383" sldId="304"/>
            <ac:spMk id="5" creationId="{49444455-D86E-8137-2CDC-E49D1F507FDA}"/>
          </ac:spMkLst>
        </pc:spChg>
        <pc:spChg chg="add mod">
          <ac:chgData name="Luísa Ferreira" userId="dad567e2eb153e2a" providerId="LiveId" clId="{A2156F76-B153-482E-B8F3-CECD7D32FF0E}" dt="2023-04-10T13:25:25.346" v="610" actId="1076"/>
          <ac:spMkLst>
            <pc:docMk/>
            <pc:sldMk cId="723895383" sldId="304"/>
            <ac:spMk id="7" creationId="{7D0F70AF-BD7D-A0A5-1754-450FD2B4DF9E}"/>
          </ac:spMkLst>
        </pc:spChg>
        <pc:graphicFrameChg chg="add mod modGraphic">
          <ac:chgData name="Luísa Ferreira" userId="dad567e2eb153e2a" providerId="LiveId" clId="{A2156F76-B153-482E-B8F3-CECD7D32FF0E}" dt="2023-04-10T13:25:11.077" v="607" actId="12385"/>
          <ac:graphicFrameMkLst>
            <pc:docMk/>
            <pc:sldMk cId="723895383" sldId="304"/>
            <ac:graphicFrameMk id="2" creationId="{61A4BE63-DC92-9911-A929-7F4A4C3D11C8}"/>
          </ac:graphicFrameMkLst>
        </pc:graphicFrameChg>
      </pc:sldChg>
      <pc:sldChg chg="addSp modSp add mod">
        <pc:chgData name="Luísa Ferreira" userId="dad567e2eb153e2a" providerId="LiveId" clId="{A2156F76-B153-482E-B8F3-CECD7D32FF0E}" dt="2023-04-10T13:25:32.218" v="611" actId="1076"/>
        <pc:sldMkLst>
          <pc:docMk/>
          <pc:sldMk cId="80112894" sldId="305"/>
        </pc:sldMkLst>
        <pc:spChg chg="add mod">
          <ac:chgData name="Luísa Ferreira" userId="dad567e2eb153e2a" providerId="LiveId" clId="{A2156F76-B153-482E-B8F3-CECD7D32FF0E}" dt="2023-04-10T13:25:32.218" v="611" actId="1076"/>
          <ac:spMkLst>
            <pc:docMk/>
            <pc:sldMk cId="80112894" sldId="305"/>
            <ac:spMk id="3" creationId="{CFA05686-2CBC-6C29-1173-F1E0B5C945FF}"/>
          </ac:spMkLst>
        </pc:spChg>
        <pc:spChg chg="add">
          <ac:chgData name="Luísa Ferreira" userId="dad567e2eb153e2a" providerId="LiveId" clId="{A2156F76-B153-482E-B8F3-CECD7D32FF0E}" dt="2023-04-05T15:34:19.967" v="177" actId="22"/>
          <ac:spMkLst>
            <pc:docMk/>
            <pc:sldMk cId="80112894" sldId="305"/>
            <ac:spMk id="5" creationId="{54231CBC-E799-3831-111E-52CF8AF20109}"/>
          </ac:spMkLst>
        </pc:spChg>
      </pc:sldChg>
      <pc:sldChg chg="addSp delSp modSp add mod">
        <pc:chgData name="Luísa Ferreira" userId="dad567e2eb153e2a" providerId="LiveId" clId="{A2156F76-B153-482E-B8F3-CECD7D32FF0E}" dt="2023-04-10T13:25:48.546" v="618" actId="1076"/>
        <pc:sldMkLst>
          <pc:docMk/>
          <pc:sldMk cId="994514421" sldId="306"/>
        </pc:sldMkLst>
        <pc:spChg chg="add mod">
          <ac:chgData name="Luísa Ferreira" userId="dad567e2eb153e2a" providerId="LiveId" clId="{A2156F76-B153-482E-B8F3-CECD7D32FF0E}" dt="2023-04-10T13:25:44.081" v="615" actId="14100"/>
          <ac:spMkLst>
            <pc:docMk/>
            <pc:sldMk cId="994514421" sldId="306"/>
            <ac:spMk id="3" creationId="{8D7F13AF-E2AD-8D5B-C485-C91AA0E473D7}"/>
          </ac:spMkLst>
        </pc:spChg>
        <pc:spChg chg="add del mod">
          <ac:chgData name="Luísa Ferreira" userId="dad567e2eb153e2a" providerId="LiveId" clId="{A2156F76-B153-482E-B8F3-CECD7D32FF0E}" dt="2023-04-05T15:36:14.513" v="186" actId="478"/>
          <ac:spMkLst>
            <pc:docMk/>
            <pc:sldMk cId="994514421" sldId="306"/>
            <ac:spMk id="6" creationId="{D165212F-D79C-E5EE-AF04-A0576EC629D3}"/>
          </ac:spMkLst>
        </pc:spChg>
        <pc:picChg chg="add mod">
          <ac:chgData name="Luísa Ferreira" userId="dad567e2eb153e2a" providerId="LiveId" clId="{A2156F76-B153-482E-B8F3-CECD7D32FF0E}" dt="2023-04-10T13:25:48.546" v="618" actId="1076"/>
          <ac:picMkLst>
            <pc:docMk/>
            <pc:sldMk cId="994514421" sldId="306"/>
            <ac:picMk id="4" creationId="{27D5EC0C-B267-060D-B965-256254FF1A49}"/>
          </ac:picMkLst>
        </pc:picChg>
      </pc:sldChg>
      <pc:sldChg chg="addSp modSp add mod">
        <pc:chgData name="Luísa Ferreira" userId="dad567e2eb153e2a" providerId="LiveId" clId="{A2156F76-B153-482E-B8F3-CECD7D32FF0E}" dt="2023-04-10T13:28:07.289" v="640" actId="1076"/>
        <pc:sldMkLst>
          <pc:docMk/>
          <pc:sldMk cId="831162018" sldId="307"/>
        </pc:sldMkLst>
        <pc:spChg chg="add mod">
          <ac:chgData name="Luísa Ferreira" userId="dad567e2eb153e2a" providerId="LiveId" clId="{A2156F76-B153-482E-B8F3-CECD7D32FF0E}" dt="2023-04-10T13:27:57.234" v="638" actId="1076"/>
          <ac:spMkLst>
            <pc:docMk/>
            <pc:sldMk cId="831162018" sldId="307"/>
            <ac:spMk id="2" creationId="{7FF8DFFB-10BB-A866-8C9A-1A3AD815527B}"/>
          </ac:spMkLst>
        </pc:spChg>
        <pc:spChg chg="add mod">
          <ac:chgData name="Luísa Ferreira" userId="dad567e2eb153e2a" providerId="LiveId" clId="{A2156F76-B153-482E-B8F3-CECD7D32FF0E}" dt="2023-04-10T13:26:53.848" v="626" actId="6549"/>
          <ac:spMkLst>
            <pc:docMk/>
            <pc:sldMk cId="831162018" sldId="307"/>
            <ac:spMk id="5" creationId="{27A50DB0-1218-D51B-E419-2E33FE288962}"/>
          </ac:spMkLst>
        </pc:spChg>
        <pc:spChg chg="add mod">
          <ac:chgData name="Luísa Ferreira" userId="dad567e2eb153e2a" providerId="LiveId" clId="{A2156F76-B153-482E-B8F3-CECD7D32FF0E}" dt="2023-04-10T13:28:07.289" v="640" actId="1076"/>
          <ac:spMkLst>
            <pc:docMk/>
            <pc:sldMk cId="831162018" sldId="307"/>
            <ac:spMk id="6" creationId="{602BFF29-889A-BDC7-7D43-717A9CD020EC}"/>
          </ac:spMkLst>
        </pc:spChg>
        <pc:graphicFrameChg chg="add mod modGraphic">
          <ac:chgData name="Luísa Ferreira" userId="dad567e2eb153e2a" providerId="LiveId" clId="{A2156F76-B153-482E-B8F3-CECD7D32FF0E}" dt="2023-04-10T13:28:03.218" v="639" actId="1076"/>
          <ac:graphicFrameMkLst>
            <pc:docMk/>
            <pc:sldMk cId="831162018" sldId="307"/>
            <ac:graphicFrameMk id="3" creationId="{3C7FE2D3-9DAF-F942-DE41-F4C847F83410}"/>
          </ac:graphicFrameMkLst>
        </pc:graphicFrameChg>
      </pc:sldChg>
      <pc:sldChg chg="addSp modSp add mod">
        <pc:chgData name="Luísa Ferreira" userId="dad567e2eb153e2a" providerId="LiveId" clId="{A2156F76-B153-482E-B8F3-CECD7D32FF0E}" dt="2023-04-10T13:30:06.257" v="653" actId="14100"/>
        <pc:sldMkLst>
          <pc:docMk/>
          <pc:sldMk cId="3547038648" sldId="308"/>
        </pc:sldMkLst>
        <pc:spChg chg="add mod">
          <ac:chgData name="Luísa Ferreira" userId="dad567e2eb153e2a" providerId="LiveId" clId="{A2156F76-B153-482E-B8F3-CECD7D32FF0E}" dt="2023-04-10T13:30:06.257" v="653" actId="14100"/>
          <ac:spMkLst>
            <pc:docMk/>
            <pc:sldMk cId="3547038648" sldId="308"/>
            <ac:spMk id="3" creationId="{2E6D4F27-1C60-8F85-2D03-D6B1047631CF}"/>
          </ac:spMkLst>
        </pc:spChg>
      </pc:sldChg>
      <pc:sldChg chg="addSp modSp add del mod">
        <pc:chgData name="Luísa Ferreira" userId="dad567e2eb153e2a" providerId="LiveId" clId="{A2156F76-B153-482E-B8F3-CECD7D32FF0E}" dt="2023-04-10T13:30:45.357" v="654" actId="47"/>
        <pc:sldMkLst>
          <pc:docMk/>
          <pc:sldMk cId="1211865748" sldId="309"/>
        </pc:sldMkLst>
        <pc:spChg chg="add mod">
          <ac:chgData name="Luísa Ferreira" userId="dad567e2eb153e2a" providerId="LiveId" clId="{A2156F76-B153-482E-B8F3-CECD7D32FF0E}" dt="2023-04-05T15:37:34.326" v="210" actId="1076"/>
          <ac:spMkLst>
            <pc:docMk/>
            <pc:sldMk cId="1211865748" sldId="309"/>
            <ac:spMk id="3" creationId="{23975AF9-F2CC-FF53-82E3-EEF879D6E5B2}"/>
          </ac:spMkLst>
        </pc:spChg>
        <pc:picChg chg="add mod">
          <ac:chgData name="Luísa Ferreira" userId="dad567e2eb153e2a" providerId="LiveId" clId="{A2156F76-B153-482E-B8F3-CECD7D32FF0E}" dt="2023-04-05T15:41:41.802" v="211"/>
          <ac:picMkLst>
            <pc:docMk/>
            <pc:sldMk cId="1211865748" sldId="309"/>
            <ac:picMk id="4" creationId="{7E403239-9CCD-2017-3E6A-69FA57E38A83}"/>
          </ac:picMkLst>
        </pc:picChg>
      </pc:sldChg>
      <pc:sldChg chg="addSp modSp add mod">
        <pc:chgData name="Luísa Ferreira" userId="dad567e2eb153e2a" providerId="LiveId" clId="{A2156F76-B153-482E-B8F3-CECD7D32FF0E}" dt="2023-04-10T13:46:30.976" v="768" actId="1076"/>
        <pc:sldMkLst>
          <pc:docMk/>
          <pc:sldMk cId="1059029867" sldId="310"/>
        </pc:sldMkLst>
        <pc:spChg chg="add mod">
          <ac:chgData name="Luísa Ferreira" userId="dad567e2eb153e2a" providerId="LiveId" clId="{A2156F76-B153-482E-B8F3-CECD7D32FF0E}" dt="2023-04-10T13:46:11.449" v="763" actId="1076"/>
          <ac:spMkLst>
            <pc:docMk/>
            <pc:sldMk cId="1059029867" sldId="310"/>
            <ac:spMk id="3" creationId="{135B72EC-DBBF-0CF6-1BB3-B0B3DCEDCCD5}"/>
          </ac:spMkLst>
        </pc:spChg>
        <pc:graphicFrameChg chg="add mod modGraphic">
          <ac:chgData name="Luísa Ferreira" userId="dad567e2eb153e2a" providerId="LiveId" clId="{A2156F76-B153-482E-B8F3-CECD7D32FF0E}" dt="2023-04-10T13:46:30.976" v="768" actId="1076"/>
          <ac:graphicFrameMkLst>
            <pc:docMk/>
            <pc:sldMk cId="1059029867" sldId="310"/>
            <ac:graphicFrameMk id="4" creationId="{D9268600-1618-5CEA-A647-FF14E4C27BC4}"/>
          </ac:graphicFrameMkLst>
        </pc:graphicFrameChg>
      </pc:sldChg>
      <pc:sldChg chg="addSp modSp add del mod">
        <pc:chgData name="Luísa Ferreira" userId="dad567e2eb153e2a" providerId="LiveId" clId="{A2156F76-B153-482E-B8F3-CECD7D32FF0E}" dt="2023-04-10T13:30:50.121" v="655" actId="47"/>
        <pc:sldMkLst>
          <pc:docMk/>
          <pc:sldMk cId="3765650856" sldId="311"/>
        </pc:sldMkLst>
        <pc:spChg chg="add mod">
          <ac:chgData name="Luísa Ferreira" userId="dad567e2eb153e2a" providerId="LiveId" clId="{A2156F76-B153-482E-B8F3-CECD7D32FF0E}" dt="2023-04-05T15:42:01.725" v="213" actId="1076"/>
          <ac:spMkLst>
            <pc:docMk/>
            <pc:sldMk cId="3765650856" sldId="311"/>
            <ac:spMk id="3" creationId="{80E64221-D714-B66C-4453-58E1F70A1C25}"/>
          </ac:spMkLst>
        </pc:spChg>
        <pc:spChg chg="add">
          <ac:chgData name="Luísa Ferreira" userId="dad567e2eb153e2a" providerId="LiveId" clId="{A2156F76-B153-482E-B8F3-CECD7D32FF0E}" dt="2023-04-05T15:42:18.224" v="216" actId="22"/>
          <ac:spMkLst>
            <pc:docMk/>
            <pc:sldMk cId="3765650856" sldId="311"/>
            <ac:spMk id="6" creationId="{4414E1AF-9FC0-22D8-983C-D0F48FD35874}"/>
          </ac:spMkLst>
        </pc:spChg>
        <pc:graphicFrameChg chg="add mod">
          <ac:chgData name="Luísa Ferreira" userId="dad567e2eb153e2a" providerId="LiveId" clId="{A2156F76-B153-482E-B8F3-CECD7D32FF0E}" dt="2023-04-05T15:42:05.077" v="215" actId="1076"/>
          <ac:graphicFrameMkLst>
            <pc:docMk/>
            <pc:sldMk cId="3765650856" sldId="311"/>
            <ac:graphicFrameMk id="4" creationId="{F3ABCE57-DC95-302E-BFAF-1DE97984ABC6}"/>
          </ac:graphicFrameMkLst>
        </pc:graphicFrameChg>
      </pc:sldChg>
      <pc:sldChg chg="addSp add del mod">
        <pc:chgData name="Luísa Ferreira" userId="dad567e2eb153e2a" providerId="LiveId" clId="{A2156F76-B153-482E-B8F3-CECD7D32FF0E}" dt="2023-04-10T13:30:51.734" v="656" actId="47"/>
        <pc:sldMkLst>
          <pc:docMk/>
          <pc:sldMk cId="1876790014" sldId="312"/>
        </pc:sldMkLst>
        <pc:spChg chg="add">
          <ac:chgData name="Luísa Ferreira" userId="dad567e2eb153e2a" providerId="LiveId" clId="{A2156F76-B153-482E-B8F3-CECD7D32FF0E}" dt="2023-04-05T15:42:27.314" v="217" actId="22"/>
          <ac:spMkLst>
            <pc:docMk/>
            <pc:sldMk cId="1876790014" sldId="312"/>
            <ac:spMk id="3" creationId="{12F787FD-2997-33CF-7567-443F080A483F}"/>
          </ac:spMkLst>
        </pc:spChg>
      </pc:sldChg>
      <pc:sldChg chg="addSp add del mod">
        <pc:chgData name="Luísa Ferreira" userId="dad567e2eb153e2a" providerId="LiveId" clId="{A2156F76-B153-482E-B8F3-CECD7D32FF0E}" dt="2023-04-10T13:30:53.554" v="657" actId="47"/>
        <pc:sldMkLst>
          <pc:docMk/>
          <pc:sldMk cId="3341503070" sldId="313"/>
        </pc:sldMkLst>
        <pc:spChg chg="add">
          <ac:chgData name="Luísa Ferreira" userId="dad567e2eb153e2a" providerId="LiveId" clId="{A2156F76-B153-482E-B8F3-CECD7D32FF0E}" dt="2023-04-05T15:42:39.797" v="218" actId="22"/>
          <ac:spMkLst>
            <pc:docMk/>
            <pc:sldMk cId="3341503070" sldId="313"/>
            <ac:spMk id="3" creationId="{C2239C32-8785-19EA-DE64-893930B64DC2}"/>
          </ac:spMkLst>
        </pc:spChg>
      </pc:sldChg>
      <pc:sldChg chg="addSp modSp add mod">
        <pc:chgData name="Luísa Ferreira" userId="dad567e2eb153e2a" providerId="LiveId" clId="{A2156F76-B153-482E-B8F3-CECD7D32FF0E}" dt="2023-04-10T13:31:09.610" v="662" actId="1076"/>
        <pc:sldMkLst>
          <pc:docMk/>
          <pc:sldMk cId="769751590" sldId="314"/>
        </pc:sldMkLst>
        <pc:spChg chg="add mod">
          <ac:chgData name="Luísa Ferreira" userId="dad567e2eb153e2a" providerId="LiveId" clId="{A2156F76-B153-482E-B8F3-CECD7D32FF0E}" dt="2023-04-10T13:31:01.920" v="658" actId="14100"/>
          <ac:spMkLst>
            <pc:docMk/>
            <pc:sldMk cId="769751590" sldId="314"/>
            <ac:spMk id="3" creationId="{21AEA9B6-D3FA-6DE4-2A38-BB4B2E8FBDEF}"/>
          </ac:spMkLst>
        </pc:spChg>
        <pc:picChg chg="add mod">
          <ac:chgData name="Luísa Ferreira" userId="dad567e2eb153e2a" providerId="LiveId" clId="{A2156F76-B153-482E-B8F3-CECD7D32FF0E}" dt="2023-04-10T13:31:09.610" v="662" actId="1076"/>
          <ac:picMkLst>
            <pc:docMk/>
            <pc:sldMk cId="769751590" sldId="314"/>
            <ac:picMk id="4" creationId="{9AE55CC6-6BAD-98D6-E753-3AC963C034CD}"/>
          </ac:picMkLst>
        </pc:picChg>
      </pc:sldChg>
      <pc:sldChg chg="addSp modSp add mod">
        <pc:chgData name="Luísa Ferreira" userId="dad567e2eb153e2a" providerId="LiveId" clId="{A2156F76-B153-482E-B8F3-CECD7D32FF0E}" dt="2023-04-10T13:33:09.543" v="675" actId="20577"/>
        <pc:sldMkLst>
          <pc:docMk/>
          <pc:sldMk cId="4072273078" sldId="315"/>
        </pc:sldMkLst>
        <pc:spChg chg="add mod">
          <ac:chgData name="Luísa Ferreira" userId="dad567e2eb153e2a" providerId="LiveId" clId="{A2156F76-B153-482E-B8F3-CECD7D32FF0E}" dt="2023-04-10T13:32:29.914" v="664" actId="14100"/>
          <ac:spMkLst>
            <pc:docMk/>
            <pc:sldMk cId="4072273078" sldId="315"/>
            <ac:spMk id="3" creationId="{3F13D25F-FD66-8516-04FD-053A408F7C7C}"/>
          </ac:spMkLst>
        </pc:spChg>
        <pc:spChg chg="add mod">
          <ac:chgData name="Luísa Ferreira" userId="dad567e2eb153e2a" providerId="LiveId" clId="{A2156F76-B153-482E-B8F3-CECD7D32FF0E}" dt="2023-04-10T13:33:09.543" v="675" actId="20577"/>
          <ac:spMkLst>
            <pc:docMk/>
            <pc:sldMk cId="4072273078" sldId="315"/>
            <ac:spMk id="6" creationId="{9A1F8732-E350-A9BA-03C2-C3CAFAF5F546}"/>
          </ac:spMkLst>
        </pc:spChg>
        <pc:graphicFrameChg chg="add mod modGraphic">
          <ac:chgData name="Luísa Ferreira" userId="dad567e2eb153e2a" providerId="LiveId" clId="{A2156F76-B153-482E-B8F3-CECD7D32FF0E}" dt="2023-04-10T13:32:55" v="670" actId="12385"/>
          <ac:graphicFrameMkLst>
            <pc:docMk/>
            <pc:sldMk cId="4072273078" sldId="315"/>
            <ac:graphicFrameMk id="4" creationId="{7B369CC4-86FE-3314-888F-A24D3E6E7D31}"/>
          </ac:graphicFrameMkLst>
        </pc:graphicFrameChg>
      </pc:sldChg>
      <pc:sldChg chg="addSp add mod">
        <pc:chgData name="Luísa Ferreira" userId="dad567e2eb153e2a" providerId="LiveId" clId="{A2156F76-B153-482E-B8F3-CECD7D32FF0E}" dt="2023-04-05T15:44:07.442" v="227" actId="22"/>
        <pc:sldMkLst>
          <pc:docMk/>
          <pc:sldMk cId="2437146969" sldId="316"/>
        </pc:sldMkLst>
        <pc:spChg chg="add">
          <ac:chgData name="Luísa Ferreira" userId="dad567e2eb153e2a" providerId="LiveId" clId="{A2156F76-B153-482E-B8F3-CECD7D32FF0E}" dt="2023-04-05T15:44:07.442" v="227" actId="22"/>
          <ac:spMkLst>
            <pc:docMk/>
            <pc:sldMk cId="2437146969" sldId="316"/>
            <ac:spMk id="3" creationId="{58B2E95D-BF9F-8814-5645-849E0FC922AB}"/>
          </ac:spMkLst>
        </pc:spChg>
      </pc:sldChg>
      <pc:sldChg chg="addSp modSp add mod">
        <pc:chgData name="Luísa Ferreira" userId="dad567e2eb153e2a" providerId="LiveId" clId="{A2156F76-B153-482E-B8F3-CECD7D32FF0E}" dt="2023-04-10T13:41:04.872" v="682" actId="1076"/>
        <pc:sldMkLst>
          <pc:docMk/>
          <pc:sldMk cId="3754815439" sldId="317"/>
        </pc:sldMkLst>
        <pc:spChg chg="add mod">
          <ac:chgData name="Luísa Ferreira" userId="dad567e2eb153e2a" providerId="LiveId" clId="{A2156F76-B153-482E-B8F3-CECD7D32FF0E}" dt="2023-04-10T13:40:55.383" v="676" actId="14100"/>
          <ac:spMkLst>
            <pc:docMk/>
            <pc:sldMk cId="3754815439" sldId="317"/>
            <ac:spMk id="3" creationId="{703F0C46-B64D-77F6-5FFA-6D47EB3FE4E1}"/>
          </ac:spMkLst>
        </pc:spChg>
        <pc:picChg chg="add mod">
          <ac:chgData name="Luísa Ferreira" userId="dad567e2eb153e2a" providerId="LiveId" clId="{A2156F76-B153-482E-B8F3-CECD7D32FF0E}" dt="2023-04-10T13:41:04.872" v="682" actId="1076"/>
          <ac:picMkLst>
            <pc:docMk/>
            <pc:sldMk cId="3754815439" sldId="317"/>
            <ac:picMk id="4" creationId="{AA1E8538-0C18-170A-1A58-090C0E22BC5D}"/>
          </ac:picMkLst>
        </pc:picChg>
      </pc:sldChg>
      <pc:sldChg chg="addSp modSp add mod">
        <pc:chgData name="Luísa Ferreira" userId="dad567e2eb153e2a" providerId="LiveId" clId="{A2156F76-B153-482E-B8F3-CECD7D32FF0E}" dt="2023-04-10T13:42:13.552" v="700" actId="1076"/>
        <pc:sldMkLst>
          <pc:docMk/>
          <pc:sldMk cId="2899357683" sldId="318"/>
        </pc:sldMkLst>
        <pc:spChg chg="add mod">
          <ac:chgData name="Luísa Ferreira" userId="dad567e2eb153e2a" providerId="LiveId" clId="{A2156F76-B153-482E-B8F3-CECD7D32FF0E}" dt="2023-04-10T13:41:12.641" v="684" actId="1076"/>
          <ac:spMkLst>
            <pc:docMk/>
            <pc:sldMk cId="2899357683" sldId="318"/>
            <ac:spMk id="3" creationId="{209F4D21-D55D-E10B-E341-A2855DFBA66F}"/>
          </ac:spMkLst>
        </pc:spChg>
        <pc:spChg chg="add mod">
          <ac:chgData name="Luísa Ferreira" userId="dad567e2eb153e2a" providerId="LiveId" clId="{A2156F76-B153-482E-B8F3-CECD7D32FF0E}" dt="2023-04-10T13:42:11.072" v="699" actId="1076"/>
          <ac:spMkLst>
            <pc:docMk/>
            <pc:sldMk cId="2899357683" sldId="318"/>
            <ac:spMk id="6" creationId="{D80782B4-585B-F6CA-9A9E-4E3B766B8CB6}"/>
          </ac:spMkLst>
        </pc:spChg>
        <pc:graphicFrameChg chg="add mod modGraphic">
          <ac:chgData name="Luísa Ferreira" userId="dad567e2eb153e2a" providerId="LiveId" clId="{A2156F76-B153-482E-B8F3-CECD7D32FF0E}" dt="2023-04-10T13:42:13.552" v="700" actId="1076"/>
          <ac:graphicFrameMkLst>
            <pc:docMk/>
            <pc:sldMk cId="2899357683" sldId="318"/>
            <ac:graphicFrameMk id="4" creationId="{101E5E97-E90E-3F33-DB47-60F78C49A0B2}"/>
          </ac:graphicFrameMkLst>
        </pc:graphicFrameChg>
      </pc:sldChg>
      <pc:sldChg chg="addSp modSp add mod modAnim">
        <pc:chgData name="Luísa Ferreira" userId="dad567e2eb153e2a" providerId="LiveId" clId="{A2156F76-B153-482E-B8F3-CECD7D32FF0E}" dt="2023-04-12T15:30:52.763" v="911" actId="1076"/>
        <pc:sldMkLst>
          <pc:docMk/>
          <pc:sldMk cId="2695588207" sldId="319"/>
        </pc:sldMkLst>
        <pc:spChg chg="add mod">
          <ac:chgData name="Luísa Ferreira" userId="dad567e2eb153e2a" providerId="LiveId" clId="{A2156F76-B153-482E-B8F3-CECD7D32FF0E}" dt="2023-04-12T15:30:52.763" v="911" actId="1076"/>
          <ac:spMkLst>
            <pc:docMk/>
            <pc:sldMk cId="2695588207" sldId="319"/>
            <ac:spMk id="2" creationId="{0C386B28-B63D-8133-0DFE-9121C31DACEB}"/>
          </ac:spMkLst>
        </pc:spChg>
        <pc:spChg chg="add mod">
          <ac:chgData name="Luísa Ferreira" userId="dad567e2eb153e2a" providerId="LiveId" clId="{A2156F76-B153-482E-B8F3-CECD7D32FF0E}" dt="2023-04-10T13:42:31.800" v="705" actId="1076"/>
          <ac:spMkLst>
            <pc:docMk/>
            <pc:sldMk cId="2695588207" sldId="319"/>
            <ac:spMk id="3" creationId="{D35A8885-225E-DBFA-1756-C64FE5EF8D75}"/>
          </ac:spMkLst>
        </pc:spChg>
      </pc:sldChg>
      <pc:sldChg chg="addSp modSp add mod">
        <pc:chgData name="Luísa Ferreira" userId="dad567e2eb153e2a" providerId="LiveId" clId="{A2156F76-B153-482E-B8F3-CECD7D32FF0E}" dt="2023-04-10T13:42:39.105" v="707" actId="1076"/>
        <pc:sldMkLst>
          <pc:docMk/>
          <pc:sldMk cId="916321405" sldId="320"/>
        </pc:sldMkLst>
        <pc:spChg chg="add mod">
          <ac:chgData name="Luísa Ferreira" userId="dad567e2eb153e2a" providerId="LiveId" clId="{A2156F76-B153-482E-B8F3-CECD7D32FF0E}" dt="2023-04-10T13:42:39.105" v="707" actId="1076"/>
          <ac:spMkLst>
            <pc:docMk/>
            <pc:sldMk cId="916321405" sldId="320"/>
            <ac:spMk id="3" creationId="{24044C50-F38F-1705-7645-F158BECC4171}"/>
          </ac:spMkLst>
        </pc:spChg>
      </pc:sldChg>
      <pc:sldChg chg="addSp modSp add mod">
        <pc:chgData name="Luísa Ferreira" userId="dad567e2eb153e2a" providerId="LiveId" clId="{A2156F76-B153-482E-B8F3-CECD7D32FF0E}" dt="2023-04-10T13:42:52.873" v="711" actId="1076"/>
        <pc:sldMkLst>
          <pc:docMk/>
          <pc:sldMk cId="2335265228" sldId="321"/>
        </pc:sldMkLst>
        <pc:spChg chg="add mod">
          <ac:chgData name="Luísa Ferreira" userId="dad567e2eb153e2a" providerId="LiveId" clId="{A2156F76-B153-482E-B8F3-CECD7D32FF0E}" dt="2023-04-10T13:42:48.129" v="709" actId="1076"/>
          <ac:spMkLst>
            <pc:docMk/>
            <pc:sldMk cId="2335265228" sldId="321"/>
            <ac:spMk id="3" creationId="{EA7D4BD2-1CB4-4CDD-4110-44123CF100E3}"/>
          </ac:spMkLst>
        </pc:spChg>
        <pc:picChg chg="add mod">
          <ac:chgData name="Luísa Ferreira" userId="dad567e2eb153e2a" providerId="LiveId" clId="{A2156F76-B153-482E-B8F3-CECD7D32FF0E}" dt="2023-04-10T13:42:52.873" v="711" actId="1076"/>
          <ac:picMkLst>
            <pc:docMk/>
            <pc:sldMk cId="2335265228" sldId="321"/>
            <ac:picMk id="4" creationId="{3F0EAE55-2A2A-4F57-23F8-555065FB32BC}"/>
          </ac:picMkLst>
        </pc:picChg>
      </pc:sldChg>
      <pc:sldChg chg="addSp modSp add mod">
        <pc:chgData name="Luísa Ferreira" userId="dad567e2eb153e2a" providerId="LiveId" clId="{A2156F76-B153-482E-B8F3-CECD7D32FF0E}" dt="2023-04-10T13:43:33.260" v="721" actId="12385"/>
        <pc:sldMkLst>
          <pc:docMk/>
          <pc:sldMk cId="3870448" sldId="322"/>
        </pc:sldMkLst>
        <pc:spChg chg="add mod">
          <ac:chgData name="Luísa Ferreira" userId="dad567e2eb153e2a" providerId="LiveId" clId="{A2156F76-B153-482E-B8F3-CECD7D32FF0E}" dt="2023-04-10T13:43:01.256" v="713" actId="1076"/>
          <ac:spMkLst>
            <pc:docMk/>
            <pc:sldMk cId="3870448" sldId="322"/>
            <ac:spMk id="3" creationId="{3A410197-7237-1181-2BDE-6810165E3F2B}"/>
          </ac:spMkLst>
        </pc:spChg>
        <pc:spChg chg="add mod">
          <ac:chgData name="Luísa Ferreira" userId="dad567e2eb153e2a" providerId="LiveId" clId="{A2156F76-B153-482E-B8F3-CECD7D32FF0E}" dt="2023-04-10T13:43:19.768" v="718" actId="1076"/>
          <ac:spMkLst>
            <pc:docMk/>
            <pc:sldMk cId="3870448" sldId="322"/>
            <ac:spMk id="6" creationId="{D7F8EC40-79C9-586B-2E7E-EFBC65923264}"/>
          </ac:spMkLst>
        </pc:spChg>
        <pc:graphicFrameChg chg="add mod modGraphic">
          <ac:chgData name="Luísa Ferreira" userId="dad567e2eb153e2a" providerId="LiveId" clId="{A2156F76-B153-482E-B8F3-CECD7D32FF0E}" dt="2023-04-10T13:43:33.260" v="721" actId="12385"/>
          <ac:graphicFrameMkLst>
            <pc:docMk/>
            <pc:sldMk cId="3870448" sldId="322"/>
            <ac:graphicFrameMk id="4" creationId="{6B3D90CD-BDEF-225D-178D-57FBB3E2F086}"/>
          </ac:graphicFrameMkLst>
        </pc:graphicFrameChg>
      </pc:sldChg>
      <pc:sldChg chg="addSp modSp add mod">
        <pc:chgData name="Luísa Ferreira" userId="dad567e2eb153e2a" providerId="LiveId" clId="{A2156F76-B153-482E-B8F3-CECD7D32FF0E}" dt="2023-04-10T13:43:40.393" v="722" actId="14100"/>
        <pc:sldMkLst>
          <pc:docMk/>
          <pc:sldMk cId="4222867290" sldId="323"/>
        </pc:sldMkLst>
        <pc:spChg chg="add mod">
          <ac:chgData name="Luísa Ferreira" userId="dad567e2eb153e2a" providerId="LiveId" clId="{A2156F76-B153-482E-B8F3-CECD7D32FF0E}" dt="2023-04-10T13:43:40.393" v="722" actId="14100"/>
          <ac:spMkLst>
            <pc:docMk/>
            <pc:sldMk cId="4222867290" sldId="323"/>
            <ac:spMk id="3" creationId="{59EC5B5D-972D-913D-C20B-84D5ADAE0448}"/>
          </ac:spMkLst>
        </pc:spChg>
      </pc:sldChg>
      <pc:sldChg chg="addSp modSp add mod">
        <pc:chgData name="Luísa Ferreira" userId="dad567e2eb153e2a" providerId="LiveId" clId="{A2156F76-B153-482E-B8F3-CECD7D32FF0E}" dt="2023-04-10T13:43:54.864" v="726" actId="1076"/>
        <pc:sldMkLst>
          <pc:docMk/>
          <pc:sldMk cId="4119963812" sldId="324"/>
        </pc:sldMkLst>
        <pc:spChg chg="add mod">
          <ac:chgData name="Luísa Ferreira" userId="dad567e2eb153e2a" providerId="LiveId" clId="{A2156F76-B153-482E-B8F3-CECD7D32FF0E}" dt="2023-04-10T13:43:50.457" v="724" actId="1076"/>
          <ac:spMkLst>
            <pc:docMk/>
            <pc:sldMk cId="4119963812" sldId="324"/>
            <ac:spMk id="3" creationId="{BB3653F6-10EC-6C4B-CEB0-982E27121D5C}"/>
          </ac:spMkLst>
        </pc:spChg>
        <pc:picChg chg="add mod">
          <ac:chgData name="Luísa Ferreira" userId="dad567e2eb153e2a" providerId="LiveId" clId="{A2156F76-B153-482E-B8F3-CECD7D32FF0E}" dt="2023-04-10T13:43:54.864" v="726" actId="1076"/>
          <ac:picMkLst>
            <pc:docMk/>
            <pc:sldMk cId="4119963812" sldId="324"/>
            <ac:picMk id="4" creationId="{6E9C1A56-A132-A889-F3DD-85AF4BD39AEF}"/>
          </ac:picMkLst>
        </pc:picChg>
      </pc:sldChg>
      <pc:sldChg chg="addSp modSp add mod">
        <pc:chgData name="Luísa Ferreira" userId="dad567e2eb153e2a" providerId="LiveId" clId="{A2156F76-B153-482E-B8F3-CECD7D32FF0E}" dt="2023-04-10T13:44:46.920" v="743" actId="1076"/>
        <pc:sldMkLst>
          <pc:docMk/>
          <pc:sldMk cId="1406586657" sldId="325"/>
        </pc:sldMkLst>
        <pc:spChg chg="add mod">
          <ac:chgData name="Luísa Ferreira" userId="dad567e2eb153e2a" providerId="LiveId" clId="{A2156F76-B153-482E-B8F3-CECD7D32FF0E}" dt="2023-04-10T13:44:05.537" v="728" actId="1076"/>
          <ac:spMkLst>
            <pc:docMk/>
            <pc:sldMk cId="1406586657" sldId="325"/>
            <ac:spMk id="3" creationId="{710AEAE1-AE9E-A803-D199-5A8F1A5AACE0}"/>
          </ac:spMkLst>
        </pc:spChg>
        <pc:spChg chg="add mod">
          <ac:chgData name="Luísa Ferreira" userId="dad567e2eb153e2a" providerId="LiveId" clId="{A2156F76-B153-482E-B8F3-CECD7D32FF0E}" dt="2023-04-10T13:44:26.136" v="737" actId="1076"/>
          <ac:spMkLst>
            <pc:docMk/>
            <pc:sldMk cId="1406586657" sldId="325"/>
            <ac:spMk id="6" creationId="{DDB34BA4-E4EC-4932-5D79-E3E51B9B736A}"/>
          </ac:spMkLst>
        </pc:spChg>
        <pc:graphicFrameChg chg="add mod modGraphic">
          <ac:chgData name="Luísa Ferreira" userId="dad567e2eb153e2a" providerId="LiveId" clId="{A2156F76-B153-482E-B8F3-CECD7D32FF0E}" dt="2023-04-10T13:44:46.920" v="743" actId="1076"/>
          <ac:graphicFrameMkLst>
            <pc:docMk/>
            <pc:sldMk cId="1406586657" sldId="325"/>
            <ac:graphicFrameMk id="4" creationId="{E6FD2F42-3FD5-5CBF-234E-FA5FB3D40391}"/>
          </ac:graphicFrameMkLst>
        </pc:graphicFrameChg>
      </pc:sldChg>
      <pc:sldChg chg="addSp modSp add mod modAnim">
        <pc:chgData name="Luísa Ferreira" userId="dad567e2eb153e2a" providerId="LiveId" clId="{A2156F76-B153-482E-B8F3-CECD7D32FF0E}" dt="2023-04-12T15:31:44.346" v="913" actId="1076"/>
        <pc:sldMkLst>
          <pc:docMk/>
          <pc:sldMk cId="346341089" sldId="326"/>
        </pc:sldMkLst>
        <pc:spChg chg="add mod">
          <ac:chgData name="Luísa Ferreira" userId="dad567e2eb153e2a" providerId="LiveId" clId="{A2156F76-B153-482E-B8F3-CECD7D32FF0E}" dt="2023-04-12T15:31:44.346" v="913" actId="1076"/>
          <ac:spMkLst>
            <pc:docMk/>
            <pc:sldMk cId="346341089" sldId="326"/>
            <ac:spMk id="2" creationId="{C6CD1940-E123-FEA1-13F5-910BE37D5EEB}"/>
          </ac:spMkLst>
        </pc:spChg>
        <pc:spChg chg="add mod">
          <ac:chgData name="Luísa Ferreira" userId="dad567e2eb153e2a" providerId="LiveId" clId="{A2156F76-B153-482E-B8F3-CECD7D32FF0E}" dt="2023-04-10T13:45:00.446" v="746" actId="14100"/>
          <ac:spMkLst>
            <pc:docMk/>
            <pc:sldMk cId="346341089" sldId="326"/>
            <ac:spMk id="3" creationId="{3153D93F-2199-EBCE-D3CA-6DDAE7A360EC}"/>
          </ac:spMkLst>
        </pc:spChg>
      </pc:sldChg>
      <pc:sldChg chg="addSp modSp add mod">
        <pc:chgData name="Luísa Ferreira" userId="dad567e2eb153e2a" providerId="LiveId" clId="{A2156F76-B153-482E-B8F3-CECD7D32FF0E}" dt="2023-04-10T13:45:09.697" v="748" actId="14100"/>
        <pc:sldMkLst>
          <pc:docMk/>
          <pc:sldMk cId="3848351557" sldId="327"/>
        </pc:sldMkLst>
        <pc:spChg chg="add mod">
          <ac:chgData name="Luísa Ferreira" userId="dad567e2eb153e2a" providerId="LiveId" clId="{A2156F76-B153-482E-B8F3-CECD7D32FF0E}" dt="2023-04-10T13:45:09.697" v="748" actId="14100"/>
          <ac:spMkLst>
            <pc:docMk/>
            <pc:sldMk cId="3848351557" sldId="327"/>
            <ac:spMk id="3" creationId="{D5ABA04A-964E-9248-9DE7-3E10F888B783}"/>
          </ac:spMkLst>
        </pc:spChg>
      </pc:sldChg>
      <pc:sldChg chg="addSp modSp add mod modAnim">
        <pc:chgData name="Luísa Ferreira" userId="dad567e2eb153e2a" providerId="LiveId" clId="{A2156F76-B153-482E-B8F3-CECD7D32FF0E}" dt="2023-04-12T15:31:58.301" v="916" actId="1076"/>
        <pc:sldMkLst>
          <pc:docMk/>
          <pc:sldMk cId="938943463" sldId="328"/>
        </pc:sldMkLst>
        <pc:spChg chg="add mod">
          <ac:chgData name="Luísa Ferreira" userId="dad567e2eb153e2a" providerId="LiveId" clId="{A2156F76-B153-482E-B8F3-CECD7D32FF0E}" dt="2023-04-12T15:31:58.301" v="916" actId="1076"/>
          <ac:spMkLst>
            <pc:docMk/>
            <pc:sldMk cId="938943463" sldId="328"/>
            <ac:spMk id="2" creationId="{4A6075D0-4979-3F89-F61D-AEC20A74E7B8}"/>
          </ac:spMkLst>
        </pc:spChg>
        <pc:spChg chg="add mod">
          <ac:chgData name="Luísa Ferreira" userId="dad567e2eb153e2a" providerId="LiveId" clId="{A2156F76-B153-482E-B8F3-CECD7D32FF0E}" dt="2023-04-10T13:45:19.881" v="750" actId="1076"/>
          <ac:spMkLst>
            <pc:docMk/>
            <pc:sldMk cId="938943463" sldId="328"/>
            <ac:spMk id="3" creationId="{DB5EAFAA-ABA5-73DA-D948-802416DD77CD}"/>
          </ac:spMkLst>
        </pc:spChg>
        <pc:spChg chg="add mod">
          <ac:chgData name="Luísa Ferreira" userId="dad567e2eb153e2a" providerId="LiveId" clId="{A2156F76-B153-482E-B8F3-CECD7D32FF0E}" dt="2023-04-10T13:45:22.016" v="751" actId="1076"/>
          <ac:spMkLst>
            <pc:docMk/>
            <pc:sldMk cId="938943463" sldId="328"/>
            <ac:spMk id="5" creationId="{357A89A1-5FDF-4F18-E6F2-31588C31D890}"/>
          </ac:spMkLst>
        </pc:spChg>
      </pc:sldChg>
      <pc:sldChg chg="addSp modSp add mod modAnim">
        <pc:chgData name="Luísa Ferreira" userId="dad567e2eb153e2a" providerId="LiveId" clId="{A2156F76-B153-482E-B8F3-CECD7D32FF0E}" dt="2023-04-12T15:32:08.564" v="918" actId="1076"/>
        <pc:sldMkLst>
          <pc:docMk/>
          <pc:sldMk cId="1618065794" sldId="329"/>
        </pc:sldMkLst>
        <pc:spChg chg="add mod">
          <ac:chgData name="Luísa Ferreira" userId="dad567e2eb153e2a" providerId="LiveId" clId="{A2156F76-B153-482E-B8F3-CECD7D32FF0E}" dt="2023-04-12T15:32:08.564" v="918" actId="1076"/>
          <ac:spMkLst>
            <pc:docMk/>
            <pc:sldMk cId="1618065794" sldId="329"/>
            <ac:spMk id="2" creationId="{373DBE96-92B9-69F6-9BFC-51678A1CEA36}"/>
          </ac:spMkLst>
        </pc:spChg>
        <pc:spChg chg="add mod">
          <ac:chgData name="Luísa Ferreira" userId="dad567e2eb153e2a" providerId="LiveId" clId="{A2156F76-B153-482E-B8F3-CECD7D32FF0E}" dt="2023-04-10T13:45:31.480" v="753" actId="1076"/>
          <ac:spMkLst>
            <pc:docMk/>
            <pc:sldMk cId="1618065794" sldId="329"/>
            <ac:spMk id="3" creationId="{B3A6A934-5910-65F9-BD2E-BB2D98729CB5}"/>
          </ac:spMkLst>
        </pc:spChg>
        <pc:spChg chg="add mod">
          <ac:chgData name="Luísa Ferreira" userId="dad567e2eb153e2a" providerId="LiveId" clId="{A2156F76-B153-482E-B8F3-CECD7D32FF0E}" dt="2023-04-10T13:45:34.240" v="754" actId="1076"/>
          <ac:spMkLst>
            <pc:docMk/>
            <pc:sldMk cId="1618065794" sldId="329"/>
            <ac:spMk id="5" creationId="{3F97E243-15C6-EE70-AC92-63F0162B2B3E}"/>
          </ac:spMkLst>
        </pc:spChg>
        <pc:spChg chg="add mod">
          <ac:chgData name="Luísa Ferreira" userId="dad567e2eb153e2a" providerId="LiveId" clId="{A2156F76-B153-482E-B8F3-CECD7D32FF0E}" dt="2023-04-10T13:45:36.800" v="755" actId="1076"/>
          <ac:spMkLst>
            <pc:docMk/>
            <pc:sldMk cId="1618065794" sldId="329"/>
            <ac:spMk id="7" creationId="{AF3DC2A8-F5D7-1BDE-05E3-FA2238A0EB82}"/>
          </ac:spMkLst>
        </pc:spChg>
      </pc:sldChg>
      <pc:sldChg chg="add del">
        <pc:chgData name="Luísa Ferreira" userId="dad567e2eb153e2a" providerId="LiveId" clId="{A2156F76-B153-482E-B8F3-CECD7D32FF0E}" dt="2023-04-10T13:45:41.730" v="756" actId="47"/>
        <pc:sldMkLst>
          <pc:docMk/>
          <pc:sldMk cId="3603654516" sldId="330"/>
        </pc:sldMkLst>
      </pc:sldChg>
      <pc:sldChg chg="addSp modSp add mod modAnim">
        <pc:chgData name="Luísa Ferreira" userId="dad567e2eb153e2a" providerId="LiveId" clId="{A2156F76-B153-482E-B8F3-CECD7D32FF0E}" dt="2023-04-12T15:32:15.014" v="920" actId="1076"/>
        <pc:sldMkLst>
          <pc:docMk/>
          <pc:sldMk cId="2491924277" sldId="331"/>
        </pc:sldMkLst>
        <pc:spChg chg="add mod">
          <ac:chgData name="Luísa Ferreira" userId="dad567e2eb153e2a" providerId="LiveId" clId="{A2156F76-B153-482E-B8F3-CECD7D32FF0E}" dt="2023-04-12T15:32:15.014" v="920" actId="1076"/>
          <ac:spMkLst>
            <pc:docMk/>
            <pc:sldMk cId="2491924277" sldId="331"/>
            <ac:spMk id="2" creationId="{10F0B470-573D-F83A-6B43-103C379DC37C}"/>
          </ac:spMkLst>
        </pc:spChg>
        <pc:spChg chg="add mod">
          <ac:chgData name="Luísa Ferreira" userId="dad567e2eb153e2a" providerId="LiveId" clId="{A2156F76-B153-482E-B8F3-CECD7D32FF0E}" dt="2023-04-10T13:45:51.904" v="758" actId="1076"/>
          <ac:spMkLst>
            <pc:docMk/>
            <pc:sldMk cId="2491924277" sldId="331"/>
            <ac:spMk id="3" creationId="{D15BD946-AB7D-2849-46ED-74B7E2138F3C}"/>
          </ac:spMkLst>
        </pc:spChg>
        <pc:spChg chg="add mod">
          <ac:chgData name="Luísa Ferreira" userId="dad567e2eb153e2a" providerId="LiveId" clId="{A2156F76-B153-482E-B8F3-CECD7D32FF0E}" dt="2023-04-10T13:45:55.609" v="759" actId="1076"/>
          <ac:spMkLst>
            <pc:docMk/>
            <pc:sldMk cId="2491924277" sldId="331"/>
            <ac:spMk id="5" creationId="{36EF7E13-FD47-0FF0-1B4E-31F8409A82B2}"/>
          </ac:spMkLst>
        </pc:spChg>
        <pc:spChg chg="add mod">
          <ac:chgData name="Luísa Ferreira" userId="dad567e2eb153e2a" providerId="LiveId" clId="{A2156F76-B153-482E-B8F3-CECD7D32FF0E}" dt="2023-04-10T13:46:03.156" v="761" actId="14100"/>
          <ac:spMkLst>
            <pc:docMk/>
            <pc:sldMk cId="2491924277" sldId="331"/>
            <ac:spMk id="7" creationId="{D5A4AE67-4FA1-F3A5-1353-CF92B859949B}"/>
          </ac:spMkLst>
        </pc:spChg>
      </pc:sldChg>
      <pc:sldChg chg="addSp modSp add mod modAnim">
        <pc:chgData name="Luísa Ferreira" userId="dad567e2eb153e2a" providerId="LiveId" clId="{A2156F76-B153-482E-B8F3-CECD7D32FF0E}" dt="2023-04-12T15:32:26.298" v="922" actId="1076"/>
        <pc:sldMkLst>
          <pc:docMk/>
          <pc:sldMk cId="1260031456" sldId="332"/>
        </pc:sldMkLst>
        <pc:spChg chg="add mod">
          <ac:chgData name="Luísa Ferreira" userId="dad567e2eb153e2a" providerId="LiveId" clId="{A2156F76-B153-482E-B8F3-CECD7D32FF0E}" dt="2023-04-12T15:32:26.298" v="922" actId="1076"/>
          <ac:spMkLst>
            <pc:docMk/>
            <pc:sldMk cId="1260031456" sldId="332"/>
            <ac:spMk id="2" creationId="{1B42AF84-AB90-C730-8424-8ACF4E7359F8}"/>
          </ac:spMkLst>
        </pc:spChg>
        <pc:spChg chg="add mod">
          <ac:chgData name="Luísa Ferreira" userId="dad567e2eb153e2a" providerId="LiveId" clId="{A2156F76-B153-482E-B8F3-CECD7D32FF0E}" dt="2023-04-10T13:46:47.249" v="772" actId="1076"/>
          <ac:spMkLst>
            <pc:docMk/>
            <pc:sldMk cId="1260031456" sldId="332"/>
            <ac:spMk id="3" creationId="{31D132B2-F35B-3B9F-073D-17A9A3344A54}"/>
          </ac:spMkLst>
        </pc:spChg>
        <pc:spChg chg="add mod">
          <ac:chgData name="Luísa Ferreira" userId="dad567e2eb153e2a" providerId="LiveId" clId="{A2156F76-B153-482E-B8F3-CECD7D32FF0E}" dt="2023-04-10T13:46:53.017" v="774" actId="1076"/>
          <ac:spMkLst>
            <pc:docMk/>
            <pc:sldMk cId="1260031456" sldId="332"/>
            <ac:spMk id="5" creationId="{0E6AD2EB-32F8-658C-88DC-4EF25A6B1BF3}"/>
          </ac:spMkLst>
        </pc:spChg>
      </pc:sldChg>
      <pc:sldChg chg="addSp modSp add mod">
        <pc:chgData name="Luísa Ferreira" userId="dad567e2eb153e2a" providerId="LiveId" clId="{A2156F76-B153-482E-B8F3-CECD7D32FF0E}" dt="2023-04-10T13:47:21.356" v="780" actId="12385"/>
        <pc:sldMkLst>
          <pc:docMk/>
          <pc:sldMk cId="2295191803" sldId="333"/>
        </pc:sldMkLst>
        <pc:spChg chg="add mod">
          <ac:chgData name="Luísa Ferreira" userId="dad567e2eb153e2a" providerId="LiveId" clId="{A2156F76-B153-482E-B8F3-CECD7D32FF0E}" dt="2023-04-10T13:47:04.403" v="775" actId="14100"/>
          <ac:spMkLst>
            <pc:docMk/>
            <pc:sldMk cId="2295191803" sldId="333"/>
            <ac:spMk id="3" creationId="{AB4094D0-4400-1D10-6EAF-982F334DEABA}"/>
          </ac:spMkLst>
        </pc:spChg>
        <pc:graphicFrameChg chg="add mod modGraphic">
          <ac:chgData name="Luísa Ferreira" userId="dad567e2eb153e2a" providerId="LiveId" clId="{A2156F76-B153-482E-B8F3-CECD7D32FF0E}" dt="2023-04-10T13:47:21.356" v="780" actId="12385"/>
          <ac:graphicFrameMkLst>
            <pc:docMk/>
            <pc:sldMk cId="2295191803" sldId="333"/>
            <ac:graphicFrameMk id="4" creationId="{E72920AC-9384-EACF-0B97-F31AEE2DCE3E}"/>
          </ac:graphicFrameMkLst>
        </pc:graphicFrameChg>
      </pc:sldChg>
      <pc:sldChg chg="addSp modSp add mod modAnim">
        <pc:chgData name="Luísa Ferreira" userId="dad567e2eb153e2a" providerId="LiveId" clId="{A2156F76-B153-482E-B8F3-CECD7D32FF0E}" dt="2023-04-12T15:32:38.549" v="924" actId="1076"/>
        <pc:sldMkLst>
          <pc:docMk/>
          <pc:sldMk cId="3442916368" sldId="334"/>
        </pc:sldMkLst>
        <pc:spChg chg="add mod">
          <ac:chgData name="Luísa Ferreira" userId="dad567e2eb153e2a" providerId="LiveId" clId="{A2156F76-B153-482E-B8F3-CECD7D32FF0E}" dt="2023-04-12T15:32:38.549" v="924" actId="1076"/>
          <ac:spMkLst>
            <pc:docMk/>
            <pc:sldMk cId="3442916368" sldId="334"/>
            <ac:spMk id="2" creationId="{6A9BC200-AE11-C701-1DF0-B3656655EED8}"/>
          </ac:spMkLst>
        </pc:spChg>
        <pc:spChg chg="add mod">
          <ac:chgData name="Luísa Ferreira" userId="dad567e2eb153e2a" providerId="LiveId" clId="{A2156F76-B153-482E-B8F3-CECD7D32FF0E}" dt="2023-04-05T15:51:06.884" v="320" actId="14100"/>
          <ac:spMkLst>
            <pc:docMk/>
            <pc:sldMk cId="3442916368" sldId="334"/>
            <ac:spMk id="3" creationId="{E805DA82-2932-44DE-5669-DF6405FD4F8C}"/>
          </ac:spMkLst>
        </pc:spChg>
        <pc:spChg chg="add mod">
          <ac:chgData name="Luísa Ferreira" userId="dad567e2eb153e2a" providerId="LiveId" clId="{A2156F76-B153-482E-B8F3-CECD7D32FF0E}" dt="2023-04-10T13:47:29.444" v="782" actId="14100"/>
          <ac:spMkLst>
            <pc:docMk/>
            <pc:sldMk cId="3442916368" sldId="334"/>
            <ac:spMk id="5" creationId="{49CA370F-6F22-367D-C047-E51C44CB1C6E}"/>
          </ac:spMkLst>
        </pc:spChg>
      </pc:sldChg>
      <pc:sldChg chg="addSp modSp add mod">
        <pc:chgData name="Luísa Ferreira" userId="dad567e2eb153e2a" providerId="LiveId" clId="{A2156F76-B153-482E-B8F3-CECD7D32FF0E}" dt="2023-04-10T13:47:55.352" v="789" actId="1076"/>
        <pc:sldMkLst>
          <pc:docMk/>
          <pc:sldMk cId="506785336" sldId="335"/>
        </pc:sldMkLst>
        <pc:spChg chg="add mod">
          <ac:chgData name="Luísa Ferreira" userId="dad567e2eb153e2a" providerId="LiveId" clId="{A2156F76-B153-482E-B8F3-CECD7D32FF0E}" dt="2023-04-10T13:47:36.898" v="784" actId="14100"/>
          <ac:spMkLst>
            <pc:docMk/>
            <pc:sldMk cId="506785336" sldId="335"/>
            <ac:spMk id="3" creationId="{64575F7B-8FB1-166A-ABB4-D936DCBF56F2}"/>
          </ac:spMkLst>
        </pc:spChg>
        <pc:graphicFrameChg chg="add mod modGraphic">
          <ac:chgData name="Luísa Ferreira" userId="dad567e2eb153e2a" providerId="LiveId" clId="{A2156F76-B153-482E-B8F3-CECD7D32FF0E}" dt="2023-04-10T13:47:55.352" v="789" actId="1076"/>
          <ac:graphicFrameMkLst>
            <pc:docMk/>
            <pc:sldMk cId="506785336" sldId="335"/>
            <ac:graphicFrameMk id="4" creationId="{4276F340-103E-D073-FFCF-4232CA32244E}"/>
          </ac:graphicFrameMkLst>
        </pc:graphicFrameChg>
      </pc:sldChg>
      <pc:sldChg chg="addSp modSp add mod modAnim">
        <pc:chgData name="Luísa Ferreira" userId="dad567e2eb153e2a" providerId="LiveId" clId="{A2156F76-B153-482E-B8F3-CECD7D32FF0E}" dt="2023-04-12T15:32:45.479" v="926" actId="1076"/>
        <pc:sldMkLst>
          <pc:docMk/>
          <pc:sldMk cId="3098730948" sldId="336"/>
        </pc:sldMkLst>
        <pc:spChg chg="add mod">
          <ac:chgData name="Luísa Ferreira" userId="dad567e2eb153e2a" providerId="LiveId" clId="{A2156F76-B153-482E-B8F3-CECD7D32FF0E}" dt="2023-04-12T15:32:45.479" v="926" actId="1076"/>
          <ac:spMkLst>
            <pc:docMk/>
            <pc:sldMk cId="3098730948" sldId="336"/>
            <ac:spMk id="2" creationId="{105095ED-EA73-8906-A0D1-4F79FEFDC57B}"/>
          </ac:spMkLst>
        </pc:spChg>
        <pc:spChg chg="add mod">
          <ac:chgData name="Luísa Ferreira" userId="dad567e2eb153e2a" providerId="LiveId" clId="{A2156F76-B153-482E-B8F3-CECD7D32FF0E}" dt="2023-04-10T13:48:03.032" v="791" actId="1076"/>
          <ac:spMkLst>
            <pc:docMk/>
            <pc:sldMk cId="3098730948" sldId="336"/>
            <ac:spMk id="3" creationId="{4A36E791-0B12-ADDE-51C1-9E68F694E567}"/>
          </ac:spMkLst>
        </pc:spChg>
        <pc:spChg chg="add mod">
          <ac:chgData name="Luísa Ferreira" userId="dad567e2eb153e2a" providerId="LiveId" clId="{A2156F76-B153-482E-B8F3-CECD7D32FF0E}" dt="2023-04-10T13:48:07.761" v="793" actId="1076"/>
          <ac:spMkLst>
            <pc:docMk/>
            <pc:sldMk cId="3098730948" sldId="336"/>
            <ac:spMk id="5" creationId="{68DEDCED-4441-5F47-F625-996A8CCBB372}"/>
          </ac:spMkLst>
        </pc:spChg>
      </pc:sldChg>
      <pc:sldChg chg="addSp modSp add mod">
        <pc:chgData name="Luísa Ferreira" userId="dad567e2eb153e2a" providerId="LiveId" clId="{A2156F76-B153-482E-B8F3-CECD7D32FF0E}" dt="2023-04-10T13:50:25.200" v="816" actId="1076"/>
        <pc:sldMkLst>
          <pc:docMk/>
          <pc:sldMk cId="2152941555" sldId="337"/>
        </pc:sldMkLst>
        <pc:spChg chg="add mod">
          <ac:chgData name="Luísa Ferreira" userId="dad567e2eb153e2a" providerId="LiveId" clId="{A2156F76-B153-482E-B8F3-CECD7D32FF0E}" dt="2023-04-10T13:49:05.712" v="802" actId="1076"/>
          <ac:spMkLst>
            <pc:docMk/>
            <pc:sldMk cId="2152941555" sldId="337"/>
            <ac:spMk id="3" creationId="{F634D45F-D343-F7D8-62E4-5021E336CB40}"/>
          </ac:spMkLst>
        </pc:spChg>
        <pc:spChg chg="add mod">
          <ac:chgData name="Luísa Ferreira" userId="dad567e2eb153e2a" providerId="LiveId" clId="{A2156F76-B153-482E-B8F3-CECD7D32FF0E}" dt="2023-04-10T13:50:22.504" v="815" actId="1076"/>
          <ac:spMkLst>
            <pc:docMk/>
            <pc:sldMk cId="2152941555" sldId="337"/>
            <ac:spMk id="6" creationId="{2519B654-AED7-9F4A-64A7-7B30DF5E40F9}"/>
          </ac:spMkLst>
        </pc:spChg>
        <pc:picChg chg="add mod">
          <ac:chgData name="Luísa Ferreira" userId="dad567e2eb153e2a" providerId="LiveId" clId="{A2156F76-B153-482E-B8F3-CECD7D32FF0E}" dt="2023-04-10T13:50:25.200" v="816" actId="1076"/>
          <ac:picMkLst>
            <pc:docMk/>
            <pc:sldMk cId="2152941555" sldId="337"/>
            <ac:picMk id="4" creationId="{0CF55C50-19F9-D97B-3873-65CB769124EF}"/>
          </ac:picMkLst>
        </pc:picChg>
      </pc:sldChg>
      <pc:sldChg chg="addSp modSp add mod">
        <pc:chgData name="Luísa Ferreira" userId="dad567e2eb153e2a" providerId="LiveId" clId="{A2156F76-B153-482E-B8F3-CECD7D32FF0E}" dt="2023-04-10T13:52:00.616" v="838" actId="20577"/>
        <pc:sldMkLst>
          <pc:docMk/>
          <pc:sldMk cId="1276591356" sldId="338"/>
        </pc:sldMkLst>
        <pc:spChg chg="add mod">
          <ac:chgData name="Luísa Ferreira" userId="dad567e2eb153e2a" providerId="LiveId" clId="{A2156F76-B153-482E-B8F3-CECD7D32FF0E}" dt="2023-04-10T13:52:00.616" v="838" actId="20577"/>
          <ac:spMkLst>
            <pc:docMk/>
            <pc:sldMk cId="1276591356" sldId="338"/>
            <ac:spMk id="3" creationId="{7C2B17EE-B845-B16C-6FB6-4038337E0AF5}"/>
          </ac:spMkLst>
        </pc:spChg>
      </pc:sldChg>
      <pc:sldChg chg="addSp modSp add mod">
        <pc:chgData name="Luísa Ferreira" userId="dad567e2eb153e2a" providerId="LiveId" clId="{A2156F76-B153-482E-B8F3-CECD7D32FF0E}" dt="2023-04-10T13:53:06.824" v="852" actId="1076"/>
        <pc:sldMkLst>
          <pc:docMk/>
          <pc:sldMk cId="1076867308" sldId="339"/>
        </pc:sldMkLst>
        <pc:spChg chg="add mod">
          <ac:chgData name="Luísa Ferreira" userId="dad567e2eb153e2a" providerId="LiveId" clId="{A2156F76-B153-482E-B8F3-CECD7D32FF0E}" dt="2023-04-10T13:52:34.928" v="843" actId="1076"/>
          <ac:spMkLst>
            <pc:docMk/>
            <pc:sldMk cId="1076867308" sldId="339"/>
            <ac:spMk id="3" creationId="{710B8A01-4C72-8412-6E7F-831F3041ECBC}"/>
          </ac:spMkLst>
        </pc:spChg>
        <pc:spChg chg="add mod">
          <ac:chgData name="Luísa Ferreira" userId="dad567e2eb153e2a" providerId="LiveId" clId="{A2156F76-B153-482E-B8F3-CECD7D32FF0E}" dt="2023-04-10T13:53:05.280" v="851" actId="1076"/>
          <ac:spMkLst>
            <pc:docMk/>
            <pc:sldMk cId="1076867308" sldId="339"/>
            <ac:spMk id="6" creationId="{0C6093D0-B56D-82D1-85BC-A7350F9AB626}"/>
          </ac:spMkLst>
        </pc:spChg>
        <pc:picChg chg="add mod">
          <ac:chgData name="Luísa Ferreira" userId="dad567e2eb153e2a" providerId="LiveId" clId="{A2156F76-B153-482E-B8F3-CECD7D32FF0E}" dt="2023-04-10T13:53:06.824" v="852" actId="1076"/>
          <ac:picMkLst>
            <pc:docMk/>
            <pc:sldMk cId="1076867308" sldId="339"/>
            <ac:picMk id="4" creationId="{E2EA347A-01C2-D7E2-081D-7F18FB185D4C}"/>
          </ac:picMkLst>
        </pc:picChg>
      </pc:sldChg>
      <pc:sldChg chg="addSp modSp add mod">
        <pc:chgData name="Luísa Ferreira" userId="dad567e2eb153e2a" providerId="LiveId" clId="{A2156F76-B153-482E-B8F3-CECD7D32FF0E}" dt="2023-04-05T15:54:06.490" v="350" actId="14100"/>
        <pc:sldMkLst>
          <pc:docMk/>
          <pc:sldMk cId="4167778199" sldId="340"/>
        </pc:sldMkLst>
        <pc:spChg chg="add mod">
          <ac:chgData name="Luísa Ferreira" userId="dad567e2eb153e2a" providerId="LiveId" clId="{A2156F76-B153-482E-B8F3-CECD7D32FF0E}" dt="2023-04-05T15:54:06.490" v="350" actId="14100"/>
          <ac:spMkLst>
            <pc:docMk/>
            <pc:sldMk cId="4167778199" sldId="340"/>
            <ac:spMk id="3" creationId="{0B327ADB-7DA3-30E7-283F-4174A15C8404}"/>
          </ac:spMkLst>
        </pc:spChg>
      </pc:sldChg>
      <pc:sldChg chg="addSp modSp add mod">
        <pc:chgData name="Luísa Ferreira" userId="dad567e2eb153e2a" providerId="LiveId" clId="{A2156F76-B153-482E-B8F3-CECD7D32FF0E}" dt="2023-04-05T15:55:01.372" v="359" actId="1076"/>
        <pc:sldMkLst>
          <pc:docMk/>
          <pc:sldMk cId="157982655" sldId="341"/>
        </pc:sldMkLst>
        <pc:spChg chg="add mod">
          <ac:chgData name="Luísa Ferreira" userId="dad567e2eb153e2a" providerId="LiveId" clId="{A2156F76-B153-482E-B8F3-CECD7D32FF0E}" dt="2023-04-05T15:54:29.435" v="354" actId="14100"/>
          <ac:spMkLst>
            <pc:docMk/>
            <pc:sldMk cId="157982655" sldId="341"/>
            <ac:spMk id="3" creationId="{DB12D7CC-F1FF-F14B-6DAC-FA35A6877697}"/>
          </ac:spMkLst>
        </pc:spChg>
        <pc:spChg chg="add mod">
          <ac:chgData name="Luísa Ferreira" userId="dad567e2eb153e2a" providerId="LiveId" clId="{A2156F76-B153-482E-B8F3-CECD7D32FF0E}" dt="2023-04-05T15:55:01.372" v="359" actId="1076"/>
          <ac:spMkLst>
            <pc:docMk/>
            <pc:sldMk cId="157982655" sldId="341"/>
            <ac:spMk id="6" creationId="{6B7C1E94-4223-9F0E-1C2F-CBD8C56F2C91}"/>
          </ac:spMkLst>
        </pc:spChg>
        <pc:picChg chg="add mod">
          <ac:chgData name="Luísa Ferreira" userId="dad567e2eb153e2a" providerId="LiveId" clId="{A2156F76-B153-482E-B8F3-CECD7D32FF0E}" dt="2023-04-05T15:54:44.924" v="356" actId="1076"/>
          <ac:picMkLst>
            <pc:docMk/>
            <pc:sldMk cId="157982655" sldId="341"/>
            <ac:picMk id="4" creationId="{F3A37601-3567-97A2-3E04-5BDFF6E57592}"/>
          </ac:picMkLst>
        </pc:picChg>
      </pc:sldChg>
      <pc:sldChg chg="addSp modSp add mod">
        <pc:chgData name="Luísa Ferreira" userId="dad567e2eb153e2a" providerId="LiveId" clId="{A2156F76-B153-482E-B8F3-CECD7D32FF0E}" dt="2023-04-10T13:53:53.739" v="860" actId="6549"/>
        <pc:sldMkLst>
          <pc:docMk/>
          <pc:sldMk cId="2333710894" sldId="342"/>
        </pc:sldMkLst>
        <pc:spChg chg="add mod">
          <ac:chgData name="Luísa Ferreira" userId="dad567e2eb153e2a" providerId="LiveId" clId="{A2156F76-B153-482E-B8F3-CECD7D32FF0E}" dt="2023-04-10T13:53:53.739" v="860" actId="6549"/>
          <ac:spMkLst>
            <pc:docMk/>
            <pc:sldMk cId="2333710894" sldId="342"/>
            <ac:spMk id="3" creationId="{1481A36F-A945-E359-0132-966ECB3BB4FB}"/>
          </ac:spMkLst>
        </pc:spChg>
      </pc:sldChg>
      <pc:sldChg chg="addSp modSp add mod ord modAnim">
        <pc:chgData name="Luísa Ferreira" userId="dad567e2eb153e2a" providerId="LiveId" clId="{A2156F76-B153-482E-B8F3-CECD7D32FF0E}" dt="2023-04-12T15:30:34.688" v="909" actId="1076"/>
        <pc:sldMkLst>
          <pc:docMk/>
          <pc:sldMk cId="1461605315" sldId="343"/>
        </pc:sldMkLst>
        <pc:spChg chg="add mod">
          <ac:chgData name="Luísa Ferreira" userId="dad567e2eb153e2a" providerId="LiveId" clId="{A2156F76-B153-482E-B8F3-CECD7D32FF0E}" dt="2023-04-12T15:30:34.688" v="909" actId="1076"/>
          <ac:spMkLst>
            <pc:docMk/>
            <pc:sldMk cId="1461605315" sldId="343"/>
            <ac:spMk id="2" creationId="{460B99C3-6AA2-E499-1A5B-87B7104A93D4}"/>
          </ac:spMkLst>
        </pc:spChg>
        <pc:spChg chg="add mod">
          <ac:chgData name="Luísa Ferreira" userId="dad567e2eb153e2a" providerId="LiveId" clId="{A2156F76-B153-482E-B8F3-CECD7D32FF0E}" dt="2023-04-10T13:29:58.714" v="651" actId="1076"/>
          <ac:spMkLst>
            <pc:docMk/>
            <pc:sldMk cId="1461605315" sldId="343"/>
            <ac:spMk id="3" creationId="{5D4FAC40-535F-94C1-EB56-B60B73F9A0E3}"/>
          </ac:spMkLst>
        </pc:spChg>
      </pc:sldChg>
      <pc:sldChg chg="addSp modSp add mod ord modAnim">
        <pc:chgData name="Luísa Ferreira" userId="dad567e2eb153e2a" providerId="LiveId" clId="{A2156F76-B153-482E-B8F3-CECD7D32FF0E}" dt="2023-04-12T15:32:57.424" v="928" actId="1076"/>
        <pc:sldMkLst>
          <pc:docMk/>
          <pc:sldMk cId="503971836" sldId="344"/>
        </pc:sldMkLst>
        <pc:spChg chg="add mod">
          <ac:chgData name="Luísa Ferreira" userId="dad567e2eb153e2a" providerId="LiveId" clId="{A2156F76-B153-482E-B8F3-CECD7D32FF0E}" dt="2023-04-12T15:32:57.424" v="928" actId="1076"/>
          <ac:spMkLst>
            <pc:docMk/>
            <pc:sldMk cId="503971836" sldId="344"/>
            <ac:spMk id="2" creationId="{C32DA0B5-8C12-B055-F001-AB204593C13E}"/>
          </ac:spMkLst>
        </pc:spChg>
        <pc:spChg chg="add mod">
          <ac:chgData name="Luísa Ferreira" userId="dad567e2eb153e2a" providerId="LiveId" clId="{A2156F76-B153-482E-B8F3-CECD7D32FF0E}" dt="2023-04-10T13:51:48.855" v="834" actId="1076"/>
          <ac:spMkLst>
            <pc:docMk/>
            <pc:sldMk cId="503971836" sldId="344"/>
            <ac:spMk id="3" creationId="{86D7BFC8-C09D-0AA1-84F3-6441EAF4C6D5}"/>
          </ac:spMkLst>
        </pc:spChg>
        <pc:spChg chg="add mod">
          <ac:chgData name="Luísa Ferreira" userId="dad567e2eb153e2a" providerId="LiveId" clId="{A2156F76-B153-482E-B8F3-CECD7D32FF0E}" dt="2023-04-10T13:51:53.328" v="836" actId="1076"/>
          <ac:spMkLst>
            <pc:docMk/>
            <pc:sldMk cId="503971836" sldId="344"/>
            <ac:spMk id="5" creationId="{F4DD8A9D-5FBA-55D2-21E5-DBA8611473EC}"/>
          </ac:spMkLst>
        </pc:spChg>
      </pc:sldChg>
      <pc:sldChg chg="addSp modSp add mod ord modAnim">
        <pc:chgData name="Luísa Ferreira" userId="dad567e2eb153e2a" providerId="LiveId" clId="{A2156F76-B153-482E-B8F3-CECD7D32FF0E}" dt="2023-04-12T15:33:15.081" v="930" actId="1076"/>
        <pc:sldMkLst>
          <pc:docMk/>
          <pc:sldMk cId="2256264649" sldId="345"/>
        </pc:sldMkLst>
        <pc:spChg chg="add mod">
          <ac:chgData name="Luísa Ferreira" userId="dad567e2eb153e2a" providerId="LiveId" clId="{A2156F76-B153-482E-B8F3-CECD7D32FF0E}" dt="2023-04-12T15:33:15.081" v="930" actId="1076"/>
          <ac:spMkLst>
            <pc:docMk/>
            <pc:sldMk cId="2256264649" sldId="345"/>
            <ac:spMk id="2" creationId="{F6960D83-7CFF-3419-6A5D-97E20BB34CD6}"/>
          </ac:spMkLst>
        </pc:spChg>
        <pc:spChg chg="add mod">
          <ac:chgData name="Luísa Ferreira" userId="dad567e2eb153e2a" providerId="LiveId" clId="{A2156F76-B153-482E-B8F3-CECD7D32FF0E}" dt="2023-04-10T13:53:37.200" v="859" actId="14100"/>
          <ac:spMkLst>
            <pc:docMk/>
            <pc:sldMk cId="2256264649" sldId="345"/>
            <ac:spMk id="3" creationId="{22068F97-E1FA-2C08-7D52-7F6435E6D65C}"/>
          </ac:spMkLst>
        </pc:spChg>
        <pc:spChg chg="add mod">
          <ac:chgData name="Luísa Ferreira" userId="dad567e2eb153e2a" providerId="LiveId" clId="{A2156F76-B153-482E-B8F3-CECD7D32FF0E}" dt="2023-04-10T13:53:59.912" v="862" actId="1076"/>
          <ac:spMkLst>
            <pc:docMk/>
            <pc:sldMk cId="2256264649" sldId="345"/>
            <ac:spMk id="5" creationId="{5661BB57-AC6E-555B-6365-30367F45430C}"/>
          </ac:spMkLst>
        </pc:spChg>
      </pc:sldChg>
      <pc:sldChg chg="add del">
        <pc:chgData name="Luísa Ferreira" userId="dad567e2eb153e2a" providerId="LiveId" clId="{A2156F76-B153-482E-B8F3-CECD7D32FF0E}" dt="2023-04-10T13:54:05.195" v="863" actId="47"/>
        <pc:sldMkLst>
          <pc:docMk/>
          <pc:sldMk cId="606119871" sldId="346"/>
        </pc:sldMkLst>
      </pc:sldChg>
      <pc:sldChg chg="add del">
        <pc:chgData name="Luísa Ferreira" userId="dad567e2eb153e2a" providerId="LiveId" clId="{A2156F76-B153-482E-B8F3-CECD7D32FF0E}" dt="2023-04-12T15:25:54.524" v="871"/>
        <pc:sldMkLst>
          <pc:docMk/>
          <pc:sldMk cId="681796566" sldId="346"/>
        </pc:sldMkLst>
      </pc:sldChg>
      <pc:sldChg chg="add del">
        <pc:chgData name="Luísa Ferreira" userId="dad567e2eb153e2a" providerId="LiveId" clId="{A2156F76-B153-482E-B8F3-CECD7D32FF0E}" dt="2023-04-12T15:25:16.989" v="869"/>
        <pc:sldMkLst>
          <pc:docMk/>
          <pc:sldMk cId="1752843408" sldId="346"/>
        </pc:sldMkLst>
      </pc:sldChg>
      <pc:sldChg chg="add del">
        <pc:chgData name="Luísa Ferreira" userId="dad567e2eb153e2a" providerId="LiveId" clId="{A2156F76-B153-482E-B8F3-CECD7D32FF0E}" dt="2023-04-10T13:54:05.817" v="864" actId="47"/>
        <pc:sldMkLst>
          <pc:docMk/>
          <pc:sldMk cId="2500834164" sldId="347"/>
        </pc:sldMkLst>
      </pc:sldChg>
      <pc:sldChg chg="add del">
        <pc:chgData name="Luísa Ferreira" userId="dad567e2eb153e2a" providerId="LiveId" clId="{A2156F76-B153-482E-B8F3-CECD7D32FF0E}" dt="2023-04-10T13:54:12.464" v="866" actId="47"/>
        <pc:sldMkLst>
          <pc:docMk/>
          <pc:sldMk cId="2899178840" sldId="348"/>
        </pc:sldMkLst>
      </pc:sldChg>
      <pc:sldChg chg="add del">
        <pc:chgData name="Luísa Ferreira" userId="dad567e2eb153e2a" providerId="LiveId" clId="{A2156F76-B153-482E-B8F3-CECD7D32FF0E}" dt="2023-04-10T13:54:13.384" v="867" actId="47"/>
        <pc:sldMkLst>
          <pc:docMk/>
          <pc:sldMk cId="4066313683" sldId="349"/>
        </pc:sldMkLst>
      </pc:sldChg>
      <pc:sldChg chg="add del">
        <pc:chgData name="Luísa Ferreira" userId="dad567e2eb153e2a" providerId="LiveId" clId="{A2156F76-B153-482E-B8F3-CECD7D32FF0E}" dt="2023-04-10T13:54:09.591" v="865" actId="47"/>
        <pc:sldMkLst>
          <pc:docMk/>
          <pc:sldMk cId="636496572" sldId="350"/>
        </pc:sldMkLst>
      </pc:sldChg>
    </pc:docChg>
  </pc:docChgLst>
  <pc:docChgLst>
    <pc:chgData name="Luísa Ferreira" userId="dad567e2eb153e2a" providerId="LiveId" clId="{9A25CF60-038F-4610-A28A-1CB6DE95B3A7}"/>
    <pc:docChg chg="modSld">
      <pc:chgData name="Luísa Ferreira" userId="dad567e2eb153e2a" providerId="LiveId" clId="{9A25CF60-038F-4610-A28A-1CB6DE95B3A7}" dt="2023-02-22T22:12:31.475" v="3" actId="20577"/>
      <pc:docMkLst>
        <pc:docMk/>
      </pc:docMkLst>
      <pc:sldChg chg="modSp">
        <pc:chgData name="Luísa Ferreira" userId="dad567e2eb153e2a" providerId="LiveId" clId="{9A25CF60-038F-4610-A28A-1CB6DE95B3A7}" dt="2023-02-22T22:12:31.475" v="3" actId="20577"/>
        <pc:sldMkLst>
          <pc:docMk/>
          <pc:sldMk cId="1147860941" sldId="269"/>
        </pc:sldMkLst>
        <pc:spChg chg="mod">
          <ac:chgData name="Luísa Ferreira" userId="dad567e2eb153e2a" providerId="LiveId" clId="{9A25CF60-038F-4610-A28A-1CB6DE95B3A7}" dt="2023-02-22T22:12:31.475" v="3" actId="20577"/>
          <ac:spMkLst>
            <pc:docMk/>
            <pc:sldMk cId="1147860941" sldId="269"/>
            <ac:spMk id="6" creationId="{00000000-0000-0000-0000-000000000000}"/>
          </ac:spMkLst>
        </pc:spChg>
      </pc:sldChg>
    </pc:docChg>
  </pc:docChgLst>
  <pc:docChgLst>
    <pc:chgData name="Luísa Ferreira" userId="dad567e2eb153e2a" providerId="LiveId" clId="{9BBF4911-F97B-4D4B-A568-3D8D6A5CE9E3}"/>
    <pc:docChg chg="undo custSel modSld">
      <pc:chgData name="Luísa Ferreira" userId="dad567e2eb153e2a" providerId="LiveId" clId="{9BBF4911-F97B-4D4B-A568-3D8D6A5CE9E3}" dt="2023-05-11T15:08:18.112" v="504" actId="207"/>
      <pc:docMkLst>
        <pc:docMk/>
      </pc:docMkLst>
      <pc:sldChg chg="addSp modSp mod modAnim">
        <pc:chgData name="Luísa Ferreira" userId="dad567e2eb153e2a" providerId="LiveId" clId="{9BBF4911-F97B-4D4B-A568-3D8D6A5CE9E3}" dt="2023-05-11T14:26:13.051" v="14"/>
        <pc:sldMkLst>
          <pc:docMk/>
          <pc:sldMk cId="3613431037" sldId="271"/>
        </pc:sldMkLst>
        <pc:spChg chg="mod">
          <ac:chgData name="Luísa Ferreira" userId="dad567e2eb153e2a" providerId="LiveId" clId="{9BBF4911-F97B-4D4B-A568-3D8D6A5CE9E3}" dt="2023-05-11T14:24:57.733" v="0" actId="207"/>
          <ac:spMkLst>
            <pc:docMk/>
            <pc:sldMk cId="3613431037" sldId="271"/>
            <ac:spMk id="3" creationId="{93BC2297-6948-EC89-3600-AEC42A49B5C5}"/>
          </ac:spMkLst>
        </pc:spChg>
        <pc:spChg chg="mod">
          <ac:chgData name="Luísa Ferreira" userId="dad567e2eb153e2a" providerId="LiveId" clId="{9BBF4911-F97B-4D4B-A568-3D8D6A5CE9E3}" dt="2023-05-11T14:25:56.681" v="11" actId="6549"/>
          <ac:spMkLst>
            <pc:docMk/>
            <pc:sldMk cId="3613431037" sldId="271"/>
            <ac:spMk id="5" creationId="{5753E041-DA26-C854-FB78-1123109DFE26}"/>
          </ac:spMkLst>
        </pc:spChg>
        <pc:spChg chg="add mod">
          <ac:chgData name="Luísa Ferreira" userId="dad567e2eb153e2a" providerId="LiveId" clId="{9BBF4911-F97B-4D4B-A568-3D8D6A5CE9E3}" dt="2023-05-11T14:25:37.825" v="8" actId="1076"/>
          <ac:spMkLst>
            <pc:docMk/>
            <pc:sldMk cId="3613431037" sldId="271"/>
            <ac:spMk id="6" creationId="{CAA3285A-A231-C597-06C5-C787F313627A}"/>
          </ac:spMkLst>
        </pc:spChg>
        <pc:spChg chg="add mod">
          <ac:chgData name="Luísa Ferreira" userId="dad567e2eb153e2a" providerId="LiveId" clId="{9BBF4911-F97B-4D4B-A568-3D8D6A5CE9E3}" dt="2023-05-11T14:26:02.030" v="13" actId="1076"/>
          <ac:spMkLst>
            <pc:docMk/>
            <pc:sldMk cId="3613431037" sldId="271"/>
            <ac:spMk id="8" creationId="{8612D987-E25A-2393-9CBB-C982E2A84BC3}"/>
          </ac:spMkLst>
        </pc:spChg>
      </pc:sldChg>
      <pc:sldChg chg="addSp modSp mod modAnim">
        <pc:chgData name="Luísa Ferreira" userId="dad567e2eb153e2a" providerId="LiveId" clId="{9BBF4911-F97B-4D4B-A568-3D8D6A5CE9E3}" dt="2023-05-11T14:56:23.136" v="500" actId="207"/>
        <pc:sldMkLst>
          <pc:docMk/>
          <pc:sldMk cId="390260468" sldId="273"/>
        </pc:sldMkLst>
        <pc:spChg chg="mod">
          <ac:chgData name="Luísa Ferreira" userId="dad567e2eb153e2a" providerId="LiveId" clId="{9BBF4911-F97B-4D4B-A568-3D8D6A5CE9E3}" dt="2023-05-11T14:56:23.136" v="500" actId="207"/>
          <ac:spMkLst>
            <pc:docMk/>
            <pc:sldMk cId="390260468" sldId="273"/>
            <ac:spMk id="3" creationId="{DAF83A34-ECC2-8388-CC8B-E5287E077782}"/>
          </ac:spMkLst>
        </pc:spChg>
        <pc:spChg chg="mod">
          <ac:chgData name="Luísa Ferreira" userId="dad567e2eb153e2a" providerId="LiveId" clId="{9BBF4911-F97B-4D4B-A568-3D8D6A5CE9E3}" dt="2023-05-11T14:26:47.294" v="19" actId="1076"/>
          <ac:spMkLst>
            <pc:docMk/>
            <pc:sldMk cId="390260468" sldId="273"/>
            <ac:spMk id="5" creationId="{082F6624-3E02-5AFF-65BE-7996CDBF4BEE}"/>
          </ac:spMkLst>
        </pc:spChg>
        <pc:spChg chg="add mod">
          <ac:chgData name="Luísa Ferreira" userId="dad567e2eb153e2a" providerId="LiveId" clId="{9BBF4911-F97B-4D4B-A568-3D8D6A5CE9E3}" dt="2023-05-11T14:26:37.790" v="17" actId="1076"/>
          <ac:spMkLst>
            <pc:docMk/>
            <pc:sldMk cId="390260468" sldId="273"/>
            <ac:spMk id="6" creationId="{1705E190-B70F-BBF9-B4DC-91B48B429A03}"/>
          </ac:spMkLst>
        </pc:spChg>
        <pc:spChg chg="add mod">
          <ac:chgData name="Luísa Ferreira" userId="dad567e2eb153e2a" providerId="LiveId" clId="{9BBF4911-F97B-4D4B-A568-3D8D6A5CE9E3}" dt="2023-05-11T14:26:50.668" v="21" actId="1076"/>
          <ac:spMkLst>
            <pc:docMk/>
            <pc:sldMk cId="390260468" sldId="273"/>
            <ac:spMk id="8" creationId="{1B629E03-86A0-DACD-3717-252E26233019}"/>
          </ac:spMkLst>
        </pc:spChg>
      </pc:sldChg>
      <pc:sldChg chg="addSp modSp mod modAnim">
        <pc:chgData name="Luísa Ferreira" userId="dad567e2eb153e2a" providerId="LiveId" clId="{9BBF4911-F97B-4D4B-A568-3D8D6A5CE9E3}" dt="2023-05-11T14:56:17.408" v="499" actId="207"/>
        <pc:sldMkLst>
          <pc:docMk/>
          <pc:sldMk cId="84047452" sldId="275"/>
        </pc:sldMkLst>
        <pc:spChg chg="mod">
          <ac:chgData name="Luísa Ferreira" userId="dad567e2eb153e2a" providerId="LiveId" clId="{9BBF4911-F97B-4D4B-A568-3D8D6A5CE9E3}" dt="2023-05-11T14:56:17.408" v="499" actId="207"/>
          <ac:spMkLst>
            <pc:docMk/>
            <pc:sldMk cId="84047452" sldId="275"/>
            <ac:spMk id="3" creationId="{7DCAEDBE-E171-A91C-6090-C7CC67465AC2}"/>
          </ac:spMkLst>
        </pc:spChg>
        <pc:spChg chg="mod">
          <ac:chgData name="Luísa Ferreira" userId="dad567e2eb153e2a" providerId="LiveId" clId="{9BBF4911-F97B-4D4B-A568-3D8D6A5CE9E3}" dt="2023-05-11T14:27:58.718" v="38" actId="1076"/>
          <ac:spMkLst>
            <pc:docMk/>
            <pc:sldMk cId="84047452" sldId="275"/>
            <ac:spMk id="5" creationId="{FA1D67D6-50DA-70D2-3F99-D650B970F628}"/>
          </ac:spMkLst>
        </pc:spChg>
        <pc:spChg chg="add mod">
          <ac:chgData name="Luísa Ferreira" userId="dad567e2eb153e2a" providerId="LiveId" clId="{9BBF4911-F97B-4D4B-A568-3D8D6A5CE9E3}" dt="2023-05-11T14:27:44.086" v="34" actId="1076"/>
          <ac:spMkLst>
            <pc:docMk/>
            <pc:sldMk cId="84047452" sldId="275"/>
            <ac:spMk id="6" creationId="{825E3E3B-1F92-246B-EC8D-4245AD7E49B7}"/>
          </ac:spMkLst>
        </pc:spChg>
        <pc:spChg chg="add mod">
          <ac:chgData name="Luísa Ferreira" userId="dad567e2eb153e2a" providerId="LiveId" clId="{9BBF4911-F97B-4D4B-A568-3D8D6A5CE9E3}" dt="2023-05-11T14:28:02.926" v="40" actId="1076"/>
          <ac:spMkLst>
            <pc:docMk/>
            <pc:sldMk cId="84047452" sldId="275"/>
            <ac:spMk id="8" creationId="{161489C4-7ACD-CE90-43EF-3734BC688FBD}"/>
          </ac:spMkLst>
        </pc:spChg>
      </pc:sldChg>
      <pc:sldChg chg="modSp modAnim">
        <pc:chgData name="Luísa Ferreira" userId="dad567e2eb153e2a" providerId="LiveId" clId="{9BBF4911-F97B-4D4B-A568-3D8D6A5CE9E3}" dt="2023-05-11T14:28:55.340" v="51" actId="207"/>
        <pc:sldMkLst>
          <pc:docMk/>
          <pc:sldMk cId="2810708942" sldId="277"/>
        </pc:sldMkLst>
        <pc:spChg chg="mod">
          <ac:chgData name="Luísa Ferreira" userId="dad567e2eb153e2a" providerId="LiveId" clId="{9BBF4911-F97B-4D4B-A568-3D8D6A5CE9E3}" dt="2023-05-11T14:28:55.340" v="51" actId="207"/>
          <ac:spMkLst>
            <pc:docMk/>
            <pc:sldMk cId="2810708942" sldId="277"/>
            <ac:spMk id="3" creationId="{F9AB222B-1117-44DA-DE81-FD69DE0868EC}"/>
          </ac:spMkLst>
        </pc:spChg>
      </pc:sldChg>
      <pc:sldChg chg="modAnim">
        <pc:chgData name="Luísa Ferreira" userId="dad567e2eb153e2a" providerId="LiveId" clId="{9BBF4911-F97B-4D4B-A568-3D8D6A5CE9E3}" dt="2023-05-11T14:29:04.319" v="52"/>
        <pc:sldMkLst>
          <pc:docMk/>
          <pc:sldMk cId="3485221302" sldId="278"/>
        </pc:sldMkLst>
      </pc:sldChg>
      <pc:sldChg chg="modSp mod">
        <pc:chgData name="Luísa Ferreira" userId="dad567e2eb153e2a" providerId="LiveId" clId="{9BBF4911-F97B-4D4B-A568-3D8D6A5CE9E3}" dt="2023-05-11T14:56:10.247" v="498" actId="207"/>
        <pc:sldMkLst>
          <pc:docMk/>
          <pc:sldMk cId="2738679012" sldId="280"/>
        </pc:sldMkLst>
        <pc:spChg chg="mod">
          <ac:chgData name="Luísa Ferreira" userId="dad567e2eb153e2a" providerId="LiveId" clId="{9BBF4911-F97B-4D4B-A568-3D8D6A5CE9E3}" dt="2023-05-11T14:56:10.247" v="498" actId="207"/>
          <ac:spMkLst>
            <pc:docMk/>
            <pc:sldMk cId="2738679012" sldId="280"/>
            <ac:spMk id="3" creationId="{B2C50EDA-FA71-833E-EDD6-3FC2E4267CD7}"/>
          </ac:spMkLst>
        </pc:spChg>
      </pc:sldChg>
      <pc:sldChg chg="modAnim">
        <pc:chgData name="Luísa Ferreira" userId="dad567e2eb153e2a" providerId="LiveId" clId="{9BBF4911-F97B-4D4B-A568-3D8D6A5CE9E3}" dt="2023-05-11T14:29:16.320" v="53"/>
        <pc:sldMkLst>
          <pc:docMk/>
          <pc:sldMk cId="344562019" sldId="281"/>
        </pc:sldMkLst>
      </pc:sldChg>
      <pc:sldChg chg="modSp mod modAnim">
        <pc:chgData name="Luísa Ferreira" userId="dad567e2eb153e2a" providerId="LiveId" clId="{9BBF4911-F97B-4D4B-A568-3D8D6A5CE9E3}" dt="2023-05-11T14:56:06.278" v="497" actId="207"/>
        <pc:sldMkLst>
          <pc:docMk/>
          <pc:sldMk cId="4208651709" sldId="283"/>
        </pc:sldMkLst>
        <pc:spChg chg="mod">
          <ac:chgData name="Luísa Ferreira" userId="dad567e2eb153e2a" providerId="LiveId" clId="{9BBF4911-F97B-4D4B-A568-3D8D6A5CE9E3}" dt="2023-05-11T14:56:06.278" v="497" actId="207"/>
          <ac:spMkLst>
            <pc:docMk/>
            <pc:sldMk cId="4208651709" sldId="283"/>
            <ac:spMk id="3" creationId="{C23226B3-91AD-B674-D0FC-EBBA74D0B2BA}"/>
          </ac:spMkLst>
        </pc:spChg>
      </pc:sldChg>
      <pc:sldChg chg="modAnim">
        <pc:chgData name="Luísa Ferreira" userId="dad567e2eb153e2a" providerId="LiveId" clId="{9BBF4911-F97B-4D4B-A568-3D8D6A5CE9E3}" dt="2023-05-11T14:29:35.283" v="59"/>
        <pc:sldMkLst>
          <pc:docMk/>
          <pc:sldMk cId="578457738" sldId="284"/>
        </pc:sldMkLst>
      </pc:sldChg>
      <pc:sldChg chg="addSp modSp mod modAnim">
        <pc:chgData name="Luísa Ferreira" userId="dad567e2eb153e2a" providerId="LiveId" clId="{9BBF4911-F97B-4D4B-A568-3D8D6A5CE9E3}" dt="2023-05-11T14:30:29.205" v="71" actId="207"/>
        <pc:sldMkLst>
          <pc:docMk/>
          <pc:sldMk cId="3407631806" sldId="285"/>
        </pc:sldMkLst>
        <pc:spChg chg="mod">
          <ac:chgData name="Luísa Ferreira" userId="dad567e2eb153e2a" providerId="LiveId" clId="{9BBF4911-F97B-4D4B-A568-3D8D6A5CE9E3}" dt="2023-05-11T14:30:29.205" v="71" actId="207"/>
          <ac:spMkLst>
            <pc:docMk/>
            <pc:sldMk cId="3407631806" sldId="285"/>
            <ac:spMk id="3" creationId="{D48A028C-F5A4-78C2-901F-2A9101760043}"/>
          </ac:spMkLst>
        </pc:spChg>
        <pc:spChg chg="add mod">
          <ac:chgData name="Luísa Ferreira" userId="dad567e2eb153e2a" providerId="LiveId" clId="{9BBF4911-F97B-4D4B-A568-3D8D6A5CE9E3}" dt="2023-05-11T14:30:05.918" v="68" actId="1076"/>
          <ac:spMkLst>
            <pc:docMk/>
            <pc:sldMk cId="3407631806" sldId="285"/>
            <ac:spMk id="5" creationId="{F15B0019-AB48-9216-590D-93010E7A9F1D}"/>
          </ac:spMkLst>
        </pc:spChg>
      </pc:sldChg>
      <pc:sldChg chg="addSp modSp mod modAnim">
        <pc:chgData name="Luísa Ferreira" userId="dad567e2eb153e2a" providerId="LiveId" clId="{9BBF4911-F97B-4D4B-A568-3D8D6A5CE9E3}" dt="2023-05-11T14:31:15.462" v="85"/>
        <pc:sldMkLst>
          <pc:docMk/>
          <pc:sldMk cId="3675974899" sldId="286"/>
        </pc:sldMkLst>
        <pc:spChg chg="mod">
          <ac:chgData name="Luísa Ferreira" userId="dad567e2eb153e2a" providerId="LiveId" clId="{9BBF4911-F97B-4D4B-A568-3D8D6A5CE9E3}" dt="2023-05-11T14:30:46.709" v="77" actId="207"/>
          <ac:spMkLst>
            <pc:docMk/>
            <pc:sldMk cId="3675974899" sldId="286"/>
            <ac:spMk id="3" creationId="{5C767047-4BBE-3261-751A-833749AB123D}"/>
          </ac:spMkLst>
        </pc:spChg>
        <pc:spChg chg="add mod">
          <ac:chgData name="Luísa Ferreira" userId="dad567e2eb153e2a" providerId="LiveId" clId="{9BBF4911-F97B-4D4B-A568-3D8D6A5CE9E3}" dt="2023-05-11T14:31:01.614" v="83" actId="1076"/>
          <ac:spMkLst>
            <pc:docMk/>
            <pc:sldMk cId="3675974899" sldId="286"/>
            <ac:spMk id="5" creationId="{26212352-FE30-53AE-D78B-941712265BE0}"/>
          </ac:spMkLst>
        </pc:spChg>
      </pc:sldChg>
      <pc:sldChg chg="modSp mod modAnim">
        <pc:chgData name="Luísa Ferreira" userId="dad567e2eb153e2a" providerId="LiveId" clId="{9BBF4911-F97B-4D4B-A568-3D8D6A5CE9E3}" dt="2023-05-11T14:55:56.217" v="496" actId="207"/>
        <pc:sldMkLst>
          <pc:docMk/>
          <pc:sldMk cId="135842127" sldId="287"/>
        </pc:sldMkLst>
        <pc:spChg chg="mod">
          <ac:chgData name="Luísa Ferreira" userId="dad567e2eb153e2a" providerId="LiveId" clId="{9BBF4911-F97B-4D4B-A568-3D8D6A5CE9E3}" dt="2023-05-11T14:55:56.217" v="496" actId="207"/>
          <ac:spMkLst>
            <pc:docMk/>
            <pc:sldMk cId="135842127" sldId="287"/>
            <ac:spMk id="3" creationId="{BF9748BE-1710-31BB-5E55-1B6FBADACCF8}"/>
          </ac:spMkLst>
        </pc:spChg>
        <pc:spChg chg="mod">
          <ac:chgData name="Luísa Ferreira" userId="dad567e2eb153e2a" providerId="LiveId" clId="{9BBF4911-F97B-4D4B-A568-3D8D6A5CE9E3}" dt="2023-05-11T14:31:50.294" v="94" actId="1076"/>
          <ac:spMkLst>
            <pc:docMk/>
            <pc:sldMk cId="135842127" sldId="287"/>
            <ac:spMk id="5" creationId="{BDE42CAF-D4DC-2EC1-D8F4-4DF5B1F5321A}"/>
          </ac:spMkLst>
        </pc:spChg>
      </pc:sldChg>
      <pc:sldChg chg="addSp modSp mod modAnim">
        <pc:chgData name="Luísa Ferreira" userId="dad567e2eb153e2a" providerId="LiveId" clId="{9BBF4911-F97B-4D4B-A568-3D8D6A5CE9E3}" dt="2023-05-11T14:55:50.409" v="495" actId="207"/>
        <pc:sldMkLst>
          <pc:docMk/>
          <pc:sldMk cId="143682366" sldId="289"/>
        </pc:sldMkLst>
        <pc:spChg chg="mod">
          <ac:chgData name="Luísa Ferreira" userId="dad567e2eb153e2a" providerId="LiveId" clId="{9BBF4911-F97B-4D4B-A568-3D8D6A5CE9E3}" dt="2023-05-11T14:55:50.409" v="495" actId="207"/>
          <ac:spMkLst>
            <pc:docMk/>
            <pc:sldMk cId="143682366" sldId="289"/>
            <ac:spMk id="3" creationId="{3DD3EB19-D253-AD60-3D68-D2135781B67B}"/>
          </ac:spMkLst>
        </pc:spChg>
        <pc:spChg chg="add mod">
          <ac:chgData name="Luísa Ferreira" userId="dad567e2eb153e2a" providerId="LiveId" clId="{9BBF4911-F97B-4D4B-A568-3D8D6A5CE9E3}" dt="2023-05-11T14:32:20.670" v="103" actId="1076"/>
          <ac:spMkLst>
            <pc:docMk/>
            <pc:sldMk cId="143682366" sldId="289"/>
            <ac:spMk id="5" creationId="{60A2C06F-FF6A-977B-BC25-D255E64776ED}"/>
          </ac:spMkLst>
        </pc:spChg>
      </pc:sldChg>
      <pc:sldChg chg="addSp modSp mod modAnim">
        <pc:chgData name="Luísa Ferreira" userId="dad567e2eb153e2a" providerId="LiveId" clId="{9BBF4911-F97B-4D4B-A568-3D8D6A5CE9E3}" dt="2023-05-11T14:55:45.647" v="494" actId="207"/>
        <pc:sldMkLst>
          <pc:docMk/>
          <pc:sldMk cId="101912982" sldId="291"/>
        </pc:sldMkLst>
        <pc:spChg chg="mod">
          <ac:chgData name="Luísa Ferreira" userId="dad567e2eb153e2a" providerId="LiveId" clId="{9BBF4911-F97B-4D4B-A568-3D8D6A5CE9E3}" dt="2023-05-11T14:55:45.647" v="494" actId="207"/>
          <ac:spMkLst>
            <pc:docMk/>
            <pc:sldMk cId="101912982" sldId="291"/>
            <ac:spMk id="3" creationId="{7C6E3A68-0E3D-7DF0-3941-0CD78FD6E4F6}"/>
          </ac:spMkLst>
        </pc:spChg>
        <pc:spChg chg="add mod">
          <ac:chgData name="Luísa Ferreira" userId="dad567e2eb153e2a" providerId="LiveId" clId="{9BBF4911-F97B-4D4B-A568-3D8D6A5CE9E3}" dt="2023-05-11T14:33:11.734" v="118" actId="1076"/>
          <ac:spMkLst>
            <pc:docMk/>
            <pc:sldMk cId="101912982" sldId="291"/>
            <ac:spMk id="5" creationId="{A09D94BB-59C3-B51A-FA78-EFFF06E3DF10}"/>
          </ac:spMkLst>
        </pc:spChg>
      </pc:sldChg>
      <pc:sldChg chg="addSp modSp mod modAnim">
        <pc:chgData name="Luísa Ferreira" userId="dad567e2eb153e2a" providerId="LiveId" clId="{9BBF4911-F97B-4D4B-A568-3D8D6A5CE9E3}" dt="2023-05-11T14:55:40.375" v="493" actId="207"/>
        <pc:sldMkLst>
          <pc:docMk/>
          <pc:sldMk cId="730605371" sldId="293"/>
        </pc:sldMkLst>
        <pc:spChg chg="mod">
          <ac:chgData name="Luísa Ferreira" userId="dad567e2eb153e2a" providerId="LiveId" clId="{9BBF4911-F97B-4D4B-A568-3D8D6A5CE9E3}" dt="2023-05-11T14:55:40.375" v="493" actId="207"/>
          <ac:spMkLst>
            <pc:docMk/>
            <pc:sldMk cId="730605371" sldId="293"/>
            <ac:spMk id="3" creationId="{B6828141-5FD4-0E48-2B68-955EA234F366}"/>
          </ac:spMkLst>
        </pc:spChg>
        <pc:spChg chg="add mod">
          <ac:chgData name="Luísa Ferreira" userId="dad567e2eb153e2a" providerId="LiveId" clId="{9BBF4911-F97B-4D4B-A568-3D8D6A5CE9E3}" dt="2023-05-11T14:33:52.838" v="128" actId="1076"/>
          <ac:spMkLst>
            <pc:docMk/>
            <pc:sldMk cId="730605371" sldId="293"/>
            <ac:spMk id="5" creationId="{035FC8C0-743A-07F2-1EF0-5365BD9C5F81}"/>
          </ac:spMkLst>
        </pc:spChg>
      </pc:sldChg>
      <pc:sldChg chg="modSp modAnim">
        <pc:chgData name="Luísa Ferreira" userId="dad567e2eb153e2a" providerId="LiveId" clId="{9BBF4911-F97B-4D4B-A568-3D8D6A5CE9E3}" dt="2023-05-11T14:55:35.983" v="492" actId="207"/>
        <pc:sldMkLst>
          <pc:docMk/>
          <pc:sldMk cId="2614303607" sldId="294"/>
        </pc:sldMkLst>
        <pc:spChg chg="mod">
          <ac:chgData name="Luísa Ferreira" userId="dad567e2eb153e2a" providerId="LiveId" clId="{9BBF4911-F97B-4D4B-A568-3D8D6A5CE9E3}" dt="2023-05-11T14:55:35.983" v="492" actId="207"/>
          <ac:spMkLst>
            <pc:docMk/>
            <pc:sldMk cId="2614303607" sldId="294"/>
            <ac:spMk id="3" creationId="{DDA6D4BB-6A59-5DE4-398F-53ADA00A0666}"/>
          </ac:spMkLst>
        </pc:spChg>
      </pc:sldChg>
      <pc:sldChg chg="modSp modAnim">
        <pc:chgData name="Luísa Ferreira" userId="dad567e2eb153e2a" providerId="LiveId" clId="{9BBF4911-F97B-4D4B-A568-3D8D6A5CE9E3}" dt="2023-05-11T14:55:31.678" v="491" actId="207"/>
        <pc:sldMkLst>
          <pc:docMk/>
          <pc:sldMk cId="2142368864" sldId="295"/>
        </pc:sldMkLst>
        <pc:spChg chg="mod">
          <ac:chgData name="Luísa Ferreira" userId="dad567e2eb153e2a" providerId="LiveId" clId="{9BBF4911-F97B-4D4B-A568-3D8D6A5CE9E3}" dt="2023-05-11T14:55:28.990" v="490" actId="207"/>
          <ac:spMkLst>
            <pc:docMk/>
            <pc:sldMk cId="2142368864" sldId="295"/>
            <ac:spMk id="3" creationId="{A8C8381D-9A72-F507-6706-45DC37676496}"/>
          </ac:spMkLst>
        </pc:spChg>
        <pc:spChg chg="mod">
          <ac:chgData name="Luísa Ferreira" userId="dad567e2eb153e2a" providerId="LiveId" clId="{9BBF4911-F97B-4D4B-A568-3D8D6A5CE9E3}" dt="2023-05-11T14:55:31.678" v="491" actId="207"/>
          <ac:spMkLst>
            <pc:docMk/>
            <pc:sldMk cId="2142368864" sldId="295"/>
            <ac:spMk id="8" creationId="{1868958B-87EE-6BC0-6ABF-571E426E35B2}"/>
          </ac:spMkLst>
        </pc:spChg>
      </pc:sldChg>
      <pc:sldChg chg="modSp modAnim">
        <pc:chgData name="Luísa Ferreira" userId="dad567e2eb153e2a" providerId="LiveId" clId="{9BBF4911-F97B-4D4B-A568-3D8D6A5CE9E3}" dt="2023-05-11T14:55:22.177" v="489" actId="207"/>
        <pc:sldMkLst>
          <pc:docMk/>
          <pc:sldMk cId="395193650" sldId="296"/>
        </pc:sldMkLst>
        <pc:spChg chg="mod">
          <ac:chgData name="Luísa Ferreira" userId="dad567e2eb153e2a" providerId="LiveId" clId="{9BBF4911-F97B-4D4B-A568-3D8D6A5CE9E3}" dt="2023-05-11T14:55:22.177" v="489" actId="207"/>
          <ac:spMkLst>
            <pc:docMk/>
            <pc:sldMk cId="395193650" sldId="296"/>
            <ac:spMk id="3" creationId="{EB059F1E-9D82-51D6-BD7E-55611B04E99F}"/>
          </ac:spMkLst>
        </pc:spChg>
        <pc:spChg chg="mod">
          <ac:chgData name="Luísa Ferreira" userId="dad567e2eb153e2a" providerId="LiveId" clId="{9BBF4911-F97B-4D4B-A568-3D8D6A5CE9E3}" dt="2023-05-11T14:55:19.262" v="488" actId="207"/>
          <ac:spMkLst>
            <pc:docMk/>
            <pc:sldMk cId="395193650" sldId="296"/>
            <ac:spMk id="6" creationId="{9203CC99-3C6C-6250-81C4-C96C918B1753}"/>
          </ac:spMkLst>
        </pc:spChg>
      </pc:sldChg>
      <pc:sldChg chg="modSp modAnim">
        <pc:chgData name="Luísa Ferreira" userId="dad567e2eb153e2a" providerId="LiveId" clId="{9BBF4911-F97B-4D4B-A568-3D8D6A5CE9E3}" dt="2023-05-11T14:55:13.602" v="487" actId="207"/>
        <pc:sldMkLst>
          <pc:docMk/>
          <pc:sldMk cId="1760317517" sldId="297"/>
        </pc:sldMkLst>
        <pc:spChg chg="mod">
          <ac:chgData name="Luísa Ferreira" userId="dad567e2eb153e2a" providerId="LiveId" clId="{9BBF4911-F97B-4D4B-A568-3D8D6A5CE9E3}" dt="2023-05-11T14:55:13.602" v="487" actId="207"/>
          <ac:spMkLst>
            <pc:docMk/>
            <pc:sldMk cId="1760317517" sldId="297"/>
            <ac:spMk id="3" creationId="{ABF2C8DF-4A22-F460-2A91-7FBDF4DA36D3}"/>
          </ac:spMkLst>
        </pc:spChg>
      </pc:sldChg>
      <pc:sldChg chg="modAnim">
        <pc:chgData name="Luísa Ferreira" userId="dad567e2eb153e2a" providerId="LiveId" clId="{9BBF4911-F97B-4D4B-A568-3D8D6A5CE9E3}" dt="2023-05-11T14:35:11.803" v="146"/>
        <pc:sldMkLst>
          <pc:docMk/>
          <pc:sldMk cId="1460417050" sldId="298"/>
        </pc:sldMkLst>
      </pc:sldChg>
      <pc:sldChg chg="modSp modAnim">
        <pc:chgData name="Luísa Ferreira" userId="dad567e2eb153e2a" providerId="LiveId" clId="{9BBF4911-F97B-4D4B-A568-3D8D6A5CE9E3}" dt="2023-05-11T14:55:07.949" v="486" actId="207"/>
        <pc:sldMkLst>
          <pc:docMk/>
          <pc:sldMk cId="2307101728" sldId="299"/>
        </pc:sldMkLst>
        <pc:spChg chg="mod">
          <ac:chgData name="Luísa Ferreira" userId="dad567e2eb153e2a" providerId="LiveId" clId="{9BBF4911-F97B-4D4B-A568-3D8D6A5CE9E3}" dt="2023-05-11T14:55:07.949" v="486" actId="207"/>
          <ac:spMkLst>
            <pc:docMk/>
            <pc:sldMk cId="2307101728" sldId="299"/>
            <ac:spMk id="3" creationId="{3B19C037-D16C-5E9A-1F78-49BDF85156CA}"/>
          </ac:spMkLst>
        </pc:spChg>
      </pc:sldChg>
      <pc:sldChg chg="addSp modSp mod modAnim">
        <pc:chgData name="Luísa Ferreira" userId="dad567e2eb153e2a" providerId="LiveId" clId="{9BBF4911-F97B-4D4B-A568-3D8D6A5CE9E3}" dt="2023-05-11T14:35:50" v="158"/>
        <pc:sldMkLst>
          <pc:docMk/>
          <pc:sldMk cId="3708799226" sldId="300"/>
        </pc:sldMkLst>
        <pc:spChg chg="mod">
          <ac:chgData name="Luísa Ferreira" userId="dad567e2eb153e2a" providerId="LiveId" clId="{9BBF4911-F97B-4D4B-A568-3D8D6A5CE9E3}" dt="2023-05-11T14:35:39.021" v="153" actId="20577"/>
          <ac:spMkLst>
            <pc:docMk/>
            <pc:sldMk cId="3708799226" sldId="300"/>
            <ac:spMk id="3" creationId="{B13DF543-9430-3BD5-DBAE-8EB48287C106}"/>
          </ac:spMkLst>
        </pc:spChg>
        <pc:spChg chg="add mod">
          <ac:chgData name="Luísa Ferreira" userId="dad567e2eb153e2a" providerId="LiveId" clId="{9BBF4911-F97B-4D4B-A568-3D8D6A5CE9E3}" dt="2023-05-11T14:35:42.751" v="155" actId="1076"/>
          <ac:spMkLst>
            <pc:docMk/>
            <pc:sldMk cId="3708799226" sldId="300"/>
            <ac:spMk id="4" creationId="{F48D14F2-073E-5800-8A1B-C24F0E938384}"/>
          </ac:spMkLst>
        </pc:spChg>
      </pc:sldChg>
      <pc:sldChg chg="modSp modAnim">
        <pc:chgData name="Luísa Ferreira" userId="dad567e2eb153e2a" providerId="LiveId" clId="{9BBF4911-F97B-4D4B-A568-3D8D6A5CE9E3}" dt="2023-05-11T14:55:03.534" v="485" actId="207"/>
        <pc:sldMkLst>
          <pc:docMk/>
          <pc:sldMk cId="1381096460" sldId="301"/>
        </pc:sldMkLst>
        <pc:spChg chg="mod">
          <ac:chgData name="Luísa Ferreira" userId="dad567e2eb153e2a" providerId="LiveId" clId="{9BBF4911-F97B-4D4B-A568-3D8D6A5CE9E3}" dt="2023-05-11T14:55:03.534" v="485" actId="207"/>
          <ac:spMkLst>
            <pc:docMk/>
            <pc:sldMk cId="1381096460" sldId="301"/>
            <ac:spMk id="3" creationId="{9C4FB9D5-9CC6-AAF7-FDB5-2683988D6CEA}"/>
          </ac:spMkLst>
        </pc:spChg>
      </pc:sldChg>
      <pc:sldChg chg="addSp modSp mod modAnim">
        <pc:chgData name="Luísa Ferreira" userId="dad567e2eb153e2a" providerId="LiveId" clId="{9BBF4911-F97B-4D4B-A568-3D8D6A5CE9E3}" dt="2023-05-11T14:36:22.686" v="170"/>
        <pc:sldMkLst>
          <pc:docMk/>
          <pc:sldMk cId="3665173096" sldId="302"/>
        </pc:sldMkLst>
        <pc:spChg chg="mod">
          <ac:chgData name="Luísa Ferreira" userId="dad567e2eb153e2a" providerId="LiveId" clId="{9BBF4911-F97B-4D4B-A568-3D8D6A5CE9E3}" dt="2023-05-11T14:36:05.210" v="164" actId="20577"/>
          <ac:spMkLst>
            <pc:docMk/>
            <pc:sldMk cId="3665173096" sldId="302"/>
            <ac:spMk id="3" creationId="{800A39D6-64F4-40CA-92C9-582979E42432}"/>
          </ac:spMkLst>
        </pc:spChg>
        <pc:spChg chg="add mod">
          <ac:chgData name="Luísa Ferreira" userId="dad567e2eb153e2a" providerId="LiveId" clId="{9BBF4911-F97B-4D4B-A568-3D8D6A5CE9E3}" dt="2023-05-11T14:36:08.686" v="166" actId="1076"/>
          <ac:spMkLst>
            <pc:docMk/>
            <pc:sldMk cId="3665173096" sldId="302"/>
            <ac:spMk id="4" creationId="{00904013-F101-8604-9C24-A3B24122CD4E}"/>
          </ac:spMkLst>
        </pc:spChg>
      </pc:sldChg>
      <pc:sldChg chg="addSp modSp mod modAnim">
        <pc:chgData name="Luísa Ferreira" userId="dad567e2eb153e2a" providerId="LiveId" clId="{9BBF4911-F97B-4D4B-A568-3D8D6A5CE9E3}" dt="2023-05-11T14:39:16.556" v="210" actId="20577"/>
        <pc:sldMkLst>
          <pc:docMk/>
          <pc:sldMk cId="723895383" sldId="304"/>
        </pc:sldMkLst>
        <pc:spChg chg="add mod">
          <ac:chgData name="Luísa Ferreira" userId="dad567e2eb153e2a" providerId="LiveId" clId="{9BBF4911-F97B-4D4B-A568-3D8D6A5CE9E3}" dt="2023-05-11T14:37:35.793" v="181" actId="1076"/>
          <ac:spMkLst>
            <pc:docMk/>
            <pc:sldMk cId="723895383" sldId="304"/>
            <ac:spMk id="4" creationId="{482AF3C7-6BDD-F8F5-3B08-1F983EA286C6}"/>
          </ac:spMkLst>
        </pc:spChg>
        <pc:spChg chg="add mod">
          <ac:chgData name="Luísa Ferreira" userId="dad567e2eb153e2a" providerId="LiveId" clId="{9BBF4911-F97B-4D4B-A568-3D8D6A5CE9E3}" dt="2023-05-11T14:38:04.742" v="191" actId="1076"/>
          <ac:spMkLst>
            <pc:docMk/>
            <pc:sldMk cId="723895383" sldId="304"/>
            <ac:spMk id="6" creationId="{8B2EE35C-186E-AAAA-99C6-8FEC784C9CFD}"/>
          </ac:spMkLst>
        </pc:spChg>
        <pc:spChg chg="mod">
          <ac:chgData name="Luísa Ferreira" userId="dad567e2eb153e2a" providerId="LiveId" clId="{9BBF4911-F97B-4D4B-A568-3D8D6A5CE9E3}" dt="2023-05-11T14:39:16.556" v="210" actId="20577"/>
          <ac:spMkLst>
            <pc:docMk/>
            <pc:sldMk cId="723895383" sldId="304"/>
            <ac:spMk id="7" creationId="{7D0F70AF-BD7D-A0A5-1754-450FD2B4DF9E}"/>
          </ac:spMkLst>
        </pc:spChg>
        <pc:spChg chg="add mod">
          <ac:chgData name="Luísa Ferreira" userId="dad567e2eb153e2a" providerId="LiveId" clId="{9BBF4911-F97B-4D4B-A568-3D8D6A5CE9E3}" dt="2023-05-11T14:37:59.543" v="190" actId="1076"/>
          <ac:spMkLst>
            <pc:docMk/>
            <pc:sldMk cId="723895383" sldId="304"/>
            <ac:spMk id="8" creationId="{07454D69-0982-E31A-9361-62B237EC1625}"/>
          </ac:spMkLst>
        </pc:spChg>
        <pc:spChg chg="add mod">
          <ac:chgData name="Luísa Ferreira" userId="dad567e2eb153e2a" providerId="LiveId" clId="{9BBF4911-F97B-4D4B-A568-3D8D6A5CE9E3}" dt="2023-05-11T14:38:54.893" v="205" actId="113"/>
          <ac:spMkLst>
            <pc:docMk/>
            <pc:sldMk cId="723895383" sldId="304"/>
            <ac:spMk id="9" creationId="{8DA078E5-C898-0858-C09F-CA609D77C30F}"/>
          </ac:spMkLst>
        </pc:spChg>
        <pc:spChg chg="add mod">
          <ac:chgData name="Luísa Ferreira" userId="dad567e2eb153e2a" providerId="LiveId" clId="{9BBF4911-F97B-4D4B-A568-3D8D6A5CE9E3}" dt="2023-05-11T14:39:12.823" v="208" actId="1076"/>
          <ac:spMkLst>
            <pc:docMk/>
            <pc:sldMk cId="723895383" sldId="304"/>
            <ac:spMk id="10" creationId="{A383CB0E-F54B-0245-B7EF-A07A39CC7828}"/>
          </ac:spMkLst>
        </pc:spChg>
      </pc:sldChg>
      <pc:sldChg chg="modAnim">
        <pc:chgData name="Luísa Ferreira" userId="dad567e2eb153e2a" providerId="LiveId" clId="{9BBF4911-F97B-4D4B-A568-3D8D6A5CE9E3}" dt="2023-05-11T14:39:40.471" v="212"/>
        <pc:sldMkLst>
          <pc:docMk/>
          <pc:sldMk cId="80112894" sldId="305"/>
        </pc:sldMkLst>
      </pc:sldChg>
      <pc:sldChg chg="addSp modSp mod modAnim">
        <pc:chgData name="Luísa Ferreira" userId="dad567e2eb153e2a" providerId="LiveId" clId="{9BBF4911-F97B-4D4B-A568-3D8D6A5CE9E3}" dt="2023-05-11T14:41:30.182" v="225" actId="207"/>
        <pc:sldMkLst>
          <pc:docMk/>
          <pc:sldMk cId="831162018" sldId="307"/>
        </pc:sldMkLst>
        <pc:spChg chg="add mod">
          <ac:chgData name="Luísa Ferreira" userId="dad567e2eb153e2a" providerId="LiveId" clId="{9BBF4911-F97B-4D4B-A568-3D8D6A5CE9E3}" dt="2023-05-11T14:40:28.999" v="215" actId="1076"/>
          <ac:spMkLst>
            <pc:docMk/>
            <pc:sldMk cId="831162018" sldId="307"/>
            <ac:spMk id="4" creationId="{687CB67B-05B2-AB56-16EF-3D7783A5FA96}"/>
          </ac:spMkLst>
        </pc:spChg>
        <pc:spChg chg="mod">
          <ac:chgData name="Luísa Ferreira" userId="dad567e2eb153e2a" providerId="LiveId" clId="{9BBF4911-F97B-4D4B-A568-3D8D6A5CE9E3}" dt="2023-05-11T14:41:30.182" v="225" actId="207"/>
          <ac:spMkLst>
            <pc:docMk/>
            <pc:sldMk cId="831162018" sldId="307"/>
            <ac:spMk id="6" creationId="{602BFF29-889A-BDC7-7D43-717A9CD020EC}"/>
          </ac:spMkLst>
        </pc:spChg>
        <pc:spChg chg="add mod">
          <ac:chgData name="Luísa Ferreira" userId="dad567e2eb153e2a" providerId="LiveId" clId="{9BBF4911-F97B-4D4B-A568-3D8D6A5CE9E3}" dt="2023-05-11T14:40:37.559" v="217" actId="1076"/>
          <ac:spMkLst>
            <pc:docMk/>
            <pc:sldMk cId="831162018" sldId="307"/>
            <ac:spMk id="7" creationId="{A1BA8D1A-E4D4-7D3E-7373-54BA9265AE3D}"/>
          </ac:spMkLst>
        </pc:spChg>
        <pc:spChg chg="add mod">
          <ac:chgData name="Luísa Ferreira" userId="dad567e2eb153e2a" providerId="LiveId" clId="{9BBF4911-F97B-4D4B-A568-3D8D6A5CE9E3}" dt="2023-05-11T14:40:49.784" v="219" actId="1076"/>
          <ac:spMkLst>
            <pc:docMk/>
            <pc:sldMk cId="831162018" sldId="307"/>
            <ac:spMk id="8" creationId="{1CD00CE1-A6B3-0F63-AF61-D823ECBCE0C4}"/>
          </ac:spMkLst>
        </pc:spChg>
        <pc:spChg chg="add mod">
          <ac:chgData name="Luísa Ferreira" userId="dad567e2eb153e2a" providerId="LiveId" clId="{9BBF4911-F97B-4D4B-A568-3D8D6A5CE9E3}" dt="2023-05-11T14:41:11.595" v="222" actId="1076"/>
          <ac:spMkLst>
            <pc:docMk/>
            <pc:sldMk cId="831162018" sldId="307"/>
            <ac:spMk id="9" creationId="{2B962ECB-D203-6F70-2EF4-3B55EA71548C}"/>
          </ac:spMkLst>
        </pc:spChg>
        <pc:spChg chg="add mod">
          <ac:chgData name="Luísa Ferreira" userId="dad567e2eb153e2a" providerId="LiveId" clId="{9BBF4911-F97B-4D4B-A568-3D8D6A5CE9E3}" dt="2023-05-11T14:41:19.250" v="224" actId="1076"/>
          <ac:spMkLst>
            <pc:docMk/>
            <pc:sldMk cId="831162018" sldId="307"/>
            <ac:spMk id="10" creationId="{5A748DA1-0C18-36D7-5E3B-A17436D0F4A4}"/>
          </ac:spMkLst>
        </pc:spChg>
      </pc:sldChg>
      <pc:sldChg chg="modAnim">
        <pc:chgData name="Luísa Ferreira" userId="dad567e2eb153e2a" providerId="LiveId" clId="{9BBF4911-F97B-4D4B-A568-3D8D6A5CE9E3}" dt="2023-05-11T14:41:54.535" v="228"/>
        <pc:sldMkLst>
          <pc:docMk/>
          <pc:sldMk cId="3547038648" sldId="308"/>
        </pc:sldMkLst>
      </pc:sldChg>
      <pc:sldChg chg="modSp mod">
        <pc:chgData name="Luísa Ferreira" userId="dad567e2eb153e2a" providerId="LiveId" clId="{9BBF4911-F97B-4D4B-A568-3D8D6A5CE9E3}" dt="2023-05-11T14:54:52.230" v="484" actId="207"/>
        <pc:sldMkLst>
          <pc:docMk/>
          <pc:sldMk cId="769751590" sldId="314"/>
        </pc:sldMkLst>
        <pc:spChg chg="mod">
          <ac:chgData name="Luísa Ferreira" userId="dad567e2eb153e2a" providerId="LiveId" clId="{9BBF4911-F97B-4D4B-A568-3D8D6A5CE9E3}" dt="2023-05-11T14:54:52.230" v="484" actId="207"/>
          <ac:spMkLst>
            <pc:docMk/>
            <pc:sldMk cId="769751590" sldId="314"/>
            <ac:spMk id="3" creationId="{21AEA9B6-D3FA-6DE4-2A38-BB4B2E8FBDEF}"/>
          </ac:spMkLst>
        </pc:spChg>
      </pc:sldChg>
      <pc:sldChg chg="addSp modSp mod modAnim">
        <pc:chgData name="Luísa Ferreira" userId="dad567e2eb153e2a" providerId="LiveId" clId="{9BBF4911-F97B-4D4B-A568-3D8D6A5CE9E3}" dt="2023-05-11T14:44:22.780" v="303"/>
        <pc:sldMkLst>
          <pc:docMk/>
          <pc:sldMk cId="4072273078" sldId="315"/>
        </pc:sldMkLst>
        <pc:spChg chg="add mod">
          <ac:chgData name="Luísa Ferreira" userId="dad567e2eb153e2a" providerId="LiveId" clId="{9BBF4911-F97B-4D4B-A568-3D8D6A5CE9E3}" dt="2023-05-11T14:42:31.127" v="282" actId="1076"/>
          <ac:spMkLst>
            <pc:docMk/>
            <pc:sldMk cId="4072273078" sldId="315"/>
            <ac:spMk id="2" creationId="{DC041693-E283-519B-FC0F-85C8FD6D3147}"/>
          </ac:spMkLst>
        </pc:spChg>
        <pc:spChg chg="add mod">
          <ac:chgData name="Luísa Ferreira" userId="dad567e2eb153e2a" providerId="LiveId" clId="{9BBF4911-F97B-4D4B-A568-3D8D6A5CE9E3}" dt="2023-05-11T14:42:54.742" v="290" actId="1076"/>
          <ac:spMkLst>
            <pc:docMk/>
            <pc:sldMk cId="4072273078" sldId="315"/>
            <ac:spMk id="5" creationId="{C8130F90-510D-8236-C71E-19437C6D429D}"/>
          </ac:spMkLst>
        </pc:spChg>
        <pc:spChg chg="mod">
          <ac:chgData name="Luísa Ferreira" userId="dad567e2eb153e2a" providerId="LiveId" clId="{9BBF4911-F97B-4D4B-A568-3D8D6A5CE9E3}" dt="2023-05-11T14:42:45.270" v="289" actId="20577"/>
          <ac:spMkLst>
            <pc:docMk/>
            <pc:sldMk cId="4072273078" sldId="315"/>
            <ac:spMk id="6" creationId="{9A1F8732-E350-A9BA-03C2-C3CAFAF5F546}"/>
          </ac:spMkLst>
        </pc:spChg>
        <pc:spChg chg="add mod">
          <ac:chgData name="Luísa Ferreira" userId="dad567e2eb153e2a" providerId="LiveId" clId="{9BBF4911-F97B-4D4B-A568-3D8D6A5CE9E3}" dt="2023-05-11T14:43:26.583" v="292" actId="1076"/>
          <ac:spMkLst>
            <pc:docMk/>
            <pc:sldMk cId="4072273078" sldId="315"/>
            <ac:spMk id="7" creationId="{C5C5E93D-E7D1-4599-8AEC-852D68973789}"/>
          </ac:spMkLst>
        </pc:spChg>
        <pc:spChg chg="add mod">
          <ac:chgData name="Luísa Ferreira" userId="dad567e2eb153e2a" providerId="LiveId" clId="{9BBF4911-F97B-4D4B-A568-3D8D6A5CE9E3}" dt="2023-05-11T14:43:43.631" v="294" actId="1076"/>
          <ac:spMkLst>
            <pc:docMk/>
            <pc:sldMk cId="4072273078" sldId="315"/>
            <ac:spMk id="8" creationId="{255FDFEB-670C-CD45-A89E-0C2324C94BBB}"/>
          </ac:spMkLst>
        </pc:spChg>
        <pc:spChg chg="add mod">
          <ac:chgData name="Luísa Ferreira" userId="dad567e2eb153e2a" providerId="LiveId" clId="{9BBF4911-F97B-4D4B-A568-3D8D6A5CE9E3}" dt="2023-05-11T14:43:51.103" v="296" actId="1076"/>
          <ac:spMkLst>
            <pc:docMk/>
            <pc:sldMk cId="4072273078" sldId="315"/>
            <ac:spMk id="9" creationId="{CB2D6354-553D-78AC-DA48-A8BDC83BBF13}"/>
          </ac:spMkLst>
        </pc:spChg>
      </pc:sldChg>
      <pc:sldChg chg="modAnim">
        <pc:chgData name="Luísa Ferreira" userId="dad567e2eb153e2a" providerId="LiveId" clId="{9BBF4911-F97B-4D4B-A568-3D8D6A5CE9E3}" dt="2023-05-11T14:44:28.004" v="304"/>
        <pc:sldMkLst>
          <pc:docMk/>
          <pc:sldMk cId="2437146969" sldId="316"/>
        </pc:sldMkLst>
      </pc:sldChg>
      <pc:sldChg chg="modSp mod">
        <pc:chgData name="Luísa Ferreira" userId="dad567e2eb153e2a" providerId="LiveId" clId="{9BBF4911-F97B-4D4B-A568-3D8D6A5CE9E3}" dt="2023-05-11T14:54:45.631" v="483" actId="207"/>
        <pc:sldMkLst>
          <pc:docMk/>
          <pc:sldMk cId="3754815439" sldId="317"/>
        </pc:sldMkLst>
        <pc:spChg chg="mod">
          <ac:chgData name="Luísa Ferreira" userId="dad567e2eb153e2a" providerId="LiveId" clId="{9BBF4911-F97B-4D4B-A568-3D8D6A5CE9E3}" dt="2023-05-11T14:54:45.631" v="483" actId="207"/>
          <ac:spMkLst>
            <pc:docMk/>
            <pc:sldMk cId="3754815439" sldId="317"/>
            <ac:spMk id="3" creationId="{703F0C46-B64D-77F6-5FFA-6D47EB3FE4E1}"/>
          </ac:spMkLst>
        </pc:spChg>
      </pc:sldChg>
      <pc:sldChg chg="addSp modSp mod modAnim">
        <pc:chgData name="Luísa Ferreira" userId="dad567e2eb153e2a" providerId="LiveId" clId="{9BBF4911-F97B-4D4B-A568-3D8D6A5CE9E3}" dt="2023-05-11T14:45:42.191" v="320" actId="207"/>
        <pc:sldMkLst>
          <pc:docMk/>
          <pc:sldMk cId="2899357683" sldId="318"/>
        </pc:sldMkLst>
        <pc:spChg chg="add mod">
          <ac:chgData name="Luísa Ferreira" userId="dad567e2eb153e2a" providerId="LiveId" clId="{9BBF4911-F97B-4D4B-A568-3D8D6A5CE9E3}" dt="2023-05-11T14:44:52.543" v="307" actId="1076"/>
          <ac:spMkLst>
            <pc:docMk/>
            <pc:sldMk cId="2899357683" sldId="318"/>
            <ac:spMk id="2" creationId="{7164D4CB-9D93-673B-6734-143D3DB204D3}"/>
          </ac:spMkLst>
        </pc:spChg>
        <pc:spChg chg="add mod">
          <ac:chgData name="Luísa Ferreira" userId="dad567e2eb153e2a" providerId="LiveId" clId="{9BBF4911-F97B-4D4B-A568-3D8D6A5CE9E3}" dt="2023-05-11T14:44:56.462" v="309" actId="1076"/>
          <ac:spMkLst>
            <pc:docMk/>
            <pc:sldMk cId="2899357683" sldId="318"/>
            <ac:spMk id="5" creationId="{76CDBAD3-7D6B-EADC-5570-D49A06261961}"/>
          </ac:spMkLst>
        </pc:spChg>
        <pc:spChg chg="mod">
          <ac:chgData name="Luísa Ferreira" userId="dad567e2eb153e2a" providerId="LiveId" clId="{9BBF4911-F97B-4D4B-A568-3D8D6A5CE9E3}" dt="2023-05-11T14:45:42.191" v="320" actId="207"/>
          <ac:spMkLst>
            <pc:docMk/>
            <pc:sldMk cId="2899357683" sldId="318"/>
            <ac:spMk id="6" creationId="{D80782B4-585B-F6CA-9A9E-4E3B766B8CB6}"/>
          </ac:spMkLst>
        </pc:spChg>
        <pc:spChg chg="add mod">
          <ac:chgData name="Luísa Ferreira" userId="dad567e2eb153e2a" providerId="LiveId" clId="{9BBF4911-F97B-4D4B-A568-3D8D6A5CE9E3}" dt="2023-05-11T14:45:07.919" v="311" actId="1076"/>
          <ac:spMkLst>
            <pc:docMk/>
            <pc:sldMk cId="2899357683" sldId="318"/>
            <ac:spMk id="7" creationId="{79C842B9-B0AC-BD2F-C505-40B24A2DCECE}"/>
          </ac:spMkLst>
        </pc:spChg>
        <pc:spChg chg="add mod">
          <ac:chgData name="Luísa Ferreira" userId="dad567e2eb153e2a" providerId="LiveId" clId="{9BBF4911-F97B-4D4B-A568-3D8D6A5CE9E3}" dt="2023-05-11T14:45:30.736" v="319" actId="20577"/>
          <ac:spMkLst>
            <pc:docMk/>
            <pc:sldMk cId="2899357683" sldId="318"/>
            <ac:spMk id="8" creationId="{8D75DDF3-F850-E548-A048-153E404A863B}"/>
          </ac:spMkLst>
        </pc:spChg>
        <pc:spChg chg="add mod">
          <ac:chgData name="Luísa Ferreira" userId="dad567e2eb153e2a" providerId="LiveId" clId="{9BBF4911-F97B-4D4B-A568-3D8D6A5CE9E3}" dt="2023-05-11T14:45:27.708" v="317" actId="20577"/>
          <ac:spMkLst>
            <pc:docMk/>
            <pc:sldMk cId="2899357683" sldId="318"/>
            <ac:spMk id="9" creationId="{B33C8955-8867-7966-9BE5-475669766796}"/>
          </ac:spMkLst>
        </pc:spChg>
      </pc:sldChg>
      <pc:sldChg chg="modSp mod">
        <pc:chgData name="Luísa Ferreira" userId="dad567e2eb153e2a" providerId="LiveId" clId="{9BBF4911-F97B-4D4B-A568-3D8D6A5CE9E3}" dt="2023-05-11T14:46:00.824" v="326" actId="20577"/>
        <pc:sldMkLst>
          <pc:docMk/>
          <pc:sldMk cId="2695588207" sldId="319"/>
        </pc:sldMkLst>
        <pc:spChg chg="mod">
          <ac:chgData name="Luísa Ferreira" userId="dad567e2eb153e2a" providerId="LiveId" clId="{9BBF4911-F97B-4D4B-A568-3D8D6A5CE9E3}" dt="2023-05-11T14:46:00.824" v="326" actId="20577"/>
          <ac:spMkLst>
            <pc:docMk/>
            <pc:sldMk cId="2695588207" sldId="319"/>
            <ac:spMk id="3" creationId="{D35A8885-225E-DBFA-1756-C64FE5EF8D75}"/>
          </ac:spMkLst>
        </pc:spChg>
      </pc:sldChg>
      <pc:sldChg chg="modAnim">
        <pc:chgData name="Luísa Ferreira" userId="dad567e2eb153e2a" providerId="LiveId" clId="{9BBF4911-F97B-4D4B-A568-3D8D6A5CE9E3}" dt="2023-05-11T14:46:09.475" v="327"/>
        <pc:sldMkLst>
          <pc:docMk/>
          <pc:sldMk cId="916321405" sldId="320"/>
        </pc:sldMkLst>
      </pc:sldChg>
      <pc:sldChg chg="addSp delSp modSp mod delAnim modAnim">
        <pc:chgData name="Luísa Ferreira" userId="dad567e2eb153e2a" providerId="LiveId" clId="{9BBF4911-F97B-4D4B-A568-3D8D6A5CE9E3}" dt="2023-05-11T14:47:36.102" v="363" actId="1076"/>
        <pc:sldMkLst>
          <pc:docMk/>
          <pc:sldMk cId="3870448" sldId="322"/>
        </pc:sldMkLst>
        <pc:spChg chg="add mod">
          <ac:chgData name="Luísa Ferreira" userId="dad567e2eb153e2a" providerId="LiveId" clId="{9BBF4911-F97B-4D4B-A568-3D8D6A5CE9E3}" dt="2023-05-11T14:46:28.911" v="335" actId="1076"/>
          <ac:spMkLst>
            <pc:docMk/>
            <pc:sldMk cId="3870448" sldId="322"/>
            <ac:spMk id="2" creationId="{83A61AA3-1660-69EB-BBC0-398B38E5A5B6}"/>
          </ac:spMkLst>
        </pc:spChg>
        <pc:spChg chg="add mod">
          <ac:chgData name="Luísa Ferreira" userId="dad567e2eb153e2a" providerId="LiveId" clId="{9BBF4911-F97B-4D4B-A568-3D8D6A5CE9E3}" dt="2023-05-11T14:46:33.983" v="337" actId="1076"/>
          <ac:spMkLst>
            <pc:docMk/>
            <pc:sldMk cId="3870448" sldId="322"/>
            <ac:spMk id="5" creationId="{CB735F9E-5821-83DE-192B-4829E81A08D3}"/>
          </ac:spMkLst>
        </pc:spChg>
        <pc:spChg chg="mod">
          <ac:chgData name="Luísa Ferreira" userId="dad567e2eb153e2a" providerId="LiveId" clId="{9BBF4911-F97B-4D4B-A568-3D8D6A5CE9E3}" dt="2023-05-11T14:47:12.861" v="355" actId="20577"/>
          <ac:spMkLst>
            <pc:docMk/>
            <pc:sldMk cId="3870448" sldId="322"/>
            <ac:spMk id="6" creationId="{D7F8EC40-79C9-586B-2E7E-EFBC65923264}"/>
          </ac:spMkLst>
        </pc:spChg>
        <pc:spChg chg="add del mod">
          <ac:chgData name="Luísa Ferreira" userId="dad567e2eb153e2a" providerId="LiveId" clId="{9BBF4911-F97B-4D4B-A568-3D8D6A5CE9E3}" dt="2023-05-11T14:46:49.264" v="343" actId="478"/>
          <ac:spMkLst>
            <pc:docMk/>
            <pc:sldMk cId="3870448" sldId="322"/>
            <ac:spMk id="7" creationId="{20CCB2F5-7DA3-91D9-72FB-183705CE7006}"/>
          </ac:spMkLst>
        </pc:spChg>
        <pc:spChg chg="add mod">
          <ac:chgData name="Luísa Ferreira" userId="dad567e2eb153e2a" providerId="LiveId" clId="{9BBF4911-F97B-4D4B-A568-3D8D6A5CE9E3}" dt="2023-05-11T14:47:04.823" v="349" actId="1076"/>
          <ac:spMkLst>
            <pc:docMk/>
            <pc:sldMk cId="3870448" sldId="322"/>
            <ac:spMk id="8" creationId="{6DF0B196-131E-EDBF-27B5-5D7AA29D8E6E}"/>
          </ac:spMkLst>
        </pc:spChg>
        <pc:spChg chg="add mod">
          <ac:chgData name="Luísa Ferreira" userId="dad567e2eb153e2a" providerId="LiveId" clId="{9BBF4911-F97B-4D4B-A568-3D8D6A5CE9E3}" dt="2023-05-11T14:47:27.070" v="359" actId="1076"/>
          <ac:spMkLst>
            <pc:docMk/>
            <pc:sldMk cId="3870448" sldId="322"/>
            <ac:spMk id="9" creationId="{C4973446-5C42-D640-49D2-2EF7602F4947}"/>
          </ac:spMkLst>
        </pc:spChg>
        <pc:spChg chg="add mod">
          <ac:chgData name="Luísa Ferreira" userId="dad567e2eb153e2a" providerId="LiveId" clId="{9BBF4911-F97B-4D4B-A568-3D8D6A5CE9E3}" dt="2023-05-11T14:47:36.102" v="363" actId="1076"/>
          <ac:spMkLst>
            <pc:docMk/>
            <pc:sldMk cId="3870448" sldId="322"/>
            <ac:spMk id="10" creationId="{7EDDDCA6-E711-4291-6831-95E322A6A29C}"/>
          </ac:spMkLst>
        </pc:spChg>
      </pc:sldChg>
      <pc:sldChg chg="modAnim">
        <pc:chgData name="Luísa Ferreira" userId="dad567e2eb153e2a" providerId="LiveId" clId="{9BBF4911-F97B-4D4B-A568-3D8D6A5CE9E3}" dt="2023-05-11T14:47:41.881" v="364"/>
        <pc:sldMkLst>
          <pc:docMk/>
          <pc:sldMk cId="4222867290" sldId="323"/>
        </pc:sldMkLst>
      </pc:sldChg>
      <pc:sldChg chg="addSp modSp mod modAnim">
        <pc:chgData name="Luísa Ferreira" userId="dad567e2eb153e2a" providerId="LiveId" clId="{9BBF4911-F97B-4D4B-A568-3D8D6A5CE9E3}" dt="2023-05-11T14:54:32.896" v="482" actId="207"/>
        <pc:sldMkLst>
          <pc:docMk/>
          <pc:sldMk cId="1406586657" sldId="325"/>
        </pc:sldMkLst>
        <pc:spChg chg="add mod">
          <ac:chgData name="Luísa Ferreira" userId="dad567e2eb153e2a" providerId="LiveId" clId="{9BBF4911-F97B-4D4B-A568-3D8D6A5CE9E3}" dt="2023-05-11T14:47:57.839" v="368" actId="1076"/>
          <ac:spMkLst>
            <pc:docMk/>
            <pc:sldMk cId="1406586657" sldId="325"/>
            <ac:spMk id="2" creationId="{DB06243A-A818-D08D-C1FE-037834C82472}"/>
          </ac:spMkLst>
        </pc:spChg>
        <pc:spChg chg="add mod">
          <ac:chgData name="Luísa Ferreira" userId="dad567e2eb153e2a" providerId="LiveId" clId="{9BBF4911-F97B-4D4B-A568-3D8D6A5CE9E3}" dt="2023-05-11T14:48:03.911" v="370" actId="1076"/>
          <ac:spMkLst>
            <pc:docMk/>
            <pc:sldMk cId="1406586657" sldId="325"/>
            <ac:spMk id="5" creationId="{E7D36C48-5BD2-8F73-FA5F-691D906FCDC7}"/>
          </ac:spMkLst>
        </pc:spChg>
        <pc:spChg chg="mod">
          <ac:chgData name="Luísa Ferreira" userId="dad567e2eb153e2a" providerId="LiveId" clId="{9BBF4911-F97B-4D4B-A568-3D8D6A5CE9E3}" dt="2023-05-11T14:54:32.896" v="482" actId="207"/>
          <ac:spMkLst>
            <pc:docMk/>
            <pc:sldMk cId="1406586657" sldId="325"/>
            <ac:spMk id="6" creationId="{DDB34BA4-E4EC-4932-5D79-E3E51B9B736A}"/>
          </ac:spMkLst>
        </pc:spChg>
        <pc:spChg chg="add mod">
          <ac:chgData name="Luísa Ferreira" userId="dad567e2eb153e2a" providerId="LiveId" clId="{9BBF4911-F97B-4D4B-A568-3D8D6A5CE9E3}" dt="2023-05-11T14:48:27.473" v="378" actId="20577"/>
          <ac:spMkLst>
            <pc:docMk/>
            <pc:sldMk cId="1406586657" sldId="325"/>
            <ac:spMk id="7" creationId="{5974778B-2C50-76FE-3810-34B56FC86E39}"/>
          </ac:spMkLst>
        </pc:spChg>
        <pc:spChg chg="add mod">
          <ac:chgData name="Luísa Ferreira" userId="dad567e2eb153e2a" providerId="LiveId" clId="{9BBF4911-F97B-4D4B-A568-3D8D6A5CE9E3}" dt="2023-05-11T14:48:30.223" v="380" actId="20577"/>
          <ac:spMkLst>
            <pc:docMk/>
            <pc:sldMk cId="1406586657" sldId="325"/>
            <ac:spMk id="8" creationId="{9AFED0B2-B9FF-061F-CCEE-CC3934C26E3B}"/>
          </ac:spMkLst>
        </pc:spChg>
        <pc:spChg chg="add mod">
          <ac:chgData name="Luísa Ferreira" userId="dad567e2eb153e2a" providerId="LiveId" clId="{9BBF4911-F97B-4D4B-A568-3D8D6A5CE9E3}" dt="2023-05-11T14:48:32.466" v="382" actId="20577"/>
          <ac:spMkLst>
            <pc:docMk/>
            <pc:sldMk cId="1406586657" sldId="325"/>
            <ac:spMk id="9" creationId="{760EB6A6-69FA-C0F4-A8D9-408E08137A18}"/>
          </ac:spMkLst>
        </pc:spChg>
      </pc:sldChg>
      <pc:sldChg chg="modSp">
        <pc:chgData name="Luísa Ferreira" userId="dad567e2eb153e2a" providerId="LiveId" clId="{9BBF4911-F97B-4D4B-A568-3D8D6A5CE9E3}" dt="2023-05-11T14:54:26.956" v="481" actId="207"/>
        <pc:sldMkLst>
          <pc:docMk/>
          <pc:sldMk cId="346341089" sldId="326"/>
        </pc:sldMkLst>
        <pc:spChg chg="mod">
          <ac:chgData name="Luísa Ferreira" userId="dad567e2eb153e2a" providerId="LiveId" clId="{9BBF4911-F97B-4D4B-A568-3D8D6A5CE9E3}" dt="2023-05-11T14:54:26.956" v="481" actId="207"/>
          <ac:spMkLst>
            <pc:docMk/>
            <pc:sldMk cId="346341089" sldId="326"/>
            <ac:spMk id="3" creationId="{3153D93F-2199-EBCE-D3CA-6DDAE7A360EC}"/>
          </ac:spMkLst>
        </pc:spChg>
      </pc:sldChg>
      <pc:sldChg chg="modAnim">
        <pc:chgData name="Luísa Ferreira" userId="dad567e2eb153e2a" providerId="LiveId" clId="{9BBF4911-F97B-4D4B-A568-3D8D6A5CE9E3}" dt="2023-05-11T14:48:58.342" v="389"/>
        <pc:sldMkLst>
          <pc:docMk/>
          <pc:sldMk cId="3848351557" sldId="327"/>
        </pc:sldMkLst>
      </pc:sldChg>
      <pc:sldChg chg="modSp mod modAnim">
        <pc:chgData name="Luísa Ferreira" userId="dad567e2eb153e2a" providerId="LiveId" clId="{9BBF4911-F97B-4D4B-A568-3D8D6A5CE9E3}" dt="2023-05-11T14:54:20.447" v="480" actId="207"/>
        <pc:sldMkLst>
          <pc:docMk/>
          <pc:sldMk cId="938943463" sldId="328"/>
        </pc:sldMkLst>
        <pc:spChg chg="mod">
          <ac:chgData name="Luísa Ferreira" userId="dad567e2eb153e2a" providerId="LiveId" clId="{9BBF4911-F97B-4D4B-A568-3D8D6A5CE9E3}" dt="2023-05-11T14:54:20.447" v="480" actId="207"/>
          <ac:spMkLst>
            <pc:docMk/>
            <pc:sldMk cId="938943463" sldId="328"/>
            <ac:spMk id="3" creationId="{DB5EAFAA-ABA5-73DA-D948-802416DD77CD}"/>
          </ac:spMkLst>
        </pc:spChg>
      </pc:sldChg>
      <pc:sldChg chg="modSp mod modAnim">
        <pc:chgData name="Luísa Ferreira" userId="dad567e2eb153e2a" providerId="LiveId" clId="{9BBF4911-F97B-4D4B-A568-3D8D6A5CE9E3}" dt="2023-05-11T15:07:59.216" v="501" actId="207"/>
        <pc:sldMkLst>
          <pc:docMk/>
          <pc:sldMk cId="1618065794" sldId="329"/>
        </pc:sldMkLst>
        <pc:spChg chg="mod">
          <ac:chgData name="Luísa Ferreira" userId="dad567e2eb153e2a" providerId="LiveId" clId="{9BBF4911-F97B-4D4B-A568-3D8D6A5CE9E3}" dt="2023-05-11T15:07:59.216" v="501" actId="207"/>
          <ac:spMkLst>
            <pc:docMk/>
            <pc:sldMk cId="1618065794" sldId="329"/>
            <ac:spMk id="3" creationId="{B3A6A934-5910-65F9-BD2E-BB2D98729CB5}"/>
          </ac:spMkLst>
        </pc:spChg>
        <pc:spChg chg="mod">
          <ac:chgData name="Luísa Ferreira" userId="dad567e2eb153e2a" providerId="LiveId" clId="{9BBF4911-F97B-4D4B-A568-3D8D6A5CE9E3}" dt="2023-05-11T14:54:11.647" v="479" actId="207"/>
          <ac:spMkLst>
            <pc:docMk/>
            <pc:sldMk cId="1618065794" sldId="329"/>
            <ac:spMk id="5" creationId="{3F97E243-15C6-EE70-AC92-63F0162B2B3E}"/>
          </ac:spMkLst>
        </pc:spChg>
      </pc:sldChg>
      <pc:sldChg chg="modSp mod modAnim">
        <pc:chgData name="Luísa Ferreira" userId="dad567e2eb153e2a" providerId="LiveId" clId="{9BBF4911-F97B-4D4B-A568-3D8D6A5CE9E3}" dt="2023-05-11T15:08:03.351" v="502" actId="207"/>
        <pc:sldMkLst>
          <pc:docMk/>
          <pc:sldMk cId="2491924277" sldId="331"/>
        </pc:sldMkLst>
        <pc:spChg chg="mod">
          <ac:chgData name="Luísa Ferreira" userId="dad567e2eb153e2a" providerId="LiveId" clId="{9BBF4911-F97B-4D4B-A568-3D8D6A5CE9E3}" dt="2023-05-11T15:08:03.351" v="502" actId="207"/>
          <ac:spMkLst>
            <pc:docMk/>
            <pc:sldMk cId="2491924277" sldId="331"/>
            <ac:spMk id="3" creationId="{D15BD946-AB7D-2849-46ED-74B7E2138F3C}"/>
          </ac:spMkLst>
        </pc:spChg>
        <pc:spChg chg="mod">
          <ac:chgData name="Luísa Ferreira" userId="dad567e2eb153e2a" providerId="LiveId" clId="{9BBF4911-F97B-4D4B-A568-3D8D6A5CE9E3}" dt="2023-05-11T14:54:05.566" v="478" actId="207"/>
          <ac:spMkLst>
            <pc:docMk/>
            <pc:sldMk cId="2491924277" sldId="331"/>
            <ac:spMk id="5" creationId="{36EF7E13-FD47-0FF0-1B4E-31F8409A82B2}"/>
          </ac:spMkLst>
        </pc:spChg>
      </pc:sldChg>
      <pc:sldChg chg="modSp mod modAnim">
        <pc:chgData name="Luísa Ferreira" userId="dad567e2eb153e2a" providerId="LiveId" clId="{9BBF4911-F97B-4D4B-A568-3D8D6A5CE9E3}" dt="2023-05-11T14:54:01.014" v="477" actId="207"/>
        <pc:sldMkLst>
          <pc:docMk/>
          <pc:sldMk cId="1260031456" sldId="332"/>
        </pc:sldMkLst>
        <pc:spChg chg="mod">
          <ac:chgData name="Luísa Ferreira" userId="dad567e2eb153e2a" providerId="LiveId" clId="{9BBF4911-F97B-4D4B-A568-3D8D6A5CE9E3}" dt="2023-05-11T14:54:01.014" v="477" actId="207"/>
          <ac:spMkLst>
            <pc:docMk/>
            <pc:sldMk cId="1260031456" sldId="332"/>
            <ac:spMk id="3" creationId="{31D132B2-F35B-3B9F-073D-17A9A3344A54}"/>
          </ac:spMkLst>
        </pc:spChg>
      </pc:sldChg>
      <pc:sldChg chg="modSp mod">
        <pc:chgData name="Luísa Ferreira" userId="dad567e2eb153e2a" providerId="LiveId" clId="{9BBF4911-F97B-4D4B-A568-3D8D6A5CE9E3}" dt="2023-05-11T15:08:08.865" v="503" actId="207"/>
        <pc:sldMkLst>
          <pc:docMk/>
          <pc:sldMk cId="2295191803" sldId="333"/>
        </pc:sldMkLst>
        <pc:spChg chg="mod">
          <ac:chgData name="Luísa Ferreira" userId="dad567e2eb153e2a" providerId="LiveId" clId="{9BBF4911-F97B-4D4B-A568-3D8D6A5CE9E3}" dt="2023-05-11T15:08:08.865" v="503" actId="207"/>
          <ac:spMkLst>
            <pc:docMk/>
            <pc:sldMk cId="2295191803" sldId="333"/>
            <ac:spMk id="3" creationId="{AB4094D0-4400-1D10-6EAF-982F334DEABA}"/>
          </ac:spMkLst>
        </pc:spChg>
      </pc:sldChg>
      <pc:sldChg chg="modSp mod modAnim">
        <pc:chgData name="Luísa Ferreira" userId="dad567e2eb153e2a" providerId="LiveId" clId="{9BBF4911-F97B-4D4B-A568-3D8D6A5CE9E3}" dt="2023-05-11T14:53:56.703" v="476" actId="207"/>
        <pc:sldMkLst>
          <pc:docMk/>
          <pc:sldMk cId="3442916368" sldId="334"/>
        </pc:sldMkLst>
        <pc:spChg chg="mod">
          <ac:chgData name="Luísa Ferreira" userId="dad567e2eb153e2a" providerId="LiveId" clId="{9BBF4911-F97B-4D4B-A568-3D8D6A5CE9E3}" dt="2023-05-11T14:53:56.703" v="476" actId="207"/>
          <ac:spMkLst>
            <pc:docMk/>
            <pc:sldMk cId="3442916368" sldId="334"/>
            <ac:spMk id="3" creationId="{E805DA82-2932-44DE-5669-DF6405FD4F8C}"/>
          </ac:spMkLst>
        </pc:spChg>
      </pc:sldChg>
      <pc:sldChg chg="modSp mod modAnim">
        <pc:chgData name="Luísa Ferreira" userId="dad567e2eb153e2a" providerId="LiveId" clId="{9BBF4911-F97B-4D4B-A568-3D8D6A5CE9E3}" dt="2023-05-11T14:53:52.157" v="475" actId="207"/>
        <pc:sldMkLst>
          <pc:docMk/>
          <pc:sldMk cId="3098730948" sldId="336"/>
        </pc:sldMkLst>
        <pc:spChg chg="mod">
          <ac:chgData name="Luísa Ferreira" userId="dad567e2eb153e2a" providerId="LiveId" clId="{9BBF4911-F97B-4D4B-A568-3D8D6A5CE9E3}" dt="2023-05-11T14:53:52.157" v="475" actId="207"/>
          <ac:spMkLst>
            <pc:docMk/>
            <pc:sldMk cId="3098730948" sldId="336"/>
            <ac:spMk id="3" creationId="{4A36E791-0B12-ADDE-51C1-9E68F694E567}"/>
          </ac:spMkLst>
        </pc:spChg>
      </pc:sldChg>
      <pc:sldChg chg="modAnim">
        <pc:chgData name="Luísa Ferreira" userId="dad567e2eb153e2a" providerId="LiveId" clId="{9BBF4911-F97B-4D4B-A568-3D8D6A5CE9E3}" dt="2023-05-11T14:50:35.117" v="431"/>
        <pc:sldMkLst>
          <pc:docMk/>
          <pc:sldMk cId="1276591356" sldId="338"/>
        </pc:sldMkLst>
      </pc:sldChg>
      <pc:sldChg chg="addSp modSp mod modAnim">
        <pc:chgData name="Luísa Ferreira" userId="dad567e2eb153e2a" providerId="LiveId" clId="{9BBF4911-F97B-4D4B-A568-3D8D6A5CE9E3}" dt="2023-05-11T14:53:38.587" v="473" actId="207"/>
        <pc:sldMkLst>
          <pc:docMk/>
          <pc:sldMk cId="4167778199" sldId="340"/>
        </pc:sldMkLst>
        <pc:spChg chg="mod">
          <ac:chgData name="Luísa Ferreira" userId="dad567e2eb153e2a" providerId="LiveId" clId="{9BBF4911-F97B-4D4B-A568-3D8D6A5CE9E3}" dt="2023-05-11T14:53:38.587" v="473" actId="207"/>
          <ac:spMkLst>
            <pc:docMk/>
            <pc:sldMk cId="4167778199" sldId="340"/>
            <ac:spMk id="3" creationId="{0B327ADB-7DA3-30E7-283F-4174A15C8404}"/>
          </ac:spMkLst>
        </pc:spChg>
        <pc:spChg chg="add mod">
          <ac:chgData name="Luísa Ferreira" userId="dad567e2eb153e2a" providerId="LiveId" clId="{9BBF4911-F97B-4D4B-A568-3D8D6A5CE9E3}" dt="2023-05-11T14:52:06.623" v="454" actId="1076"/>
          <ac:spMkLst>
            <pc:docMk/>
            <pc:sldMk cId="4167778199" sldId="340"/>
            <ac:spMk id="4" creationId="{64038ED3-9F0D-56C5-3FA8-90CC072B7817}"/>
          </ac:spMkLst>
        </pc:spChg>
        <pc:spChg chg="add mod">
          <ac:chgData name="Luísa Ferreira" userId="dad567e2eb153e2a" providerId="LiveId" clId="{9BBF4911-F97B-4D4B-A568-3D8D6A5CE9E3}" dt="2023-05-11T14:52:15.279" v="456" actId="1076"/>
          <ac:spMkLst>
            <pc:docMk/>
            <pc:sldMk cId="4167778199" sldId="340"/>
            <ac:spMk id="6" creationId="{7333224B-DFE9-1A77-779B-56A1BA1BFF64}"/>
          </ac:spMkLst>
        </pc:spChg>
        <pc:spChg chg="add mod">
          <ac:chgData name="Luísa Ferreira" userId="dad567e2eb153e2a" providerId="LiveId" clId="{9BBF4911-F97B-4D4B-A568-3D8D6A5CE9E3}" dt="2023-05-11T14:52:33.943" v="458" actId="1076"/>
          <ac:spMkLst>
            <pc:docMk/>
            <pc:sldMk cId="4167778199" sldId="340"/>
            <ac:spMk id="7" creationId="{AFEF6853-6744-7AAE-57F2-B876F433214C}"/>
          </ac:spMkLst>
        </pc:spChg>
      </pc:sldChg>
      <pc:sldChg chg="modSp mod">
        <pc:chgData name="Luísa Ferreira" userId="dad567e2eb153e2a" providerId="LiveId" clId="{9BBF4911-F97B-4D4B-A568-3D8D6A5CE9E3}" dt="2023-05-11T15:08:18.112" v="504" actId="207"/>
        <pc:sldMkLst>
          <pc:docMk/>
          <pc:sldMk cId="157982655" sldId="341"/>
        </pc:sldMkLst>
        <pc:spChg chg="mod">
          <ac:chgData name="Luísa Ferreira" userId="dad567e2eb153e2a" providerId="LiveId" clId="{9BBF4911-F97B-4D4B-A568-3D8D6A5CE9E3}" dt="2023-05-11T15:08:18.112" v="504" actId="207"/>
          <ac:spMkLst>
            <pc:docMk/>
            <pc:sldMk cId="157982655" sldId="341"/>
            <ac:spMk id="3" creationId="{DB12D7CC-F1FF-F14B-6DAC-FA35A6877697}"/>
          </ac:spMkLst>
        </pc:spChg>
      </pc:sldChg>
      <pc:sldChg chg="modAnim">
        <pc:chgData name="Luísa Ferreira" userId="dad567e2eb153e2a" providerId="LiveId" clId="{9BBF4911-F97B-4D4B-A568-3D8D6A5CE9E3}" dt="2023-05-11T14:53:14.052" v="469"/>
        <pc:sldMkLst>
          <pc:docMk/>
          <pc:sldMk cId="2333710894" sldId="342"/>
        </pc:sldMkLst>
      </pc:sldChg>
      <pc:sldChg chg="modSp modAnim">
        <pc:chgData name="Luísa Ferreira" userId="dad567e2eb153e2a" providerId="LiveId" clId="{9BBF4911-F97B-4D4B-A568-3D8D6A5CE9E3}" dt="2023-05-11T14:41:49.201" v="227"/>
        <pc:sldMkLst>
          <pc:docMk/>
          <pc:sldMk cId="1461605315" sldId="343"/>
        </pc:sldMkLst>
        <pc:spChg chg="mod">
          <ac:chgData name="Luísa Ferreira" userId="dad567e2eb153e2a" providerId="LiveId" clId="{9BBF4911-F97B-4D4B-A568-3D8D6A5CE9E3}" dt="2023-05-11T14:41:44.584" v="226" actId="207"/>
          <ac:spMkLst>
            <pc:docMk/>
            <pc:sldMk cId="1461605315" sldId="343"/>
            <ac:spMk id="3" creationId="{5D4FAC40-535F-94C1-EB56-B60B73F9A0E3}"/>
          </ac:spMkLst>
        </pc:spChg>
      </pc:sldChg>
      <pc:sldChg chg="modSp mod">
        <pc:chgData name="Luísa Ferreira" userId="dad567e2eb153e2a" providerId="LiveId" clId="{9BBF4911-F97B-4D4B-A568-3D8D6A5CE9E3}" dt="2023-05-11T14:53:45.120" v="474" actId="207"/>
        <pc:sldMkLst>
          <pc:docMk/>
          <pc:sldMk cId="503971836" sldId="344"/>
        </pc:sldMkLst>
        <pc:spChg chg="mod">
          <ac:chgData name="Luísa Ferreira" userId="dad567e2eb153e2a" providerId="LiveId" clId="{9BBF4911-F97B-4D4B-A568-3D8D6A5CE9E3}" dt="2023-05-11T14:53:45.120" v="474" actId="207"/>
          <ac:spMkLst>
            <pc:docMk/>
            <pc:sldMk cId="503971836" sldId="344"/>
            <ac:spMk id="5" creationId="{F4DD8A9D-5FBA-55D2-21E5-DBA8611473EC}"/>
          </ac:spMkLst>
        </pc:spChg>
      </pc:sldChg>
      <pc:sldChg chg="modSp mod">
        <pc:chgData name="Luísa Ferreira" userId="dad567e2eb153e2a" providerId="LiveId" clId="{9BBF4911-F97B-4D4B-A568-3D8D6A5CE9E3}" dt="2023-05-11T14:53:31.232" v="472" actId="207"/>
        <pc:sldMkLst>
          <pc:docMk/>
          <pc:sldMk cId="2256264649" sldId="345"/>
        </pc:sldMkLst>
        <pc:spChg chg="mod">
          <ac:chgData name="Luísa Ferreira" userId="dad567e2eb153e2a" providerId="LiveId" clId="{9BBF4911-F97B-4D4B-A568-3D8D6A5CE9E3}" dt="2023-05-11T14:53:31.232" v="472" actId="207"/>
          <ac:spMkLst>
            <pc:docMk/>
            <pc:sldMk cId="2256264649" sldId="345"/>
            <ac:spMk id="5" creationId="{5661BB57-AC6E-555B-6365-30367F4543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45AFF-EAB5-4964-AC79-CA26C7DBB5A9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85800"/>
            <a:ext cx="5949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92CE3-547A-42E9-9055-17F7442E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2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1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1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67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9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OBA\Downloads\mobfog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271182" cy="8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BA\Downloads\LOGOTIPO_OBA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025" y="5877272"/>
            <a:ext cx="1721343" cy="11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5EDEB"/>
            </a:gs>
            <a:gs pos="97643">
              <a:srgbClr val="CADCD8"/>
            </a:gs>
            <a:gs pos="0">
              <a:srgbClr val="B0CA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6F1E-FBE1-4B71-9823-45836441AC1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0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2021 - NÍVEL 4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E3C81F-475E-BACD-8CB6-AE336F976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01" y="477120"/>
            <a:ext cx="5472608" cy="5532284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A745EB0-96BC-6F1A-2D00-92FC63785A57}"/>
              </a:ext>
            </a:extLst>
          </p:cNvPr>
          <p:cNvSpPr/>
          <p:nvPr/>
        </p:nvSpPr>
        <p:spPr>
          <a:xfrm>
            <a:off x="3071217" y="3068960"/>
            <a:ext cx="1728192" cy="550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2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3E31BA0-027D-EB84-6FB7-66C8E710C2DE}"/>
              </a:ext>
            </a:extLst>
          </p:cNvPr>
          <p:cNvSpPr txBox="1"/>
          <p:nvPr/>
        </p:nvSpPr>
        <p:spPr>
          <a:xfrm>
            <a:off x="910977" y="411817"/>
            <a:ext cx="95770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5 (1 ponto) Precessão é o movimento circular do eixo de rotação da Terra. A precessão faz com que o Polo Norte (e Sul) não aponte sempre para a mesma estrela ou constelação. O eixo da Terra precessa com um período de, aproximadamente, 26.000 anos, o que significa que o ponto para onde ele aponta descreve um círculo no céu em 26.000 anos. A imagem traz o círculo de precessão do Polo Sul Celeste, em torno do Polo Sul Eclíptico (PSE), ao longo dos milênios marcados no círculo, onde 2000 (dois mil) corresponde, aproximadamente, à época atual.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A91179-744D-3ACB-1402-23E3CA792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89" y="2516203"/>
            <a:ext cx="3856304" cy="38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2C50EDA-FA71-833E-EDD6-3FC2E4267CD7}"/>
              </a:ext>
            </a:extLst>
          </p:cNvPr>
          <p:cNvSpPr txBox="1"/>
          <p:nvPr/>
        </p:nvSpPr>
        <p:spPr>
          <a:xfrm>
            <a:off x="766961" y="680343"/>
            <a:ext cx="943304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o nome da estrela que estará próxima do Polo Sul Celeste daqui a, aproximadamente, 7 mil anos.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Alsephina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algn="just" hangingPunct="0"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Miaplacidus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Aspidiske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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Dor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CAD0467-2C6A-10CB-EF44-FD1706F00CB4}"/>
              </a:ext>
            </a:extLst>
          </p:cNvPr>
          <p:cNvSpPr/>
          <p:nvPr/>
        </p:nvSpPr>
        <p:spPr>
          <a:xfrm>
            <a:off x="1229240" y="1659383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386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BEFC0A3-03A8-027E-2182-541DD51BD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57" y="735651"/>
            <a:ext cx="5328592" cy="5386697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140BAF8-2949-6BB4-0270-999453ECAAC2}"/>
              </a:ext>
            </a:extLst>
          </p:cNvPr>
          <p:cNvSpPr/>
          <p:nvPr/>
        </p:nvSpPr>
        <p:spPr>
          <a:xfrm>
            <a:off x="3647281" y="2780928"/>
            <a:ext cx="1872208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D6A2E04-8D10-29F2-E214-A015F8DF1FD5}"/>
              </a:ext>
            </a:extLst>
          </p:cNvPr>
          <p:cNvSpPr txBox="1"/>
          <p:nvPr/>
        </p:nvSpPr>
        <p:spPr>
          <a:xfrm>
            <a:off x="766961" y="548680"/>
            <a:ext cx="103691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6 (1 ponto) Precessão é o movimento circular do eixo de rotação da Terra. A precessão faz com que o Polo Norte (e Sul) não aponte sempre para a mesma estrela ou constelação. O eixo da Terra precessa com um período de, aproximadamente, 26.000 anos, o que significa que o ponto para onde ele aponta descreve um círculo no céu em 26.000 anos. A imagem traz o círculo de precessão do Polo Sul Celeste, em torno do Polo Sul Eclíptico (PSE), ao longo dos milênios marcados no círculo, onde 2000 (dois mil) corresponde, aproximadamente, à época atual.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1082EE-555B-BE8C-13A0-3B2875990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07" y="2553475"/>
            <a:ext cx="3959860" cy="40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4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23226B3-91AD-B674-D0FC-EBBA74D0B2BA}"/>
              </a:ext>
            </a:extLst>
          </p:cNvPr>
          <p:cNvSpPr txBox="1"/>
          <p:nvPr/>
        </p:nvSpPr>
        <p:spPr>
          <a:xfrm>
            <a:off x="478929" y="649565"/>
            <a:ext cx="1015312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o nome da estrela que estava próxima do Polo Sul Celeste há pouco mais de 2 mil e 200 anos.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Hyi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algn="just" hangingPunct="0">
              <a:spcAft>
                <a:spcPts val="6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Miaplacidus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Aspidiske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Dor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Achernar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C73013F-AB90-CE88-EC41-3A1164CB9293}"/>
              </a:ext>
            </a:extLst>
          </p:cNvPr>
          <p:cNvSpPr/>
          <p:nvPr/>
        </p:nvSpPr>
        <p:spPr>
          <a:xfrm>
            <a:off x="919751" y="160311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0865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5822C0E-1D7A-6EB5-D064-FCE84A87A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41" y="881237"/>
            <a:ext cx="5040560" cy="5095525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B691E071-B2B9-C032-9817-A92F8FBFE136}"/>
              </a:ext>
            </a:extLst>
          </p:cNvPr>
          <p:cNvSpPr/>
          <p:nvPr/>
        </p:nvSpPr>
        <p:spPr>
          <a:xfrm rot="838467">
            <a:off x="6266662" y="4792550"/>
            <a:ext cx="1200150" cy="371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45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48A028C-F5A4-78C2-901F-2A9101760043}"/>
              </a:ext>
            </a:extLst>
          </p:cNvPr>
          <p:cNvSpPr txBox="1"/>
          <p:nvPr/>
        </p:nvSpPr>
        <p:spPr>
          <a:xfrm>
            <a:off x="1386756" y="332656"/>
            <a:ext cx="912956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7 (1 ponto)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Um satélite artificial, de massa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encontra-se em uma órbita circular, de raio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em torno da Terra. Seu período orbital vale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o que aconteceria com o raio da órbita se o satélite tivesse o dobro da sua massa e mantivesse o mesmo período orbital.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permaneceria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inalterado </a:t>
            </a: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diminuiria pela metade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aumentaria para 2r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diminuiria para r/4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aumentaria para 4r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hangingPunct="0"/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2596DF-C99B-C035-5DF1-ADB161061414}"/>
              </a:ext>
            </a:extLst>
          </p:cNvPr>
          <p:cNvSpPr/>
          <p:nvPr/>
        </p:nvSpPr>
        <p:spPr>
          <a:xfrm>
            <a:off x="1806016" y="1926669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15B0019-AB48-9216-590D-93010E7A9F1D}"/>
                  </a:ext>
                </a:extLst>
              </p:cNvPr>
              <p:cNvSpPr txBox="1"/>
              <p:nvPr/>
            </p:nvSpPr>
            <p:spPr>
              <a:xfrm>
                <a:off x="1395292" y="3856047"/>
                <a:ext cx="8886304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 terceira lei de Kepler afirma que “A razão entre o quadrado do período e o cubo do raio médio da órbita de um planeta/satélite/satélite artificial é constante.”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𝑐𝑜𝑛𝑠𝑡𝑎𝑛𝑡𝑒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/>
                <a:r>
                  <a:rPr lang="pt-BR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Portanto, se o período </a:t>
                </a:r>
                <a:r>
                  <a:rPr lang="pt-BR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</a:t>
                </a:r>
                <a:r>
                  <a:rPr lang="pt-BR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do satélite não mudou, seu raio </a:t>
                </a:r>
                <a:r>
                  <a:rPr lang="pt-BR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</a:t>
                </a:r>
                <a:r>
                  <a:rPr lang="pt-BR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também não mudará.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15B0019-AB48-9216-590D-93010E7A9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292" y="3856047"/>
                <a:ext cx="8886304" cy="2031325"/>
              </a:xfrm>
              <a:prstGeom prst="rect">
                <a:avLst/>
              </a:prstGeom>
              <a:blipFill>
                <a:blip r:embed="rId2"/>
                <a:stretch>
                  <a:fillRect t="-1802" r="-137" b="-39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6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C767047-4BBE-3261-751A-833749AB123D}"/>
              </a:ext>
            </a:extLst>
          </p:cNvPr>
          <p:cNvSpPr txBox="1"/>
          <p:nvPr/>
        </p:nvSpPr>
        <p:spPr>
          <a:xfrm>
            <a:off x="1127001" y="582067"/>
            <a:ext cx="920157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8 (1 ponto) Um satélite artificial, de massa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encontra-se em uma órbita circular, de raio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em torno da Terra. Seu período orbital vale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o que aconteceria com o raio da órbita se o satélite tivesse o triplo da sua massa e mantivesse o mesmo período orbital.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permaneceria inalterado </a:t>
            </a: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diminuiria de um terço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aumentaria para 3r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diminuiria para r/9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aumentaria para 9r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1518702-EEC1-24F9-EADD-3D8E43136ADA}"/>
              </a:ext>
            </a:extLst>
          </p:cNvPr>
          <p:cNvSpPr/>
          <p:nvPr/>
        </p:nvSpPr>
        <p:spPr>
          <a:xfrm>
            <a:off x="1580932" y="2179887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6212352-FE30-53AE-D78B-941712265BE0}"/>
                  </a:ext>
                </a:extLst>
              </p:cNvPr>
              <p:cNvSpPr txBox="1"/>
              <p:nvPr/>
            </p:nvSpPr>
            <p:spPr>
              <a:xfrm>
                <a:off x="1574504" y="4199751"/>
                <a:ext cx="9201570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 terceira lei de Kepler afirma que “A razão entre o quadrado do período e o cubo do raio médio da órbita de um planeta/satélite/satélite artificial é constante.”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𝑐𝑜𝑛𝑠𝑡𝑎𝑛𝑡𝑒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hangingPunct="0"/>
                <a:r>
                  <a:rPr lang="pt-BR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Portanto, se o período </a:t>
                </a:r>
                <a:r>
                  <a:rPr lang="pt-BR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</a:t>
                </a:r>
                <a:r>
                  <a:rPr lang="pt-BR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do satélite não mudou, seu raio </a:t>
                </a:r>
                <a:r>
                  <a:rPr lang="pt-BR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</a:t>
                </a:r>
                <a:r>
                  <a:rPr lang="pt-BR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também não mudará.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6212352-FE30-53AE-D78B-941712265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504" y="4199751"/>
                <a:ext cx="9201570" cy="2031325"/>
              </a:xfrm>
              <a:prstGeom prst="rect">
                <a:avLst/>
              </a:prstGeom>
              <a:blipFill>
                <a:blip r:embed="rId2"/>
                <a:stretch>
                  <a:fillRect t="-1802" b="-39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9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F9748BE-1710-31BB-5E55-1B6FBADACCF8}"/>
              </a:ext>
            </a:extLst>
          </p:cNvPr>
          <p:cNvSpPr txBox="1"/>
          <p:nvPr/>
        </p:nvSpPr>
        <p:spPr>
          <a:xfrm>
            <a:off x="1054993" y="548680"/>
            <a:ext cx="9793088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9 (1 ponto) Um satélite artificial, de massa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encontra-se em uma órbita circular, de raio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em torno da Terra. Seu período orbital vale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o que aconteceria com o raio da órbita se o satélite tivesse o quádruplo da sua massa e mantivesse o mesmo período orbital.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permaneceria inalterado </a:t>
            </a: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diminuiria de um quarto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aumentaria para 4r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diminuiria para r/16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aumentaria para 16r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DE42CAF-D4DC-2EC1-D8F4-4DF5B1F5321A}"/>
                  </a:ext>
                </a:extLst>
              </p:cNvPr>
              <p:cNvSpPr txBox="1"/>
              <p:nvPr/>
            </p:nvSpPr>
            <p:spPr>
              <a:xfrm>
                <a:off x="1193383" y="4126798"/>
                <a:ext cx="9649072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 terceira lei de Kepler afirma que “A razão entre o quadrado do período e o cubo do raio médio da órbita de um planeta/satélite/satélite artificial é constante.”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𝑐𝑜𝑛𝑠𝑡𝑎𝑛𝑡𝑒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hangingPunct="0"/>
                <a:r>
                  <a:rPr lang="pt-BR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Portanto, se o período </a:t>
                </a:r>
                <a:r>
                  <a:rPr lang="pt-BR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</a:t>
                </a:r>
                <a:r>
                  <a:rPr lang="pt-BR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do satélite não mudou, seu raio </a:t>
                </a:r>
                <a:r>
                  <a:rPr lang="pt-BR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</a:t>
                </a:r>
                <a:r>
                  <a:rPr lang="pt-BR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também não mudará.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DE42CAF-D4DC-2EC1-D8F4-4DF5B1F53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83" y="4126798"/>
                <a:ext cx="9649072" cy="1754326"/>
              </a:xfrm>
              <a:prstGeom prst="rect">
                <a:avLst/>
              </a:prstGeom>
              <a:blipFill>
                <a:blip r:embed="rId2"/>
                <a:stretch>
                  <a:fillRect t="-2083" b="-45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C409050F-E172-BC99-4C22-B23A6F7E3F4D}"/>
              </a:ext>
            </a:extLst>
          </p:cNvPr>
          <p:cNvSpPr/>
          <p:nvPr/>
        </p:nvSpPr>
        <p:spPr>
          <a:xfrm>
            <a:off x="1524662" y="213768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584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B93B1A00-6A17-8662-1DA1-CAC457A8FB40}"/>
              </a:ext>
            </a:extLst>
          </p:cNvPr>
          <p:cNvSpPr txBox="1"/>
          <p:nvPr/>
        </p:nvSpPr>
        <p:spPr>
          <a:xfrm>
            <a:off x="622945" y="536218"/>
            <a:ext cx="104411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1) (1 ponto)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Voyager 2 é uma nave robótica norte-americana lançada pela NASA em 20 de agosto de 1977. A sonda se aproximou dos quatro planetas gigantes do Sistema Solar, produzindo valiosíssimos resultados científicos e as melhores fotografias daqueles corpos e dos seus satélites obtidas até então. Tornou-se o quarto artefato humano a ultrapassar a órbita de Plutão, em 1989, e no final de 2005 encontrava-se a uma distância de cerca de 75 UA (unidades astronômicas) da Terra.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728880B-3201-A13E-6140-622F07682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19" y="2413600"/>
            <a:ext cx="4459036" cy="324392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F697595-9DD0-F263-F765-27F1976AD3A6}"/>
              </a:ext>
            </a:extLst>
          </p:cNvPr>
          <p:cNvSpPr txBox="1"/>
          <p:nvPr/>
        </p:nvSpPr>
        <p:spPr>
          <a:xfrm>
            <a:off x="2936875" y="5834702"/>
            <a:ext cx="6029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Voyager 2. Crédito da imagem: NASA (domínio público)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02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0864F7A-DBD5-AF0F-519A-5EBCF695B74C}"/>
              </a:ext>
            </a:extLst>
          </p:cNvPr>
          <p:cNvSpPr txBox="1"/>
          <p:nvPr/>
        </p:nvSpPr>
        <p:spPr>
          <a:xfrm>
            <a:off x="910977" y="634855"/>
            <a:ext cx="95050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10 (1 ponto)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cada figura (de A até F), a Lua é mostrada em uma fase particular junto com a posição no céu que a Lua teria em um momento durante o dia claro (ou da noite). A área clara em cada figura da Lua mostra a parte iluminada da Lua visível da Terra naquele momento.. Suponha que o pôr do Sol ocorra às 18h e o nascer do Sol às 6h, e que o observador esteja localizado no Hemisfério Norte.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9CEDDF-19D0-0187-65B5-8F33B61F8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85" y="2564904"/>
            <a:ext cx="8136904" cy="337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89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DD3EB19-D253-AD60-3D68-D2135781B67B}"/>
              </a:ext>
            </a:extLst>
          </p:cNvPr>
          <p:cNvSpPr txBox="1"/>
          <p:nvPr/>
        </p:nvSpPr>
        <p:spPr>
          <a:xfrm>
            <a:off x="766961" y="692696"/>
            <a:ext cx="9721080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a sequência cronológica de cada fase da Lua (A – F), começando pelo pôr da Lua (18h).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B, E, C, A, F, D </a:t>
            </a: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A, C, E, B, D, F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D, F, B, C, E, 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B, D, F, C, E, 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B, F, C, A, E, D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4B82E98-6462-83C0-1BB4-D04951A04688}"/>
              </a:ext>
            </a:extLst>
          </p:cNvPr>
          <p:cNvSpPr/>
          <p:nvPr/>
        </p:nvSpPr>
        <p:spPr>
          <a:xfrm>
            <a:off x="1201105" y="165938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A2C06F-FF6A-977B-BC25-D255E64776ED}"/>
              </a:ext>
            </a:extLst>
          </p:cNvPr>
          <p:cNvSpPr txBox="1"/>
          <p:nvPr/>
        </p:nvSpPr>
        <p:spPr>
          <a:xfrm>
            <a:off x="766961" y="3867678"/>
            <a:ext cx="10063558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sequência começa pela letra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pois a Lua Nova está no horizonte Oeste, portanto está se pondo. Depois da Lua Nova ela entra na sua fase crescente, com o Sol a oeste dela. Portanto a sequência segue com as letras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(Lua Cheia). Após a Lua Cheia ela entra na sua fase minguante, com o Sol a leste dela. Portanto a sequência termina com as letras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C744F3A-C3C6-197B-AC7D-F45B6E786669}"/>
              </a:ext>
            </a:extLst>
          </p:cNvPr>
          <p:cNvSpPr txBox="1"/>
          <p:nvPr/>
        </p:nvSpPr>
        <p:spPr>
          <a:xfrm>
            <a:off x="982985" y="515456"/>
            <a:ext cx="94330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11 (1 ponto) Em cada figura (de A até F), a Lua é mostrada em uma fase particular junto com a posição no céu que a Lua teria em um momento durante o dia claro (ou da noite). A área clara em cada figura da Lua mostra a parte iluminada da Lua visível da Terra naquele momento. Suponha que o pôr do Sol ocorra às 18h e o nascer do Sol às 6h, e que o observador esteja localizado no Hemisfério Norte.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A2C544-21C9-7866-52A8-8F1838765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1" y="2535056"/>
            <a:ext cx="7684789" cy="31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2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6E3A68-0E3D-7DF0-3941-0CD78FD6E4F6}"/>
              </a:ext>
            </a:extLst>
          </p:cNvPr>
          <p:cNvSpPr txBox="1"/>
          <p:nvPr/>
        </p:nvSpPr>
        <p:spPr>
          <a:xfrm>
            <a:off x="694953" y="548680"/>
            <a:ext cx="10009112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a sequência cronológica de cada fase da Lua (A – F), começando pelo pôr da Lua (18h).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E, B, F, D, C, A </a:t>
            </a: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E, A, C, D, F, B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D, F, B, C, E, 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B, D, F, C, E, 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B, F, C, A, E, D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808A165-1C11-2EB1-7C96-38BC687F5EB3}"/>
              </a:ext>
            </a:extLst>
          </p:cNvPr>
          <p:cNvSpPr/>
          <p:nvPr/>
        </p:nvSpPr>
        <p:spPr>
          <a:xfrm>
            <a:off x="1144834" y="153277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9D94BB-59C3-B51A-FA78-EFFF06E3DF10}"/>
              </a:ext>
            </a:extLst>
          </p:cNvPr>
          <p:cNvSpPr txBox="1"/>
          <p:nvPr/>
        </p:nvSpPr>
        <p:spPr>
          <a:xfrm>
            <a:off x="847750" y="3626841"/>
            <a:ext cx="9703518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sequência começa pela letra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pois a Lua Nova está no horizonte Oeste, portanto está se pondo. Depois da Lua Nova ela entra na sua fase crescente, com o Sol a oeste dela. Portanto a sequência segue com as letras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(Lua Cheia). Após a Lua Cheia ela entra na sua fase minguante, com o Sol a leste dela. Portanto a sequência termina com as letras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5B91276-4700-D57D-1307-8F2BEDE3FDED}"/>
              </a:ext>
            </a:extLst>
          </p:cNvPr>
          <p:cNvSpPr txBox="1"/>
          <p:nvPr/>
        </p:nvSpPr>
        <p:spPr>
          <a:xfrm>
            <a:off x="838969" y="548680"/>
            <a:ext cx="99011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12 (1 ponto) Em cada figura (de A até F), a Lua é mostrada em uma fase particular junto com a posição no céu que a Lua teria em um momento durante o dia claro (ou da noite). A área clara em cada figura da Lua mostra a parte iluminada da Lua visível da Terra naquele momento. Suponha que o pôr do Sol ocorra às 18h e o nascer do Sol às 6h, e que o observador esteja localizado no Hemisfério Norte.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DCE88A-C2C3-B555-50F3-E98414943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89" y="2420888"/>
            <a:ext cx="8064896" cy="33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7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6828141-5FD4-0E48-2B68-955EA234F366}"/>
              </a:ext>
            </a:extLst>
          </p:cNvPr>
          <p:cNvSpPr txBox="1"/>
          <p:nvPr/>
        </p:nvSpPr>
        <p:spPr>
          <a:xfrm>
            <a:off x="946981" y="764704"/>
            <a:ext cx="10009112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a sequência cronológica de cada fase da Lua (A – F), começando pelo pôr da Lua (18h).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B, E, A, C, D, F</a:t>
            </a: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E, A, C, D, F, B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D, F, B, C, E, 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F, D, C, E, A, B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B, F, D, C, A, E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2D84F21-4B82-31C2-89E4-C6FC11C6540B}"/>
              </a:ext>
            </a:extLst>
          </p:cNvPr>
          <p:cNvSpPr/>
          <p:nvPr/>
        </p:nvSpPr>
        <p:spPr>
          <a:xfrm>
            <a:off x="1398052" y="175785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35FC8C0-743A-07F2-1EF0-5365BD9C5F81}"/>
              </a:ext>
            </a:extLst>
          </p:cNvPr>
          <p:cNvSpPr txBox="1"/>
          <p:nvPr/>
        </p:nvSpPr>
        <p:spPr>
          <a:xfrm>
            <a:off x="1199009" y="3784399"/>
            <a:ext cx="9199462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sequência começa pela letra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pois a Lua Nova está no horizonte Oeste, portanto está se pondo. Depois da Lua Nova ela entra na sua fase crescente, com o Sol a oeste dela. Portanto a sequência segue com as letras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(Lua Cheia). Após a Lua Cheia ela entra na sua fase minguante, com o Sol a leste dela. Portanto a sequência termina com as letras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0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1CA78D8-342C-0EC6-0BA8-BF09C59AB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194483"/>
              </p:ext>
            </p:extLst>
          </p:nvPr>
        </p:nvGraphicFramePr>
        <p:xfrm>
          <a:off x="1348843" y="1733981"/>
          <a:ext cx="9205388" cy="12801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01347">
                  <a:extLst>
                    <a:ext uri="{9D8B030D-6E8A-4147-A177-3AD203B41FA5}">
                      <a16:colId xmlns:a16="http://schemas.microsoft.com/office/drawing/2014/main" val="2055495906"/>
                    </a:ext>
                  </a:extLst>
                </a:gridCol>
                <a:gridCol w="2301347">
                  <a:extLst>
                    <a:ext uri="{9D8B030D-6E8A-4147-A177-3AD203B41FA5}">
                      <a16:colId xmlns:a16="http://schemas.microsoft.com/office/drawing/2014/main" val="3000836722"/>
                    </a:ext>
                  </a:extLst>
                </a:gridCol>
                <a:gridCol w="2301347">
                  <a:extLst>
                    <a:ext uri="{9D8B030D-6E8A-4147-A177-3AD203B41FA5}">
                      <a16:colId xmlns:a16="http://schemas.microsoft.com/office/drawing/2014/main" val="2001644813"/>
                    </a:ext>
                  </a:extLst>
                </a:gridCol>
                <a:gridCol w="2301347">
                  <a:extLst>
                    <a:ext uri="{9D8B030D-6E8A-4147-A177-3AD203B41FA5}">
                      <a16:colId xmlns:a16="http://schemas.microsoft.com/office/drawing/2014/main" val="691583954"/>
                    </a:ext>
                  </a:extLst>
                </a:gridCol>
              </a:tblGrid>
              <a:tr h="17831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Caso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Massa da estrela 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Distância entre a estrela 1 e a estrela 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Massa da estrela 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636923"/>
                  </a:ext>
                </a:extLst>
              </a:tr>
              <a:tr h="17831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7267941"/>
                  </a:ext>
                </a:extLst>
              </a:tr>
              <a:tr h="17831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II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8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6718726"/>
                  </a:ext>
                </a:extLst>
              </a:tr>
              <a:tr h="17831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III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8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3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6418028"/>
                  </a:ext>
                </a:extLst>
              </a:tr>
              <a:tr h="17831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IV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5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421786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DA6D4BB-6A59-5DE4-398F-53ADA00A0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743" y="3643588"/>
            <a:ext cx="460579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I, III, II, IV 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III, II, I, IV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IV, III, II, I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IV, II, III, I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II, III, IV, I</a:t>
            </a:r>
            <a:endParaRPr kumimoji="0" lang="pt-PT" altLang="pt-B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9F589B-EB00-144F-3EF8-37005CA718EA}"/>
              </a:ext>
            </a:extLst>
          </p:cNvPr>
          <p:cNvSpPr txBox="1"/>
          <p:nvPr/>
        </p:nvSpPr>
        <p:spPr>
          <a:xfrm>
            <a:off x="969169" y="321448"/>
            <a:ext cx="9964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13 (1 ponto) </a:t>
            </a:r>
            <a:r>
              <a:rPr kumimoji="0" lang="pt-PT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tabela mostra as massas e distâncias (expressas em unidades arbitrárias) entre quatro pares diferentes de estrelas binárias (casos I, II, III e IV).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alternativa que traz a ordem crescente da intensidade das forças gravitacionais exercidas entre os pares em cada caso.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CF66595-700F-A6C8-30CC-7927E11E777F}"/>
                  </a:ext>
                </a:extLst>
              </p:cNvPr>
              <p:cNvSpPr txBox="1"/>
              <p:nvPr/>
            </p:nvSpPr>
            <p:spPr>
              <a:xfrm>
                <a:off x="3935313" y="3643588"/>
                <a:ext cx="6029324" cy="1895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Cálculo.	Caso 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sub>
                    </m:sSub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∝</m:t>
                    </m:r>
                    <m:f>
                      <m:f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4×2</m:t>
                        </m:r>
                      </m:num>
                      <m:den>
                        <m:sSup>
                          <m:sSup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350645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Caso II: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𝐼𝐼</m:t>
                        </m:r>
                      </m:sub>
                    </m:sSub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∝</m:t>
                    </m:r>
                    <m:f>
                      <m:f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2×8</m:t>
                        </m:r>
                      </m:num>
                      <m:den>
                        <m:sSup>
                          <m:sSup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350645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Caso III: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𝐼𝐼𝐼</m:t>
                        </m:r>
                      </m:sub>
                    </m:sSub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∝</m:t>
                    </m:r>
                    <m:f>
                      <m:f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8×4</m:t>
                        </m:r>
                      </m:num>
                      <m:den>
                        <m:sSup>
                          <m:sSup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≅3,5</m:t>
                    </m:r>
                  </m:oMath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350645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Caso IV: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𝐼𝑉</m:t>
                        </m:r>
                      </m:sub>
                    </m:sSub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∝</m:t>
                    </m:r>
                    <m:f>
                      <m:f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1×5</m:t>
                        </m:r>
                      </m:num>
                      <m:den>
                        <m:sSup>
                          <m:sSup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CF66595-700F-A6C8-30CC-7927E11E7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313" y="3643588"/>
                <a:ext cx="6029324" cy="1895327"/>
              </a:xfrm>
              <a:prstGeom prst="rect">
                <a:avLst/>
              </a:prstGeom>
              <a:blipFill>
                <a:blip r:embed="rId2"/>
                <a:stretch>
                  <a:fillRect b="-9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10E41AF0-7934-4218-AEB6-494355C7C759}"/>
              </a:ext>
            </a:extLst>
          </p:cNvPr>
          <p:cNvSpPr/>
          <p:nvPr/>
        </p:nvSpPr>
        <p:spPr>
          <a:xfrm>
            <a:off x="1341781" y="367106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1430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8C8381D-9A72-F507-6706-45DC37676496}"/>
              </a:ext>
            </a:extLst>
          </p:cNvPr>
          <p:cNvSpPr txBox="1"/>
          <p:nvPr/>
        </p:nvSpPr>
        <p:spPr>
          <a:xfrm>
            <a:off x="910977" y="309538"/>
            <a:ext cx="9865096" cy="646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14 (1 ponto) A tabela mostra as massas e distâncias (expressas em unidades arbitrárias) entre quatro pares diferentes de estrelas binárias (casos I, II, III e IV).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4C6B5C1-E137-24B8-A145-0977CD416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308537"/>
              </p:ext>
            </p:extLst>
          </p:nvPr>
        </p:nvGraphicFramePr>
        <p:xfrm>
          <a:off x="1724316" y="1843485"/>
          <a:ext cx="8208912" cy="12801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1412027534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636921026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17816242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420062724"/>
                    </a:ext>
                  </a:extLst>
                </a:gridCol>
              </a:tblGrid>
              <a:tr h="358402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Caso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Massa da estrela 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Distância entre a estrela 1 e a estrela 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Massa da estrela 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7559479"/>
                  </a:ext>
                </a:extLst>
              </a:tr>
              <a:tr h="179201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5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8154438"/>
                  </a:ext>
                </a:extLst>
              </a:tr>
              <a:tr h="179201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II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8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3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6616635"/>
                  </a:ext>
                </a:extLst>
              </a:tr>
              <a:tr h="179201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III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8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5684659"/>
                  </a:ext>
                </a:extLst>
              </a:tr>
              <a:tr h="179201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IV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2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24687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C193D46-AE7F-8CA6-0C8C-5F80E4BCEDFE}"/>
                  </a:ext>
                </a:extLst>
              </p:cNvPr>
              <p:cNvSpPr txBox="1"/>
              <p:nvPr/>
            </p:nvSpPr>
            <p:spPr>
              <a:xfrm>
                <a:off x="3855991" y="3715349"/>
                <a:ext cx="5364459" cy="1895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Cálculo.	Caso 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sub>
                    </m:sSub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∝</m:t>
                    </m:r>
                    <m:f>
                      <m:f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1×5</m:t>
                        </m:r>
                      </m:num>
                      <m:den>
                        <m:sSup>
                          <m:sSup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indent="900430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Caso II: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𝐼𝐼</m:t>
                        </m:r>
                      </m:sub>
                    </m:sSub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∝</m:t>
                    </m:r>
                    <m:f>
                      <m:f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8×4</m:t>
                        </m:r>
                      </m:num>
                      <m:den>
                        <m:sSup>
                          <m:sSup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≅3,5</m:t>
                    </m:r>
                  </m:oMath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indent="900430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Caso III: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𝐼𝐼𝐼</m:t>
                        </m:r>
                      </m:sub>
                    </m:sSub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∝</m:t>
                    </m:r>
                    <m:f>
                      <m:f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2×8</m:t>
                        </m:r>
                      </m:num>
                      <m:den>
                        <m:sSup>
                          <m:sSup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indent="900430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Caso IV: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𝐼𝑉</m:t>
                        </m:r>
                      </m:sub>
                    </m:sSub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∝</m:t>
                    </m:r>
                    <m:f>
                      <m:f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4×2</m:t>
                        </m:r>
                      </m:num>
                      <m:den>
                        <m:sSup>
                          <m:sSup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C193D46-AE7F-8CA6-0C8C-5F80E4BCE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91" y="3715349"/>
                <a:ext cx="5364459" cy="1895327"/>
              </a:xfrm>
              <a:prstGeom prst="rect">
                <a:avLst/>
              </a:prstGeom>
              <a:blipFill>
                <a:blip r:embed="rId2"/>
                <a:stretch>
                  <a:fillRect b="-9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1868958B-87EE-6BC0-6ABF-571E426E35B2}"/>
              </a:ext>
            </a:extLst>
          </p:cNvPr>
          <p:cNvSpPr txBox="1"/>
          <p:nvPr/>
        </p:nvSpPr>
        <p:spPr>
          <a:xfrm>
            <a:off x="508897" y="3218363"/>
            <a:ext cx="6029324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IV, II, III, I </a:t>
            </a: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III, II, I, IV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IV, III, II, I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I, III, II, IV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II, III, IV, I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AC9AB27-D050-F4D2-AD35-DAF55A3B5BEC}"/>
              </a:ext>
            </a:extLst>
          </p:cNvPr>
          <p:cNvSpPr txBox="1"/>
          <p:nvPr/>
        </p:nvSpPr>
        <p:spPr>
          <a:xfrm>
            <a:off x="478929" y="959940"/>
            <a:ext cx="10225135" cy="646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a ordem crescente da intensidade das forças gravitacionais exercidas entre os pares em cada caso.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9B557D2-9018-8FDD-A1E8-EB317CF9BB1F}"/>
              </a:ext>
            </a:extLst>
          </p:cNvPr>
          <p:cNvSpPr/>
          <p:nvPr/>
        </p:nvSpPr>
        <p:spPr>
          <a:xfrm>
            <a:off x="947887" y="360072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4236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B059F1E-9D82-51D6-BD7E-55611B04E99F}"/>
              </a:ext>
            </a:extLst>
          </p:cNvPr>
          <p:cNvSpPr txBox="1"/>
          <p:nvPr/>
        </p:nvSpPr>
        <p:spPr>
          <a:xfrm>
            <a:off x="982985" y="492983"/>
            <a:ext cx="9865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15 (1 ponto) A tabela mostra as massas e distâncias (expressas em unidades arbitrárias) entre quatro pares diferentes de estrelas binárias (casos I, II, III e IV).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C991646-41E3-817C-127F-130CDC58D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8576"/>
              </p:ext>
            </p:extLst>
          </p:nvPr>
        </p:nvGraphicFramePr>
        <p:xfrm>
          <a:off x="1138701" y="1928371"/>
          <a:ext cx="9321836" cy="12801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30459">
                  <a:extLst>
                    <a:ext uri="{9D8B030D-6E8A-4147-A177-3AD203B41FA5}">
                      <a16:colId xmlns:a16="http://schemas.microsoft.com/office/drawing/2014/main" val="267849797"/>
                    </a:ext>
                  </a:extLst>
                </a:gridCol>
                <a:gridCol w="2330459">
                  <a:extLst>
                    <a:ext uri="{9D8B030D-6E8A-4147-A177-3AD203B41FA5}">
                      <a16:colId xmlns:a16="http://schemas.microsoft.com/office/drawing/2014/main" val="3417483537"/>
                    </a:ext>
                  </a:extLst>
                </a:gridCol>
                <a:gridCol w="2330459">
                  <a:extLst>
                    <a:ext uri="{9D8B030D-6E8A-4147-A177-3AD203B41FA5}">
                      <a16:colId xmlns:a16="http://schemas.microsoft.com/office/drawing/2014/main" val="3974710317"/>
                    </a:ext>
                  </a:extLst>
                </a:gridCol>
                <a:gridCol w="2330459">
                  <a:extLst>
                    <a:ext uri="{9D8B030D-6E8A-4147-A177-3AD203B41FA5}">
                      <a16:colId xmlns:a16="http://schemas.microsoft.com/office/drawing/2014/main" val="965044369"/>
                    </a:ext>
                  </a:extLst>
                </a:gridCol>
              </a:tblGrid>
              <a:tr h="181840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Caso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Massa da estrela 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Distância entre a estrela 1 e a estrela 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Massa da estrela 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599808"/>
                  </a:ext>
                </a:extLst>
              </a:tr>
              <a:tr h="181840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1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5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9369415"/>
                  </a:ext>
                </a:extLst>
              </a:tr>
              <a:tr h="181840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II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8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2809384"/>
                  </a:ext>
                </a:extLst>
              </a:tr>
              <a:tr h="181840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III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5542057"/>
                  </a:ext>
                </a:extLst>
              </a:tr>
              <a:tr h="181840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IV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8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3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4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943609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203CC99-3C6C-6250-81C4-C96C918B1753}"/>
              </a:ext>
            </a:extLst>
          </p:cNvPr>
          <p:cNvSpPr txBox="1"/>
          <p:nvPr/>
        </p:nvSpPr>
        <p:spPr>
          <a:xfrm>
            <a:off x="595313" y="3532550"/>
            <a:ext cx="6029324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III, IV, II, I </a:t>
            </a: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I, II, IV, III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IV, III, II, I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III, II, IV, I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II, III, IV, I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F7E3A82-C46A-629B-E62B-001CE8EC983A}"/>
                  </a:ext>
                </a:extLst>
              </p:cNvPr>
              <p:cNvSpPr txBox="1"/>
              <p:nvPr/>
            </p:nvSpPr>
            <p:spPr>
              <a:xfrm>
                <a:off x="3503265" y="3810587"/>
                <a:ext cx="6029324" cy="1895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Cálculo.	Caso 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sub>
                    </m:sSub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∝</m:t>
                    </m:r>
                    <m:f>
                      <m:f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1×5</m:t>
                        </m:r>
                      </m:num>
                      <m:den>
                        <m:sSup>
                          <m:sSup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49580" indent="901065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Caso II: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𝐼𝐼</m:t>
                        </m:r>
                      </m:sub>
                    </m:sSub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∝</m:t>
                    </m:r>
                    <m:f>
                      <m:f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2×8</m:t>
                        </m:r>
                      </m:num>
                      <m:den>
                        <m:sSup>
                          <m:sSup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49580" indent="901065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Caso III: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𝐼𝐼𝐼</m:t>
                        </m:r>
                      </m:sub>
                    </m:sSub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∝</m:t>
                    </m:r>
                    <m:f>
                      <m:f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4×2</m:t>
                        </m:r>
                      </m:num>
                      <m:den>
                        <m:sSup>
                          <m:sSup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Caso IV: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𝐼𝑉</m:t>
                        </m:r>
                      </m:sub>
                    </m:sSub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∝</m:t>
                    </m:r>
                    <m:f>
                      <m:f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8×4</m:t>
                        </m:r>
                      </m:num>
                      <m:den>
                        <m:sSup>
                          <m:sSup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PT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PT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≅3,5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F7E3A82-C46A-629B-E62B-001CE8EC9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65" y="3810587"/>
                <a:ext cx="6029324" cy="1895327"/>
              </a:xfrm>
              <a:prstGeom prst="rect">
                <a:avLst/>
              </a:prstGeom>
              <a:blipFill>
                <a:blip r:embed="rId2"/>
                <a:stretch>
                  <a:fillRect l="-910" b="-9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584A8EA0-872C-6423-4C9B-A8DC4B8BB047}"/>
              </a:ext>
            </a:extLst>
          </p:cNvPr>
          <p:cNvSpPr txBox="1"/>
          <p:nvPr/>
        </p:nvSpPr>
        <p:spPr>
          <a:xfrm>
            <a:off x="478929" y="1152086"/>
            <a:ext cx="10369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a ordem crescente da intensidade das forças gravitacionais exercidas entre os pares em cada caso.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83BEBDD-4633-33EB-0DA8-90802167594F}"/>
              </a:ext>
            </a:extLst>
          </p:cNvPr>
          <p:cNvSpPr/>
          <p:nvPr/>
        </p:nvSpPr>
        <p:spPr>
          <a:xfrm>
            <a:off x="1060428" y="3896145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519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F2C8DF-4A22-F460-2A91-7FBDF4DA36D3}"/>
              </a:ext>
            </a:extLst>
          </p:cNvPr>
          <p:cNvSpPr txBox="1"/>
          <p:nvPr/>
        </p:nvSpPr>
        <p:spPr>
          <a:xfrm>
            <a:off x="982985" y="476672"/>
            <a:ext cx="9649072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16 (1 ponto)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astronomia,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luminosidade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é a quantidade de energia que um corpo irradia em uma unidade de tempo. Ela é tipicamente expressa em unidades de watts ou em termos da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Luminosidade solar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</a:t>
            </a:r>
            <a:r>
              <a:rPr lang="pt-P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3,8×10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26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Watt. Essa energia é gerada no núcleo do Sol através de reações de fusão nuclear. Parte da massa envolvida na fusão é transformada em energia.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o valor aproximado da massa solar (em kg) transformada em energia a cada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minuto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Dica: utilize a equação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= mc</a:t>
            </a:r>
            <a:r>
              <a:rPr lang="pt-PT" sz="18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da Teoria da Relatividade, e considere a velocidade da luz c = 3,0×10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m/s.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2,5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4,2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1,3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18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7,6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4,2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126C03C-C7E5-1B25-010C-3D43ACE40359}"/>
              </a:ext>
            </a:extLst>
          </p:cNvPr>
          <p:cNvSpPr/>
          <p:nvPr/>
        </p:nvSpPr>
        <p:spPr>
          <a:xfrm>
            <a:off x="1398052" y="3530385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6031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3BC2297-6948-EC89-3600-AEC42A49B5C5}"/>
              </a:ext>
            </a:extLst>
          </p:cNvPr>
          <p:cNvSpPr txBox="1"/>
          <p:nvPr/>
        </p:nvSpPr>
        <p:spPr>
          <a:xfrm>
            <a:off x="1054993" y="620688"/>
            <a:ext cx="979308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Sua velocidade atual em relação ao Sol é de 15,3 km/s, o que equivale a cerca de 3,23 UA/ano.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a que distância, em UA, a Voyager 2 estava da Terra no final de 2015.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107,3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75,0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104,7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110,5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91,1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753E041-DA26-C854-FB78-1123109DFE26}"/>
                  </a:ext>
                </a:extLst>
              </p:cNvPr>
              <p:cNvSpPr txBox="1"/>
              <p:nvPr/>
            </p:nvSpPr>
            <p:spPr>
              <a:xfrm>
                <a:off x="3719289" y="4077072"/>
                <a:ext cx="6029324" cy="689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2015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2005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2015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=75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𝑈𝐴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+3,23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𝑈𝐴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×10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𝑎𝑛𝑜𝑠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753E041-DA26-C854-FB78-1123109DF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289" y="4077072"/>
                <a:ext cx="6029324" cy="6897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9780808B-4D00-67BD-71F1-6A490EB4A086}"/>
              </a:ext>
            </a:extLst>
          </p:cNvPr>
          <p:cNvSpPr/>
          <p:nvPr/>
        </p:nvSpPr>
        <p:spPr>
          <a:xfrm>
            <a:off x="1510594" y="2222091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AA3285A-A231-C597-06C5-C787F313627A}"/>
              </a:ext>
            </a:extLst>
          </p:cNvPr>
          <p:cNvSpPr txBox="1"/>
          <p:nvPr/>
        </p:nvSpPr>
        <p:spPr>
          <a:xfrm>
            <a:off x="3359249" y="3692221"/>
            <a:ext cx="6033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 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612D987-E25A-2393-9CBB-C982E2A84BC3}"/>
                  </a:ext>
                </a:extLst>
              </p:cNvPr>
              <p:cNvSpPr txBox="1"/>
              <p:nvPr/>
            </p:nvSpPr>
            <p:spPr>
              <a:xfrm>
                <a:off x="3575273" y="4782332"/>
                <a:ext cx="6033540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2015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=107,3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𝑈𝐴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612D987-E25A-2393-9CBB-C982E2A84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273" y="4782332"/>
                <a:ext cx="6033540" cy="446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43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6C01BBA7-B5D6-0D0A-2C60-59D61146BEEE}"/>
                  </a:ext>
                </a:extLst>
              </p:cNvPr>
              <p:cNvSpPr txBox="1"/>
              <p:nvPr/>
            </p:nvSpPr>
            <p:spPr>
              <a:xfrm>
                <a:off x="1054993" y="836712"/>
                <a:ext cx="6029324" cy="974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3,8×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26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6C01BBA7-B5D6-0D0A-2C60-59D61146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3" y="836712"/>
                <a:ext cx="6029324" cy="974306"/>
              </a:xfrm>
              <a:prstGeom prst="rect">
                <a:avLst/>
              </a:prstGeom>
              <a:blipFill>
                <a:blip r:embed="rId2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8E3F769-7E11-F0BD-CCF3-8CFD4A1C13E3}"/>
                  </a:ext>
                </a:extLst>
              </p:cNvPr>
              <p:cNvSpPr txBox="1"/>
              <p:nvPr/>
            </p:nvSpPr>
            <p:spPr>
              <a:xfrm>
                <a:off x="3014663" y="2066697"/>
                <a:ext cx="6029324" cy="2877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)=3,8×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26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)×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Portanto, a massa do Sol convertida em energia a cada minuto vale: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𝑆𝑜𝑙</m:t>
                          </m:r>
                        </m:sub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𝑚𝑖𝑛</m:t>
                          </m:r>
                        </m:sup>
                      </m:sSub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3,8×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26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×60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3×</m:t>
                                  </m:r>
                                  <m:sSup>
                                    <m:sSupPr>
                                      <m:ctrlPr>
                                        <a:rPr lang="pt-BR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≅2,5×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𝑘𝑔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8E3F769-7E11-F0BD-CCF3-8CFD4A1C1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663" y="2066697"/>
                <a:ext cx="6029324" cy="2877006"/>
              </a:xfrm>
              <a:prstGeom prst="rect">
                <a:avLst/>
              </a:prstGeom>
              <a:blipFill>
                <a:blip r:embed="rId3"/>
                <a:stretch>
                  <a:fillRect l="-910" r="-8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4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B19C037-D16C-5E9A-1F78-49BDF85156CA}"/>
              </a:ext>
            </a:extLst>
          </p:cNvPr>
          <p:cNvSpPr txBox="1"/>
          <p:nvPr/>
        </p:nvSpPr>
        <p:spPr>
          <a:xfrm>
            <a:off x="982985" y="519768"/>
            <a:ext cx="972108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17 (1 ponto) Em astronomia,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luminosidade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é a quantidade de energia que um corpo irradia em uma unidade de tempo. Ela é tipicamente expressa em unidades de watts ou em termos da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Luminosidade solar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</a:t>
            </a:r>
            <a:r>
              <a:rPr lang="pt-P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3,8×10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26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Watt. Essa energia é gerada no núcleo do Sol através de reações de fusão nuclear. Parte da massa envolvida na fusão é transformada em energia.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o valor aproximado da massa solar (em kg) transformada em energia a cada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hora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Dica: utilize a equação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= mc</a:t>
            </a:r>
            <a:r>
              <a:rPr lang="pt-PT" sz="18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da Teoria da Relatividade, e considere a velocidade da luz c = 3,0×10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m/s.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1,5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4,2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2,5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7,6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4,2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ED344BC-8687-29E6-EDA7-E140BB1A53FA}"/>
              </a:ext>
            </a:extLst>
          </p:cNvPr>
          <p:cNvSpPr/>
          <p:nvPr/>
        </p:nvSpPr>
        <p:spPr>
          <a:xfrm>
            <a:off x="1415033" y="357301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0710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13DF543-9430-3BD5-DBAE-8EB48287C106}"/>
                  </a:ext>
                </a:extLst>
              </p:cNvPr>
              <p:cNvSpPr txBox="1"/>
              <p:nvPr/>
            </p:nvSpPr>
            <p:spPr>
              <a:xfrm>
                <a:off x="1559049" y="764704"/>
                <a:ext cx="6029324" cy="2686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3,8×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26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)=3,8×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26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)×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13DF543-9430-3BD5-DBAE-8EB48287C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49" y="764704"/>
                <a:ext cx="6029324" cy="2686889"/>
              </a:xfrm>
              <a:prstGeom prst="rect">
                <a:avLst/>
              </a:prstGeom>
              <a:blipFill>
                <a:blip r:embed="rId2"/>
                <a:stretch>
                  <a:fillRect t="-11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48D14F2-073E-5800-8A1B-C24F0E938384}"/>
                  </a:ext>
                </a:extLst>
              </p:cNvPr>
              <p:cNvSpPr txBox="1"/>
              <p:nvPr/>
            </p:nvSpPr>
            <p:spPr>
              <a:xfrm>
                <a:off x="2279129" y="3861048"/>
                <a:ext cx="6033540" cy="1395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Portanto, a massa do Sol convertida em energia a cada hora vale: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𝑆𝑜𝑙</m:t>
                          </m:r>
                        </m:sub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sup>
                      </m:sSub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3,8×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26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×60×60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3×</m:t>
                                  </m:r>
                                  <m:sSup>
                                    <m:sSupPr>
                                      <m:ctrlPr>
                                        <a:rPr lang="pt-BR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≅1,5×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13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𝑘𝑔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48D14F2-073E-5800-8A1B-C24F0E938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129" y="3861048"/>
                <a:ext cx="6033540" cy="1395254"/>
              </a:xfrm>
              <a:prstGeom prst="rect">
                <a:avLst/>
              </a:prstGeom>
              <a:blipFill>
                <a:blip r:embed="rId3"/>
                <a:stretch>
                  <a:fillRect l="-909" t="-2183" r="-8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7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C4FB9D5-9CC6-AAF7-FDB5-2683988D6CEA}"/>
              </a:ext>
            </a:extLst>
          </p:cNvPr>
          <p:cNvSpPr txBox="1"/>
          <p:nvPr/>
        </p:nvSpPr>
        <p:spPr>
          <a:xfrm>
            <a:off x="1054993" y="519768"/>
            <a:ext cx="986509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18 (1 ponto) Em astronomia,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luminosidade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é a quantidade de energia que um corpo irradia em uma unidade de tempo. Ela é tipicamente expressa em unidades de watts ou em termos da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Luminosidade solar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</a:t>
            </a:r>
            <a:r>
              <a:rPr lang="pt-P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3,8×10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26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Watt. Essa energia é gerada no núcleo do Sol através de reações de fusão nuclear. Parte da massa envolvida na fusão é transformada em energia.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o valor aproximado da massa solar (em kg) transformada em energia a cada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Dica: utilize a equação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= mc</a:t>
            </a:r>
            <a:r>
              <a:rPr lang="pt-PT" sz="18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da Teoria da Relatividade, e considere a velocidade da luz c = 3,0×10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m/s.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3,6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4,2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1,5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7,6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4,2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3C6F071-9508-A719-ABC5-631E6AD4BF11}"/>
              </a:ext>
            </a:extLst>
          </p:cNvPr>
          <p:cNvSpPr/>
          <p:nvPr/>
        </p:nvSpPr>
        <p:spPr>
          <a:xfrm>
            <a:off x="1482458" y="3586657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8109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00A39D6-64F4-40CA-92C9-582979E42432}"/>
                  </a:ext>
                </a:extLst>
              </p:cNvPr>
              <p:cNvSpPr txBox="1"/>
              <p:nvPr/>
            </p:nvSpPr>
            <p:spPr>
              <a:xfrm>
                <a:off x="2135113" y="620688"/>
                <a:ext cx="6029324" cy="260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3,8×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26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)=3,8×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26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)×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hangingPunct="0"/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00A39D6-64F4-40CA-92C9-582979E42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13" y="620688"/>
                <a:ext cx="6029324" cy="2609945"/>
              </a:xfrm>
              <a:prstGeom prst="rect">
                <a:avLst/>
              </a:prstGeom>
              <a:blipFill>
                <a:blip r:embed="rId2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0904013-F101-8604-9C24-A3B24122CD4E}"/>
                  </a:ext>
                </a:extLst>
              </p:cNvPr>
              <p:cNvSpPr txBox="1"/>
              <p:nvPr/>
            </p:nvSpPr>
            <p:spPr>
              <a:xfrm>
                <a:off x="2423145" y="3425805"/>
                <a:ext cx="6033540" cy="1395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Portanto, a massa do Sol convertida em energia a cada dia vale: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𝑆𝑜𝑙</m:t>
                          </m:r>
                        </m:sub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𝑑𝑖𝑎</m:t>
                          </m:r>
                        </m:sup>
                      </m:sSub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3,8×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26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×24×60×60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3×</m:t>
                                  </m:r>
                                  <m:sSup>
                                    <m:sSupPr>
                                      <m:ctrlPr>
                                        <a:rPr lang="pt-BR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≅3,6×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𝑘𝑔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0904013-F101-8604-9C24-A3B24122C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145" y="3425805"/>
                <a:ext cx="6033540" cy="1395254"/>
              </a:xfrm>
              <a:prstGeom prst="rect">
                <a:avLst/>
              </a:prstGeom>
              <a:blipFill>
                <a:blip r:embed="rId3"/>
                <a:stretch>
                  <a:fillRect l="-808" t="-2620" r="-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1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8E87423-7E91-71CD-2695-8A43EAEC5B4D}"/>
              </a:ext>
            </a:extLst>
          </p:cNvPr>
          <p:cNvSpPr txBox="1"/>
          <p:nvPr/>
        </p:nvSpPr>
        <p:spPr>
          <a:xfrm>
            <a:off x="982985" y="476672"/>
            <a:ext cx="96490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19 (1 ponto) (0,20 cada acerto)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Uma linha importante no espectro de absorção das estrelas ocorre no comprimento de onda de repouso de 656 nm. A imagem a seguir exemplifica como esta linha pode ser observada no espectro de uma estrela.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10962B-32D6-FE14-5443-C3CE060DC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37" y="1988840"/>
            <a:ext cx="5400600" cy="34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74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A4BE63-DC92-9911-A929-7F4A4C3D1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73085"/>
              </p:ext>
            </p:extLst>
          </p:nvPr>
        </p:nvGraphicFramePr>
        <p:xfrm>
          <a:off x="3715765" y="1316648"/>
          <a:ext cx="3747940" cy="191153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37324">
                  <a:extLst>
                    <a:ext uri="{9D8B030D-6E8A-4147-A177-3AD203B41FA5}">
                      <a16:colId xmlns:a16="http://schemas.microsoft.com/office/drawing/2014/main" val="2733528845"/>
                    </a:ext>
                  </a:extLst>
                </a:gridCol>
                <a:gridCol w="2510616">
                  <a:extLst>
                    <a:ext uri="{9D8B030D-6E8A-4147-A177-3AD203B41FA5}">
                      <a16:colId xmlns:a16="http://schemas.microsoft.com/office/drawing/2014/main" val="3962209121"/>
                    </a:ext>
                  </a:extLst>
                </a:gridCol>
              </a:tblGrid>
              <a:tr h="546151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Estrela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Comprimento de onda da linha de absorção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1059000"/>
                  </a:ext>
                </a:extLst>
              </a:tr>
              <a:tr h="273076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654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860747"/>
                  </a:ext>
                </a:extLst>
              </a:tr>
              <a:tr h="273076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B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659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938022"/>
                  </a:ext>
                </a:extLst>
              </a:tr>
              <a:tr h="273076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C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656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7437814"/>
                  </a:ext>
                </a:extLst>
              </a:tr>
              <a:tr h="273076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D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657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3559220"/>
                  </a:ext>
                </a:extLst>
              </a:tr>
              <a:tr h="273076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E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655 nm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556292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883E6A6-3963-193D-B0DA-78420B8CA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53" y="1516088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pt-BR" altLang="pt-B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444455-D86E-8137-2CDC-E49D1F507FDA}"/>
              </a:ext>
            </a:extLst>
          </p:cNvPr>
          <p:cNvSpPr txBox="1"/>
          <p:nvPr/>
        </p:nvSpPr>
        <p:spPr>
          <a:xfrm>
            <a:off x="669172" y="393318"/>
            <a:ext cx="9793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PT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Imagine que você observou, do seu observatório, cinco estrelas e descobriu que essa linha de absorção é observada nos seguintes comprimentos de onda mostrados na tabela, para cada uma das cinco estrelas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0F70AF-BD7D-A0A5-1754-450FD2B4DF9E}"/>
              </a:ext>
            </a:extLst>
          </p:cNvPr>
          <p:cNvSpPr txBox="1"/>
          <p:nvPr/>
        </p:nvSpPr>
        <p:spPr>
          <a:xfrm>
            <a:off x="1054993" y="3618204"/>
            <a:ext cx="907300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“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(se falsa) ou “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(se verdadeira) na frente de cada afirmação abaixo.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) A estrela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afasta de nós mais rapidamente do que a estrela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A velocidade radial da estrela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é nula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A estrela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 se aproximando de nós a mais de 450 km/s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estrela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 se afastando de nós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</a:t>
            </a:r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Entre as estrelas, a estrela D é a que tem a menor velocidade de aproximação de nós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2AF3C7-6BDD-F8F5-3B08-1F983EA286C6}"/>
              </a:ext>
            </a:extLst>
          </p:cNvPr>
          <p:cNvSpPr/>
          <p:nvPr/>
        </p:nvSpPr>
        <p:spPr>
          <a:xfrm>
            <a:off x="1627755" y="433563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B2EE35C-186E-AAAA-99C6-8FEC784C9CFD}"/>
              </a:ext>
            </a:extLst>
          </p:cNvPr>
          <p:cNvSpPr/>
          <p:nvPr/>
        </p:nvSpPr>
        <p:spPr>
          <a:xfrm>
            <a:off x="1630254" y="468290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7454D69-0982-E31A-9361-62B237EC1625}"/>
              </a:ext>
            </a:extLst>
          </p:cNvPr>
          <p:cNvSpPr/>
          <p:nvPr/>
        </p:nvSpPr>
        <p:spPr>
          <a:xfrm>
            <a:off x="1617762" y="503018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DA078E5-C898-0858-C09F-CA609D77C30F}"/>
              </a:ext>
            </a:extLst>
          </p:cNvPr>
          <p:cNvSpPr/>
          <p:nvPr/>
        </p:nvSpPr>
        <p:spPr>
          <a:xfrm>
            <a:off x="1648814" y="5365146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383CB0E-F54B-0245-B7EF-A07A39CC7828}"/>
              </a:ext>
            </a:extLst>
          </p:cNvPr>
          <p:cNvSpPr/>
          <p:nvPr/>
        </p:nvSpPr>
        <p:spPr>
          <a:xfrm>
            <a:off x="1666302" y="5727408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7238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FA05686-2CBC-6C29-1173-F1E0B5C945FF}"/>
              </a:ext>
            </a:extLst>
          </p:cNvPr>
          <p:cNvSpPr txBox="1"/>
          <p:nvPr/>
        </p:nvSpPr>
        <p:spPr>
          <a:xfrm>
            <a:off x="766961" y="692696"/>
            <a:ext cx="6029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4231CBC-E799-3831-111E-52CF8AF20109}"/>
                  </a:ext>
                </a:extLst>
              </p:cNvPr>
              <p:cNvSpPr txBox="1"/>
              <p:nvPr/>
            </p:nvSpPr>
            <p:spPr>
              <a:xfrm>
                <a:off x="3014663" y="1449605"/>
                <a:ext cx="6029324" cy="4111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654−656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≅−915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659−656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≅1372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657−656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≅457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655−656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≅−457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4231CBC-E799-3831-111E-52CF8AF20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663" y="1449605"/>
                <a:ext cx="6029324" cy="4111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D7F13AF-E2AD-8D5B-C485-C91AA0E473D7}"/>
              </a:ext>
            </a:extLst>
          </p:cNvPr>
          <p:cNvSpPr txBox="1"/>
          <p:nvPr/>
        </p:nvSpPr>
        <p:spPr>
          <a:xfrm>
            <a:off x="694953" y="548680"/>
            <a:ext cx="10225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19 (1 ponto) PROVA PRESENCIAL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Uma linha importante no espectro de absorção das estrelas ocorre no comprimento de onda de repouso de 656 nm. A imagem a seguir exemplifica como esta linha pode ser observada no espectro de uma estrela.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D5EC0C-B267-060D-B965-256254FF1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17" y="1772816"/>
            <a:ext cx="6017505" cy="3862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514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FF8DFFB-10BB-A866-8C9A-1A3AD815527B}"/>
              </a:ext>
            </a:extLst>
          </p:cNvPr>
          <p:cNvSpPr txBox="1"/>
          <p:nvPr/>
        </p:nvSpPr>
        <p:spPr>
          <a:xfrm>
            <a:off x="622945" y="276898"/>
            <a:ext cx="9865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Imagine que você observou, do seu observatório, cinco estrelas e descobriu que essa linha de absorção é observada nos seguintes comprimentos de onda mostrados na tabela, para cada uma das cinco estrelas.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C7FE2D3-9DAF-F942-DE41-F4C847F83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15343"/>
              </p:ext>
            </p:extLst>
          </p:nvPr>
        </p:nvGraphicFramePr>
        <p:xfrm>
          <a:off x="3341246" y="1280040"/>
          <a:ext cx="4428493" cy="1584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998">
                  <a:extLst>
                    <a:ext uri="{9D8B030D-6E8A-4147-A177-3AD203B41FA5}">
                      <a16:colId xmlns:a16="http://schemas.microsoft.com/office/drawing/2014/main" val="4060769907"/>
                    </a:ext>
                  </a:extLst>
                </a:gridCol>
                <a:gridCol w="2966495">
                  <a:extLst>
                    <a:ext uri="{9D8B030D-6E8A-4147-A177-3AD203B41FA5}">
                      <a16:colId xmlns:a16="http://schemas.microsoft.com/office/drawing/2014/main" val="1477684026"/>
                    </a:ext>
                  </a:extLst>
                </a:gridCol>
              </a:tblGrid>
              <a:tr h="452622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Estrela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Comprimento de onda da linha de absorção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6989879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654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8918815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B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659 nm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0265932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C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656 nm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3737808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D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657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5443769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E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655 nm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667412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27A50DB0-1218-D51B-E419-2E33FE288962}"/>
              </a:ext>
            </a:extLst>
          </p:cNvPr>
          <p:cNvSpPr txBox="1"/>
          <p:nvPr/>
        </p:nvSpPr>
        <p:spPr>
          <a:xfrm>
            <a:off x="406921" y="3730353"/>
            <a:ext cx="11593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2BFF29-889A-BDC7-7D43-717A9CD020EC}"/>
              </a:ext>
            </a:extLst>
          </p:cNvPr>
          <p:cNvSpPr txBox="1"/>
          <p:nvPr/>
        </p:nvSpPr>
        <p:spPr>
          <a:xfrm>
            <a:off x="982985" y="3127647"/>
            <a:ext cx="10225137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“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(se falsa) ou “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(se verdadeira) na frente de cada afirmação abaixo.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A estrela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afasta de nós mais rapidamente do que a estrela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A velocidade radial da estrela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é nula.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A estrela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 se aproximando de nós a mais de 450 km/s.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A estrela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 se afastando de nós.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Entre as estrelas, a estrela D é a que tem a menor velocidade de aproximação de nós.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87CB67B-05B2-AB56-16EF-3D7783A5FA96}"/>
              </a:ext>
            </a:extLst>
          </p:cNvPr>
          <p:cNvSpPr/>
          <p:nvPr/>
        </p:nvSpPr>
        <p:spPr>
          <a:xfrm>
            <a:off x="1199009" y="416306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1BA8D1A-E4D4-7D3E-7373-54BA9265AE3D}"/>
              </a:ext>
            </a:extLst>
          </p:cNvPr>
          <p:cNvSpPr/>
          <p:nvPr/>
        </p:nvSpPr>
        <p:spPr>
          <a:xfrm>
            <a:off x="1193040" y="451551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CD00CE1-A6B3-0F63-AF61-D823ECBCE0C4}"/>
              </a:ext>
            </a:extLst>
          </p:cNvPr>
          <p:cNvSpPr/>
          <p:nvPr/>
        </p:nvSpPr>
        <p:spPr>
          <a:xfrm>
            <a:off x="1193040" y="4845301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B962ECB-D203-6F70-2EF4-3B55EA71548C}"/>
              </a:ext>
            </a:extLst>
          </p:cNvPr>
          <p:cNvSpPr/>
          <p:nvPr/>
        </p:nvSpPr>
        <p:spPr>
          <a:xfrm>
            <a:off x="1229089" y="5185264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A748DA1-0C18-36D7-5E3B-A17436D0F4A4}"/>
              </a:ext>
            </a:extLst>
          </p:cNvPr>
          <p:cNvSpPr/>
          <p:nvPr/>
        </p:nvSpPr>
        <p:spPr>
          <a:xfrm>
            <a:off x="1199109" y="5530038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83116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64EDA12-6254-4371-0543-23755D752BDE}"/>
              </a:ext>
            </a:extLst>
          </p:cNvPr>
          <p:cNvSpPr txBox="1"/>
          <p:nvPr/>
        </p:nvSpPr>
        <p:spPr>
          <a:xfrm>
            <a:off x="1163005" y="563488"/>
            <a:ext cx="9577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2) (1 ponto) A Voyager 2 é uma nave robótica norte-americana lançada pela NASA em 20 de agosto de 1977. A sonda se aproximou dos quatro planetas gigantes do Sistema Solar, produzindo valiosíssimos resultados científicos e as melhores fotografias daqueles corpos e dos seus satélites obtidas até então. Tornou-se o quarto artefato humano a ultrapassar a órbita de Plutão, em 1989, e no final de 2005 encontrava-se a uma distância de cerca de 75 UA (unidades astronômicas) da Terra.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2D6C33-5C47-3239-0619-FB3F44970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329" y="2450966"/>
            <a:ext cx="4182578" cy="30428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370822F-B704-2841-F876-C52D991BE7BD}"/>
              </a:ext>
            </a:extLst>
          </p:cNvPr>
          <p:cNvSpPr txBox="1"/>
          <p:nvPr/>
        </p:nvSpPr>
        <p:spPr>
          <a:xfrm>
            <a:off x="2936875" y="5661248"/>
            <a:ext cx="6029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Voyager 2. Crédito da imagem: NASA (domínio público)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42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4FAC40-535F-94C1-EB56-B60B73F9A0E3}"/>
              </a:ext>
            </a:extLst>
          </p:cNvPr>
          <p:cNvSpPr txBox="1"/>
          <p:nvPr/>
        </p:nvSpPr>
        <p:spPr>
          <a:xfrm>
            <a:off x="658949" y="980728"/>
            <a:ext cx="10585175" cy="295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tabLst>
                <a:tab pos="810260" algn="l"/>
              </a:tabLst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única alternativa que contém a sequência correta de Falso e Verdadeiro das afirmações acima.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hangingPunct="0">
              <a:tabLst>
                <a:tab pos="810260" algn="l"/>
              </a:tabLst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(1) Verdadeira - (2) Verdadeira - (3) Verdadeira - (4) Falsa - (5) Falsa  - 1 PONTO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 (1) Verdadeira - (2) Verdadeira - (3) Verdadeira - (4) Falsa - (5) Verdadeira  - 0,6 PONTO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 (1) Verdadeira - (2) Verdadeira - (3) Falsa - (4) Verdadeira - (5) Falsa  - 0,4 PONTO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 (1) Falsa - (2) Falsa - (3) Verdadeira - (4) Verdadeira - (5) Falsa  - 0,2 PONTO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 (1) Falsa - (2) Falsa - (3) Falsa - (4) Verdadeira - (5) Verdadeira  - 0,0 PONTO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60B99C3-6AA2-E499-1A5B-87B7104A93D4}"/>
              </a:ext>
            </a:extLst>
          </p:cNvPr>
          <p:cNvSpPr/>
          <p:nvPr/>
        </p:nvSpPr>
        <p:spPr>
          <a:xfrm>
            <a:off x="668384" y="1892239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616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E6D4F27-1C60-8F85-2D03-D6B1047631CF}"/>
                  </a:ext>
                </a:extLst>
              </p:cNvPr>
              <p:cNvSpPr txBox="1"/>
              <p:nvPr/>
            </p:nvSpPr>
            <p:spPr>
              <a:xfrm>
                <a:off x="622945" y="1196753"/>
                <a:ext cx="9865096" cy="4218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654−656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≅−915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659−656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≅1372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657−656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≅457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655−656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≅−457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E6D4F27-1C60-8F85-2D03-D6B104763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45" y="1196753"/>
                <a:ext cx="9865096" cy="4218271"/>
              </a:xfrm>
              <a:prstGeom prst="rect">
                <a:avLst/>
              </a:prstGeom>
              <a:blipFill>
                <a:blip r:embed="rId2"/>
                <a:stretch>
                  <a:fillRect l="-494" t="-7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0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1AEA9B6-D3FA-6DE4-2A38-BB4B2E8FBDEF}"/>
              </a:ext>
            </a:extLst>
          </p:cNvPr>
          <p:cNvSpPr txBox="1"/>
          <p:nvPr/>
        </p:nvSpPr>
        <p:spPr>
          <a:xfrm>
            <a:off x="406921" y="620688"/>
            <a:ext cx="109452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20 (1 ponto) (0,20 cada acerto)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Uma linha importante no espectro de absorção das estrelas ocorre no comprimento de onda de repouso de 656 nm. A imagem a seguir exemplifica como esta linha pode ser observada no espectro de uma estrela.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E55CC6-6BAD-98D6-E753-3AC963C03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87" y="1916832"/>
            <a:ext cx="5617084" cy="360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51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F13D25F-FD66-8516-04FD-053A408F7C7C}"/>
              </a:ext>
            </a:extLst>
          </p:cNvPr>
          <p:cNvSpPr txBox="1"/>
          <p:nvPr/>
        </p:nvSpPr>
        <p:spPr>
          <a:xfrm>
            <a:off x="694953" y="476672"/>
            <a:ext cx="10297144" cy="936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Imagine que você observou, do seu observatório, cinco estrelas e descobriu que essa linha de absorção é observada nos seguintes comprimentos de onda mostrados na tabela, para cada uma das cinco estrelas.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B369CC4-86FE-3314-888F-A24D3E6E7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522231"/>
              </p:ext>
            </p:extLst>
          </p:nvPr>
        </p:nvGraphicFramePr>
        <p:xfrm>
          <a:off x="3287241" y="1607446"/>
          <a:ext cx="4199610" cy="182155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86436">
                  <a:extLst>
                    <a:ext uri="{9D8B030D-6E8A-4147-A177-3AD203B41FA5}">
                      <a16:colId xmlns:a16="http://schemas.microsoft.com/office/drawing/2014/main" val="4150875621"/>
                    </a:ext>
                  </a:extLst>
                </a:gridCol>
                <a:gridCol w="2813174">
                  <a:extLst>
                    <a:ext uri="{9D8B030D-6E8A-4147-A177-3AD203B41FA5}">
                      <a16:colId xmlns:a16="http://schemas.microsoft.com/office/drawing/2014/main" val="3618394175"/>
                    </a:ext>
                  </a:extLst>
                </a:gridCol>
              </a:tblGrid>
              <a:tr h="52044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100">
                          <a:effectLst/>
                        </a:rPr>
                        <a:t>Estrela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100">
                          <a:effectLst/>
                        </a:rPr>
                        <a:t>Comprimento de onda da linha de absorção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3180106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100">
                          <a:effectLst/>
                        </a:rPr>
                        <a:t>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100">
                          <a:effectLst/>
                        </a:rPr>
                        <a:t>654 nm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3862298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100">
                          <a:effectLst/>
                        </a:rPr>
                        <a:t>B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100">
                          <a:effectLst/>
                        </a:rPr>
                        <a:t>659 nm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2329884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100">
                          <a:effectLst/>
                        </a:rPr>
                        <a:t>C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100">
                          <a:effectLst/>
                        </a:rPr>
                        <a:t>656 nm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4234149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100">
                          <a:effectLst/>
                        </a:rPr>
                        <a:t>D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100">
                          <a:effectLst/>
                        </a:rPr>
                        <a:t>657 nm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094093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100">
                          <a:effectLst/>
                        </a:rPr>
                        <a:t>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100" dirty="0">
                          <a:effectLst/>
                        </a:rPr>
                        <a:t>655 nm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2938964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A1F8732-E350-A9BA-03C2-C3CAFAF5F546}"/>
              </a:ext>
            </a:extLst>
          </p:cNvPr>
          <p:cNvSpPr txBox="1"/>
          <p:nvPr/>
        </p:nvSpPr>
        <p:spPr>
          <a:xfrm>
            <a:off x="1487041" y="3683219"/>
            <a:ext cx="1029714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“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(se falsa) ou “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(se verdadeira) na frente de cada afirmação abaixo.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) A estrela A está se aproximando de nós.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A velocidade radial da estrela C é nula.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Entre as estrelas, a estrela D é a que tem a menor velocidade de afastamento de nós.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A estrela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afasta de nós mais rapidamente que a estrela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B.</a:t>
            </a:r>
            <a:endParaRPr lang="pt-B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) A estrela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 se aproximando de nós a cerca de 1372 km/s.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C041693-E283-519B-FC0F-85C8FD6D3147}"/>
              </a:ext>
            </a:extLst>
          </p:cNvPr>
          <p:cNvSpPr/>
          <p:nvPr/>
        </p:nvSpPr>
        <p:spPr>
          <a:xfrm>
            <a:off x="2008578" y="5425107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8130F90-510D-8236-C71E-19437C6D429D}"/>
              </a:ext>
            </a:extLst>
          </p:cNvPr>
          <p:cNvSpPr/>
          <p:nvPr/>
        </p:nvSpPr>
        <p:spPr>
          <a:xfrm>
            <a:off x="2008578" y="5784871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C5E93D-E7D1-4599-8AEC-852D68973789}"/>
              </a:ext>
            </a:extLst>
          </p:cNvPr>
          <p:cNvSpPr/>
          <p:nvPr/>
        </p:nvSpPr>
        <p:spPr>
          <a:xfrm>
            <a:off x="1978497" y="4417893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55FDFEB-670C-CD45-A89E-0C2324C94BBB}"/>
              </a:ext>
            </a:extLst>
          </p:cNvPr>
          <p:cNvSpPr/>
          <p:nvPr/>
        </p:nvSpPr>
        <p:spPr>
          <a:xfrm>
            <a:off x="1978497" y="473268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B2D6354-553D-78AC-DA48-A8BDC83BBF13}"/>
              </a:ext>
            </a:extLst>
          </p:cNvPr>
          <p:cNvSpPr/>
          <p:nvPr/>
        </p:nvSpPr>
        <p:spPr>
          <a:xfrm>
            <a:off x="1963507" y="507746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722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8B2E95D-BF9F-8814-5645-849E0FC922AB}"/>
                  </a:ext>
                </a:extLst>
              </p:cNvPr>
              <p:cNvSpPr txBox="1"/>
              <p:nvPr/>
            </p:nvSpPr>
            <p:spPr>
              <a:xfrm>
                <a:off x="3014663" y="1272634"/>
                <a:ext cx="6029324" cy="4465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654−656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≅−915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659−656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≅1372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657−656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≅457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655−656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≅−457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8B2E95D-BF9F-8814-5645-849E0FC92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663" y="1272634"/>
                <a:ext cx="6029324" cy="4465133"/>
              </a:xfrm>
              <a:prstGeom prst="rect">
                <a:avLst/>
              </a:prstGeom>
              <a:blipFill>
                <a:blip r:embed="rId2"/>
                <a:stretch>
                  <a:fillRect l="-910" t="-8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1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3F0C46-B64D-77F6-5FFA-6D47EB3FE4E1}"/>
              </a:ext>
            </a:extLst>
          </p:cNvPr>
          <p:cNvSpPr txBox="1"/>
          <p:nvPr/>
        </p:nvSpPr>
        <p:spPr>
          <a:xfrm>
            <a:off x="622945" y="404664"/>
            <a:ext cx="10585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20 (1 ponto) PROVA PRESENCIAL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Uma linha importante no espectro de absorção das estrelas ocorre no comprimento de onda de repouso de 656 nm. A imagem a seguir exemplifica como esta linha pode ser observada no espectro de uma estrela.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1E8538-0C18-170A-1A58-090C0E22B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01" y="1700808"/>
            <a:ext cx="5804097" cy="3725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815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09F4D21-D55D-E10B-E341-A2855DFBA66F}"/>
              </a:ext>
            </a:extLst>
          </p:cNvPr>
          <p:cNvSpPr txBox="1"/>
          <p:nvPr/>
        </p:nvSpPr>
        <p:spPr>
          <a:xfrm>
            <a:off x="694953" y="620688"/>
            <a:ext cx="101531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Imagine que você observou, do seu observatório, cinco estrelas e descobriu que essa linha de absorção é observada nos seguintes comprimentos de onda mostrados na tabela, para cada uma das cinco estrelas.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01E5E97-E90E-3F33-DB47-60F78C49A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974630"/>
              </p:ext>
            </p:extLst>
          </p:nvPr>
        </p:nvGraphicFramePr>
        <p:xfrm>
          <a:off x="3647281" y="1711473"/>
          <a:ext cx="3898106" cy="171752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86899">
                  <a:extLst>
                    <a:ext uri="{9D8B030D-6E8A-4147-A177-3AD203B41FA5}">
                      <a16:colId xmlns:a16="http://schemas.microsoft.com/office/drawing/2014/main" val="700513643"/>
                    </a:ext>
                  </a:extLst>
                </a:gridCol>
                <a:gridCol w="2611207">
                  <a:extLst>
                    <a:ext uri="{9D8B030D-6E8A-4147-A177-3AD203B41FA5}">
                      <a16:colId xmlns:a16="http://schemas.microsoft.com/office/drawing/2014/main" val="2212566469"/>
                    </a:ext>
                  </a:extLst>
                </a:gridCol>
              </a:tblGrid>
              <a:tr h="490722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Estrela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Comprimento de onda da linha de absorção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6984299"/>
                  </a:ext>
                </a:extLst>
              </a:tr>
              <a:tr h="245361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654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3821787"/>
                  </a:ext>
                </a:extLst>
              </a:tr>
              <a:tr h="245361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B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659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6478880"/>
                  </a:ext>
                </a:extLst>
              </a:tr>
              <a:tr h="245361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C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656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2080160"/>
                  </a:ext>
                </a:extLst>
              </a:tr>
              <a:tr h="245361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D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657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2891138"/>
                  </a:ext>
                </a:extLst>
              </a:tr>
              <a:tr h="245361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E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655 nm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8292551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80782B4-585B-F6CA-9A9E-4E3B766B8CB6}"/>
              </a:ext>
            </a:extLst>
          </p:cNvPr>
          <p:cNvSpPr txBox="1"/>
          <p:nvPr/>
        </p:nvSpPr>
        <p:spPr>
          <a:xfrm>
            <a:off x="1199009" y="3717032"/>
            <a:ext cx="986509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0260" indent="-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A estrela A está se aproximando de nós.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A velocidade radial da estrela C é nula.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18034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Entre as estrelas, a estrela D é a que tem a menor velocidade de afastamento de nós.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18034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A estrela D se afasta de nós mais rapidamente que a estrela B.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18034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A estrela E está se aproximando de nós a cerca de 1372 km/s.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164D4CB-9D93-673B-6734-143D3DB204D3}"/>
              </a:ext>
            </a:extLst>
          </p:cNvPr>
          <p:cNvSpPr/>
          <p:nvPr/>
        </p:nvSpPr>
        <p:spPr>
          <a:xfrm>
            <a:off x="1213999" y="3713355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6CDBAD3-7D6B-EADC-5570-D49A06261961}"/>
              </a:ext>
            </a:extLst>
          </p:cNvPr>
          <p:cNvSpPr/>
          <p:nvPr/>
        </p:nvSpPr>
        <p:spPr>
          <a:xfrm>
            <a:off x="1199009" y="402814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9C842B9-B0AC-BD2F-C505-40B24A2DCECE}"/>
              </a:ext>
            </a:extLst>
          </p:cNvPr>
          <p:cNvSpPr/>
          <p:nvPr/>
        </p:nvSpPr>
        <p:spPr>
          <a:xfrm>
            <a:off x="1199009" y="438791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D75DDF3-F850-E548-A048-153E404A863B}"/>
              </a:ext>
            </a:extLst>
          </p:cNvPr>
          <p:cNvSpPr/>
          <p:nvPr/>
        </p:nvSpPr>
        <p:spPr>
          <a:xfrm>
            <a:off x="1199009" y="471629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F</a:t>
            </a:r>
            <a:endParaRPr lang="pt-BR" sz="20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33C8955-8867-7966-9BE5-475669766796}"/>
              </a:ext>
            </a:extLst>
          </p:cNvPr>
          <p:cNvSpPr/>
          <p:nvPr/>
        </p:nvSpPr>
        <p:spPr>
          <a:xfrm>
            <a:off x="1197017" y="509257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F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993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35A8885-225E-DBFA-1756-C64FE5EF8D75}"/>
              </a:ext>
            </a:extLst>
          </p:cNvPr>
          <p:cNvSpPr txBox="1"/>
          <p:nvPr/>
        </p:nvSpPr>
        <p:spPr>
          <a:xfrm>
            <a:off x="838969" y="692696"/>
            <a:ext cx="9865096" cy="295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tabLst>
                <a:tab pos="810260" algn="l"/>
              </a:tabLst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que contém a sequência correta de Falso e Verdadeiro das afirmações acima.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tabLst>
                <a:tab pos="810260" algn="l"/>
              </a:tabLst>
            </a:pPr>
            <a:r>
              <a:rPr lang="pt-P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(1) Verdadeira - (2) Verdadeira - (3) Verdadeira - (4) Falsa - (5) Falsa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(1) Verdadeira - (2) Verdadeira - (3) Verdadeira - (4) Verdadeira - (5) Falsa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(1) Verdadeira - (2) Verdadeira - (3) Falsa - (4) Falsa - (5) Verdadeira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(1) Falsa - (2) Falsa - (3) Verdadeira - (4) Verdadeira - (5) Falsa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(1) Falsa - (2) Falsa - (3) Falsa - (4) Verdadeira - (5) Verdadeira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C386B28-B63D-8133-0DFE-9121C31DACEB}"/>
              </a:ext>
            </a:extLst>
          </p:cNvPr>
          <p:cNvSpPr/>
          <p:nvPr/>
        </p:nvSpPr>
        <p:spPr>
          <a:xfrm>
            <a:off x="836826" y="1603481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955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4044C50-F38F-1705-7645-F158BECC4171}"/>
                  </a:ext>
                </a:extLst>
              </p:cNvPr>
              <p:cNvSpPr txBox="1"/>
              <p:nvPr/>
            </p:nvSpPr>
            <p:spPr>
              <a:xfrm>
                <a:off x="1199009" y="764704"/>
                <a:ext cx="7844978" cy="4218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654−656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≅−915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659−656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≅1372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657−656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≅457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655−656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≅−457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4044C50-F38F-1705-7645-F158BECC4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009" y="764704"/>
                <a:ext cx="7844978" cy="4218271"/>
              </a:xfrm>
              <a:prstGeom prst="rect">
                <a:avLst/>
              </a:prstGeom>
              <a:blipFill>
                <a:blip r:embed="rId2"/>
                <a:stretch>
                  <a:fillRect l="-699" t="-7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3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7D4BD2-1CB4-4CDD-4110-44123CF100E3}"/>
              </a:ext>
            </a:extLst>
          </p:cNvPr>
          <p:cNvSpPr txBox="1"/>
          <p:nvPr/>
        </p:nvSpPr>
        <p:spPr>
          <a:xfrm>
            <a:off x="694953" y="548680"/>
            <a:ext cx="10513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21 (1 ponto) (0,20 cada acerto)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Uma linha importante no espectro de absorção das estrelas ocorre no comprimento de onda de repouso de 656 nm. A imagem a seguir exemplifica como esta linha pode ser observada no espectro de uma estrela.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0EAE55-2A2A-4F57-23F8-555065FB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09" y="1844824"/>
            <a:ext cx="5168004" cy="33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6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AF83A34-ECC2-8388-CC8B-E5287E077782}"/>
              </a:ext>
            </a:extLst>
          </p:cNvPr>
          <p:cNvSpPr txBox="1"/>
          <p:nvPr/>
        </p:nvSpPr>
        <p:spPr>
          <a:xfrm>
            <a:off x="910977" y="759673"/>
            <a:ext cx="1015312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Sua velocidade atual em relação ao Sol é de 15,3 km/s, o que equivale a cerca de 3,23 UA/ano.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a que distância, em UA, a Voyager 2 estará da Terra no final de 2025.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139,6 </a:t>
            </a: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75,0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171,9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136,4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107,3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82F6624-3E02-5AFF-65BE-7996CDBF4BEE}"/>
                  </a:ext>
                </a:extLst>
              </p:cNvPr>
              <p:cNvSpPr txBox="1"/>
              <p:nvPr/>
            </p:nvSpPr>
            <p:spPr>
              <a:xfrm>
                <a:off x="3719289" y="3420471"/>
                <a:ext cx="6029324" cy="689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2025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2005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2025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=75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𝑈𝐴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+3,23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𝑈𝐴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×20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𝑎𝑛𝑜𝑠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82F6624-3E02-5AFF-65BE-7996CDBF4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289" y="3420471"/>
                <a:ext cx="6029324" cy="6897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DFB5785D-D858-B707-A9F1-F5AD97F8DEBF}"/>
              </a:ext>
            </a:extLst>
          </p:cNvPr>
          <p:cNvSpPr/>
          <p:nvPr/>
        </p:nvSpPr>
        <p:spPr>
          <a:xfrm>
            <a:off x="1343025" y="213285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705E190-B70F-BBF9-B4DC-91B48B429A03}"/>
              </a:ext>
            </a:extLst>
          </p:cNvPr>
          <p:cNvSpPr txBox="1"/>
          <p:nvPr/>
        </p:nvSpPr>
        <p:spPr>
          <a:xfrm>
            <a:off x="3215233" y="2852936"/>
            <a:ext cx="6033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 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B629E03-86A0-DACD-3717-252E26233019}"/>
                  </a:ext>
                </a:extLst>
              </p:cNvPr>
              <p:cNvSpPr txBox="1"/>
              <p:nvPr/>
            </p:nvSpPr>
            <p:spPr>
              <a:xfrm>
                <a:off x="3215233" y="4237548"/>
                <a:ext cx="6033540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2025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=139,6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𝑈𝐴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B629E03-86A0-DACD-3717-252E26233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233" y="4237548"/>
                <a:ext cx="6033540" cy="446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A410197-7237-1181-2BDE-6810165E3F2B}"/>
              </a:ext>
            </a:extLst>
          </p:cNvPr>
          <p:cNvSpPr txBox="1"/>
          <p:nvPr/>
        </p:nvSpPr>
        <p:spPr>
          <a:xfrm>
            <a:off x="694953" y="584696"/>
            <a:ext cx="101531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Imagine que você observou, do seu observatório, cinco estrelas e descobriu que essa linha de absorção é observada nos seguintes comprimentos de onda mostrados na tabela, para cada uma das cinco estrelas.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B3D90CD-BDEF-225D-178D-57FBB3E2F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0277"/>
              </p:ext>
            </p:extLst>
          </p:nvPr>
        </p:nvGraphicFramePr>
        <p:xfrm>
          <a:off x="3647281" y="1577100"/>
          <a:ext cx="4032448" cy="184003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31250">
                  <a:extLst>
                    <a:ext uri="{9D8B030D-6E8A-4147-A177-3AD203B41FA5}">
                      <a16:colId xmlns:a16="http://schemas.microsoft.com/office/drawing/2014/main" val="3812638866"/>
                    </a:ext>
                  </a:extLst>
                </a:gridCol>
                <a:gridCol w="2701198">
                  <a:extLst>
                    <a:ext uri="{9D8B030D-6E8A-4147-A177-3AD203B41FA5}">
                      <a16:colId xmlns:a16="http://schemas.microsoft.com/office/drawing/2014/main" val="1650150764"/>
                    </a:ext>
                  </a:extLst>
                </a:gridCol>
              </a:tblGrid>
              <a:tr h="525725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Estrela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Comprimento de onda da linha de absorção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8545963"/>
                  </a:ext>
                </a:extLst>
              </a:tr>
              <a:tr h="262862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655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9317183"/>
                  </a:ext>
                </a:extLst>
              </a:tr>
              <a:tr h="262862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B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657nm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044502"/>
                  </a:ext>
                </a:extLst>
              </a:tr>
              <a:tr h="262862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C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656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1621772"/>
                  </a:ext>
                </a:extLst>
              </a:tr>
              <a:tr h="262862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D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659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390209"/>
                  </a:ext>
                </a:extLst>
              </a:tr>
              <a:tr h="262862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E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654 nm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14141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7F8EC40-79C9-586B-2E7E-EFBC65923264}"/>
              </a:ext>
            </a:extLst>
          </p:cNvPr>
          <p:cNvSpPr txBox="1"/>
          <p:nvPr/>
        </p:nvSpPr>
        <p:spPr>
          <a:xfrm>
            <a:off x="1242740" y="3284984"/>
            <a:ext cx="9417594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“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(se falsa) ou “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(se verdadeira) na frente de cada afirmação abaixo.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) A velocidade radial da estrela C é nula.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) A estrela B está se afastando de nós a, aproximadamente, 457 km/s.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 ) A estrela A está se afastando de nós.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A estrela D e a estrela E se afastam de nós e a D é mais veloz.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Entre as estrelas, a estrela A é a que tem a menor velocidade de aproximação de nós.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3A61AA3-1660-69EB-BBC0-398B38E5A5B6}"/>
              </a:ext>
            </a:extLst>
          </p:cNvPr>
          <p:cNvSpPr/>
          <p:nvPr/>
        </p:nvSpPr>
        <p:spPr>
          <a:xfrm>
            <a:off x="1738654" y="432795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B735F9E-5821-83DE-192B-4829E81A08D3}"/>
              </a:ext>
            </a:extLst>
          </p:cNvPr>
          <p:cNvSpPr/>
          <p:nvPr/>
        </p:nvSpPr>
        <p:spPr>
          <a:xfrm>
            <a:off x="1738654" y="4672725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DF0B196-131E-EDBF-27B5-5D7AA29D8E6E}"/>
              </a:ext>
            </a:extLst>
          </p:cNvPr>
          <p:cNvSpPr/>
          <p:nvPr/>
        </p:nvSpPr>
        <p:spPr>
          <a:xfrm>
            <a:off x="1738654" y="501749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F</a:t>
            </a:r>
            <a:endParaRPr lang="pt-BR" sz="20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4973446-5C42-D640-49D2-2EF7602F4947}"/>
              </a:ext>
            </a:extLst>
          </p:cNvPr>
          <p:cNvSpPr/>
          <p:nvPr/>
        </p:nvSpPr>
        <p:spPr>
          <a:xfrm>
            <a:off x="1738654" y="537879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F</a:t>
            </a:r>
            <a:endParaRPr lang="pt-BR" sz="20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EDDDCA6-E711-4291-6831-95E322A6A29C}"/>
              </a:ext>
            </a:extLst>
          </p:cNvPr>
          <p:cNvSpPr/>
          <p:nvPr/>
        </p:nvSpPr>
        <p:spPr>
          <a:xfrm>
            <a:off x="1768755" y="572357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F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9EC5B5D-972D-913D-C20B-84D5ADAE0448}"/>
                  </a:ext>
                </a:extLst>
              </p:cNvPr>
              <p:cNvSpPr txBox="1"/>
              <p:nvPr/>
            </p:nvSpPr>
            <p:spPr>
              <a:xfrm>
                <a:off x="1343025" y="692696"/>
                <a:ext cx="7700962" cy="4465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655−656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≅−457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657−656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≅457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659−656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≅1372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654−656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≅−915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indent="-450215"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9EC5B5D-972D-913D-C20B-84D5ADAE0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5" y="692696"/>
                <a:ext cx="7700962" cy="4465133"/>
              </a:xfrm>
              <a:prstGeom prst="rect">
                <a:avLst/>
              </a:prstGeom>
              <a:blipFill>
                <a:blip r:embed="rId2"/>
                <a:stretch>
                  <a:fillRect l="-633" t="-8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86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3653F6-10EC-6C4B-CEB0-982E27121D5C}"/>
              </a:ext>
            </a:extLst>
          </p:cNvPr>
          <p:cNvSpPr txBox="1"/>
          <p:nvPr/>
        </p:nvSpPr>
        <p:spPr>
          <a:xfrm>
            <a:off x="802965" y="620688"/>
            <a:ext cx="10297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u="sng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21 (1 ponto) PROVA PRESENCIAL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Uma linha importante no espectro de absorção das estrelas ocorre no comprimento de onda de repouso de 656 nm. A imagem a seguir exemplifica como esta linha pode ser observada no espectro de uma estrela.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9C1A56-A132-A889-F3DD-85AF4BD39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77" y="1916832"/>
            <a:ext cx="5398720" cy="3465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963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0AEAE1-AE9E-A803-D199-5A8F1A5AACE0}"/>
              </a:ext>
            </a:extLst>
          </p:cNvPr>
          <p:cNvSpPr txBox="1"/>
          <p:nvPr/>
        </p:nvSpPr>
        <p:spPr>
          <a:xfrm>
            <a:off x="838969" y="320811"/>
            <a:ext cx="10225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Imagine que você observou, do seu observatório, cinco estrelas e descobriu que essa linha de absorção é observada nos seguintes comprimentos de onda mostrados na tabela, para cada uma das cinco estrelas.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6FD2F42-3FD5-5CBF-234E-FA5FB3D40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832385"/>
              </p:ext>
            </p:extLst>
          </p:nvPr>
        </p:nvGraphicFramePr>
        <p:xfrm>
          <a:off x="3431257" y="1171800"/>
          <a:ext cx="3312368" cy="173631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93527">
                  <a:extLst>
                    <a:ext uri="{9D8B030D-6E8A-4147-A177-3AD203B41FA5}">
                      <a16:colId xmlns:a16="http://schemas.microsoft.com/office/drawing/2014/main" val="870532155"/>
                    </a:ext>
                  </a:extLst>
                </a:gridCol>
                <a:gridCol w="2218841">
                  <a:extLst>
                    <a:ext uri="{9D8B030D-6E8A-4147-A177-3AD203B41FA5}">
                      <a16:colId xmlns:a16="http://schemas.microsoft.com/office/drawing/2014/main" val="1617547627"/>
                    </a:ext>
                  </a:extLst>
                </a:gridCol>
              </a:tblGrid>
              <a:tr h="496090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Estrela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Comprimento de onda da linha de absorção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2717619"/>
                  </a:ext>
                </a:extLst>
              </a:tr>
              <a:tr h="24804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655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5461104"/>
                  </a:ext>
                </a:extLst>
              </a:tr>
              <a:tr h="24804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B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657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7719406"/>
                  </a:ext>
                </a:extLst>
              </a:tr>
              <a:tr h="24804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C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656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8337410"/>
                  </a:ext>
                </a:extLst>
              </a:tr>
              <a:tr h="24804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D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659 nm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3221728"/>
                  </a:ext>
                </a:extLst>
              </a:tr>
              <a:tr h="24804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E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654 nm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579308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DB34BA4-E4EC-4932-5D79-E3E51B9B736A}"/>
              </a:ext>
            </a:extLst>
          </p:cNvPr>
          <p:cNvSpPr txBox="1"/>
          <p:nvPr/>
        </p:nvSpPr>
        <p:spPr>
          <a:xfrm>
            <a:off x="946981" y="3122708"/>
            <a:ext cx="1000911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“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(se falsa) ou “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(se verdadeira) na frente de cada afirmação abaixo.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  <a:buAutoNum type="arabi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velocidade radial da estrela C é nula.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  <a:buAutoNum type="arabi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estrela B está se afastando de nós a, aproximadamente, 457 km/s.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A estrela A está se afastando de nós.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A estrela D e a estrela E se afastam de nós e a D é mais veloz.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0260" indent="-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Entre as estrelas, a estrela A é a que tem a menor velocidade de aproximação de nós.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B06243A-A818-D08D-C1FE-037834C82472}"/>
              </a:ext>
            </a:extLst>
          </p:cNvPr>
          <p:cNvSpPr/>
          <p:nvPr/>
        </p:nvSpPr>
        <p:spPr>
          <a:xfrm>
            <a:off x="1019127" y="378830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7D36C48-5BD2-8F73-FA5F-691D906FCDC7}"/>
              </a:ext>
            </a:extLst>
          </p:cNvPr>
          <p:cNvSpPr/>
          <p:nvPr/>
        </p:nvSpPr>
        <p:spPr>
          <a:xfrm>
            <a:off x="1004136" y="4133079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V</a:t>
            </a:r>
            <a:endParaRPr lang="pt-BR" sz="20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974778B-2C50-76FE-3810-34B56FC86E39}"/>
              </a:ext>
            </a:extLst>
          </p:cNvPr>
          <p:cNvSpPr/>
          <p:nvPr/>
        </p:nvSpPr>
        <p:spPr>
          <a:xfrm>
            <a:off x="989146" y="446286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F</a:t>
            </a:r>
            <a:endParaRPr lang="pt-BR" sz="20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AFED0B2-B9FF-061F-CCEE-CC3934C26E3B}"/>
              </a:ext>
            </a:extLst>
          </p:cNvPr>
          <p:cNvSpPr/>
          <p:nvPr/>
        </p:nvSpPr>
        <p:spPr>
          <a:xfrm>
            <a:off x="1004137" y="483761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F</a:t>
            </a:r>
            <a:endParaRPr lang="pt-BR" sz="20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60EB6A6-69FA-C0F4-A8D9-408E08137A18}"/>
              </a:ext>
            </a:extLst>
          </p:cNvPr>
          <p:cNvSpPr/>
          <p:nvPr/>
        </p:nvSpPr>
        <p:spPr>
          <a:xfrm>
            <a:off x="1004137" y="521237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</a:rPr>
              <a:t>F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0658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153D93F-2199-EBCE-D3CA-6DDAE7A360EC}"/>
              </a:ext>
            </a:extLst>
          </p:cNvPr>
          <p:cNvSpPr txBox="1"/>
          <p:nvPr/>
        </p:nvSpPr>
        <p:spPr>
          <a:xfrm>
            <a:off x="838969" y="548681"/>
            <a:ext cx="10441160" cy="295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tabLst>
                <a:tab pos="810260" algn="l"/>
              </a:tabLst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que contém a sequência correta de Falso e Verdadeiro das afirmações acima.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tabLst>
                <a:tab pos="810260" algn="l"/>
              </a:tabLst>
            </a:pPr>
            <a:r>
              <a:rPr lang="pt-P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(1) Verdadeira - (2) Verdadeira - (3) Falsa - (4) Falsa - (5) Falsa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(1) Verdadeira - (2) Verdadeira - (3) Falsa - (4) Falsa - (5) Verdadeira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(1) Verdadeira - (2) Verdadeira - (3) Verdadeira - (4) Verdadeira - (5) Falsa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(1) Falsa - (2) Falsa - (3) Verdadeira - (4) Falsa - (5) Falsa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(1) Falsa - (2) Falsa - (3) Verdadeira - (4) Verdadeira - (5) Verdadeira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6CD1940-E123-FEA1-13F5-910BE37D5EEB}"/>
              </a:ext>
            </a:extLst>
          </p:cNvPr>
          <p:cNvSpPr/>
          <p:nvPr/>
        </p:nvSpPr>
        <p:spPr>
          <a:xfrm>
            <a:off x="848857" y="1447071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634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5ABA04A-964E-9248-9DE7-3E10F888B783}"/>
                  </a:ext>
                </a:extLst>
              </p:cNvPr>
              <p:cNvSpPr txBox="1"/>
              <p:nvPr/>
            </p:nvSpPr>
            <p:spPr>
              <a:xfrm>
                <a:off x="1127001" y="692697"/>
                <a:ext cx="9433048" cy="4218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655−656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≅−457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657−656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≅457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659−656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≅1372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654−656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656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×300000→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≅−915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10260" indent="-450215"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5ABA04A-964E-9248-9DE7-3E10F888B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01" y="692697"/>
                <a:ext cx="9433048" cy="4218271"/>
              </a:xfrm>
              <a:prstGeom prst="rect">
                <a:avLst/>
              </a:prstGeom>
              <a:blipFill>
                <a:blip r:embed="rId2"/>
                <a:stretch>
                  <a:fillRect l="-582" t="-8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35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5EAFAA-ABA5-73DA-D948-802416DD77CD}"/>
              </a:ext>
            </a:extLst>
          </p:cNvPr>
          <p:cNvSpPr txBox="1"/>
          <p:nvPr/>
        </p:nvSpPr>
        <p:spPr>
          <a:xfrm>
            <a:off x="622945" y="260648"/>
            <a:ext cx="1022513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Questão 22 (1 ponto)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Em 2021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o jipe-robô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, da NASA, com dimensões equivalentes às de um automóvel, foi colocado em Marte para a exploração da sua superfície e realização de uma série de experimentos.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Muito se fala do envio de seres humanos a Marte, mas 95% da atmosfera marciana é composta de dióxido de carbono (CO</a:t>
            </a:r>
            <a:r>
              <a:rPr lang="pt-BR" sz="1800" kern="100" baseline="-25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). O oxigênio (O</a:t>
            </a:r>
            <a:r>
              <a:rPr lang="pt-BR" sz="1800" kern="100" baseline="-25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) está presente na proporção de apenas 0,2%. Um ser humano necessita de 720 gramas de oxigênio por dia para respiração. O MOXIE, um dos experimentos a bordo do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,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produz 10 gramas de O</a:t>
            </a:r>
            <a:r>
              <a:rPr lang="pt-BR" sz="1800" kern="100" baseline="-25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/hora, a partir do CO</a:t>
            </a:r>
            <a:r>
              <a:rPr lang="pt-BR" sz="1800" kern="100" baseline="-25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existente na atmosfera marciana.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Quantos dias serão necessários para que o MOXIE, funcionando ininterruptamente, produza a quantidade de O</a:t>
            </a:r>
            <a:r>
              <a:rPr lang="pt-BR" sz="1800" kern="100" baseline="-25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necessária ao consumo diário de um ser humano?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450215"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 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793115" indent="-342900" algn="just">
              <a:spcAft>
                <a:spcPts val="600"/>
              </a:spcAft>
              <a:buAutoNum type="alphaLcParenR"/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3</a:t>
            </a:r>
            <a:r>
              <a:rPr lang="pt-B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Lohit Devanagari"/>
              </a:rPr>
              <a:t> </a:t>
            </a:r>
          </a:p>
          <a:p>
            <a:pPr marL="450215"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b) 10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450215"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c) 30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450215"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d) 72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450215"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e) 720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57A89A1-5FDF-4F18-E6F2-31588C31D890}"/>
                  </a:ext>
                </a:extLst>
              </p:cNvPr>
              <p:cNvSpPr txBox="1"/>
              <p:nvPr/>
            </p:nvSpPr>
            <p:spPr>
              <a:xfrm>
                <a:off x="3431257" y="4293096"/>
                <a:ext cx="6029324" cy="16517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Resposta: </a:t>
                </a:r>
                <a:endParaRPr lang="pt-BR" sz="20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marL="450215"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Podemos calcular os dias necessários por regra de três simples:</a:t>
                </a:r>
                <a:endParaRPr lang="pt-BR" sz="20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720 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h𝑜𝑟𝑎</m:t>
                          </m:r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720 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×1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𝑔</m:t>
                          </m:r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=72 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h𝑜𝑟𝑎𝑠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≡3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𝑑𝑖𝑎𝑠</m:t>
                      </m:r>
                    </m:oMath>
                  </m:oMathPara>
                </a14:m>
                <a:endParaRPr lang="pt-BR" sz="20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57A89A1-5FDF-4F18-E6F2-31588C31D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257" y="4293096"/>
                <a:ext cx="6029324" cy="1651734"/>
              </a:xfrm>
              <a:prstGeom prst="rect">
                <a:avLst/>
              </a:prstGeom>
              <a:blipFill>
                <a:blip r:embed="rId2"/>
                <a:stretch>
                  <a:fillRect t="-1845" r="-8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4A6075D0-4979-3F89-F61D-AEC20A74E7B8}"/>
              </a:ext>
            </a:extLst>
          </p:cNvPr>
          <p:cNvSpPr/>
          <p:nvPr/>
        </p:nvSpPr>
        <p:spPr>
          <a:xfrm>
            <a:off x="1041362" y="357666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3894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3A6A934-5910-65F9-BD2E-BB2D98729CB5}"/>
              </a:ext>
            </a:extLst>
          </p:cNvPr>
          <p:cNvSpPr txBox="1"/>
          <p:nvPr/>
        </p:nvSpPr>
        <p:spPr>
          <a:xfrm>
            <a:off x="550937" y="0"/>
            <a:ext cx="10441160" cy="3312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 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>
              <a:spcAft>
                <a:spcPts val="6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Questão 23 (1 ponto)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Em 2021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o jipe-robô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, da NASA, com dimensões equivalentes às de um automóvel, foi colocado em Marte para a exploração da sua superfície e realização de uma série de experimentos.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Muito se fala do envio de seres humanos a Marte, mas 95% da atmosfera marciana é composta de dióxido de carbono (CO</a:t>
            </a:r>
            <a:r>
              <a:rPr lang="pt-BR" sz="1800" kern="100" baseline="-25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). O oxigênio (O</a:t>
            </a:r>
            <a:r>
              <a:rPr lang="pt-BR" sz="1800" kern="100" baseline="-25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) está presente na proporção de apenas 0,2%. Um ser humano necessita de 720 gramas de oxigênio por dia para respiração. O MOXIE, um dos experimentos a bordo do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,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produz 10 gramas de O</a:t>
            </a:r>
            <a:r>
              <a:rPr lang="pt-BR" sz="1800" kern="100" baseline="-25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/hora, a partir do CO</a:t>
            </a:r>
            <a:r>
              <a:rPr lang="pt-BR" sz="1800" kern="100" baseline="-25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existente na atmosfera marciana.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Quantos dias serão necessários para que o MOXIE, funcionando ininterruptamente, produza a quantidade de O</a:t>
            </a:r>
            <a:r>
              <a:rPr lang="pt-BR" sz="1800" kern="100" baseline="-25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necessária ao consumo semanal de um ser humano?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97E243-15C6-EE70-AC92-63F0162B2B3E}"/>
              </a:ext>
            </a:extLst>
          </p:cNvPr>
          <p:cNvSpPr txBox="1"/>
          <p:nvPr/>
        </p:nvSpPr>
        <p:spPr>
          <a:xfrm>
            <a:off x="522006" y="3579804"/>
            <a:ext cx="602932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115" indent="-342900" algn="just">
              <a:spcAft>
                <a:spcPts val="600"/>
              </a:spcAft>
              <a:buAutoNum type="alphaLcParenR"/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21</a:t>
            </a:r>
            <a:endParaRPr lang="pt-BR" kern="100" dirty="0">
              <a:latin typeface="Arial" panose="020B0604020202020204" pitchFamily="34" charset="0"/>
              <a:ea typeface="Noto Sans CJK SC"/>
              <a:cs typeface="Lohit Devanagari"/>
            </a:endParaRPr>
          </a:p>
          <a:p>
            <a:pPr marL="450215"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b) 7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450215"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c) 10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450215"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d) 72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450215"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e) 720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F3DC2A8-F5D7-1BDE-05E3-FA2238A0EB82}"/>
                  </a:ext>
                </a:extLst>
              </p:cNvPr>
              <p:cNvSpPr txBox="1"/>
              <p:nvPr/>
            </p:nvSpPr>
            <p:spPr>
              <a:xfrm>
                <a:off x="3143225" y="4149080"/>
                <a:ext cx="6029324" cy="2063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Resposta:</a:t>
                </a:r>
                <a:endParaRPr lang="pt-BR" sz="20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marL="450215"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Podemos calcular os dias necessários por regra de três simples:</a:t>
                </a:r>
                <a:endParaRPr lang="pt-BR" sz="20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720 </m:t>
                          </m:r>
                          <m:f>
                            <m:f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𝑑𝑖𝑎</m:t>
                              </m:r>
                            </m:den>
                          </m:f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×7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𝑑𝑖𝑎𝑠</m:t>
                          </m:r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h𝑜𝑟𝑎</m:t>
                          </m:r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5040 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×1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𝑔</m:t>
                          </m:r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=504 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h𝑜𝑟𝑎𝑠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≡21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𝑑𝑖𝑎𝑠</m:t>
                      </m:r>
                    </m:oMath>
                  </m:oMathPara>
                </a14:m>
                <a:endParaRPr lang="pt-BR" sz="20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F3DC2A8-F5D7-1BDE-05E3-FA2238A0E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25" y="4149080"/>
                <a:ext cx="6029324" cy="2063578"/>
              </a:xfrm>
              <a:prstGeom prst="rect">
                <a:avLst/>
              </a:prstGeom>
              <a:blipFill>
                <a:blip r:embed="rId2"/>
                <a:stretch>
                  <a:fillRect t="-1775" r="-8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373DBE96-92B9-69F6-9BFC-51678A1CEA36}"/>
              </a:ext>
            </a:extLst>
          </p:cNvPr>
          <p:cNvSpPr/>
          <p:nvPr/>
        </p:nvSpPr>
        <p:spPr>
          <a:xfrm>
            <a:off x="945110" y="358869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180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15BD946-AB7D-2849-46ED-74B7E2138F3C}"/>
              </a:ext>
            </a:extLst>
          </p:cNvPr>
          <p:cNvSpPr txBox="1"/>
          <p:nvPr/>
        </p:nvSpPr>
        <p:spPr>
          <a:xfrm>
            <a:off x="432867" y="321750"/>
            <a:ext cx="10657184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Questão 24 (1 ponto)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Em 2021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o jipe-robô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, da NASA, com dimensões equivalentes às de um automóvel, foi colocado em Marte para a exploração da sua superfície e realização de uma série de experimentos.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Muito se fala do envio de seres humanos a Marte, mas 95% da atmosfera marciana é composta de dióxido de carbono (CO</a:t>
            </a:r>
            <a:r>
              <a:rPr lang="pt-BR" sz="1800" kern="100" baseline="-25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). O oxigênio (O</a:t>
            </a:r>
            <a:r>
              <a:rPr lang="pt-BR" sz="1800" kern="100" baseline="-25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) está presente na proporção de apenas 0,2%. Um ser humano necessita de 720 gramas de oxigênio por dia para respiração. O MOXIE, um dos experimentos a bordo do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,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produz 10 gramas de O</a:t>
            </a:r>
            <a:r>
              <a:rPr lang="pt-BR" sz="1800" kern="100" baseline="-25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/hora, a partir do CO</a:t>
            </a:r>
            <a:r>
              <a:rPr lang="pt-BR" sz="1800" kern="100" baseline="-25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existente na atmosfera marciana.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Quantos dias serão necessários para que o MOXIE, funcionando ininterruptamente, produza a quantidade de O</a:t>
            </a:r>
            <a:r>
              <a:rPr lang="pt-BR" sz="1800" kern="100" baseline="-25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necessária ao consumo mensal de um ser humano?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 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EF7E13-FD47-0FF0-1B4E-31F8409A82B2}"/>
              </a:ext>
            </a:extLst>
          </p:cNvPr>
          <p:cNvSpPr txBox="1"/>
          <p:nvPr/>
        </p:nvSpPr>
        <p:spPr>
          <a:xfrm>
            <a:off x="334913" y="3716156"/>
            <a:ext cx="602932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115" indent="-342900" algn="just">
              <a:spcAft>
                <a:spcPts val="600"/>
              </a:spcAft>
              <a:buAutoNum type="alphaLcParenR"/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90 dias</a:t>
            </a:r>
            <a:r>
              <a:rPr lang="pt-B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Lohit Devanagari"/>
              </a:rPr>
              <a:t> </a:t>
            </a:r>
          </a:p>
          <a:p>
            <a:pPr marL="450215"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b) 30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450215"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c) 72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450215"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d) 95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450215" algn="just">
              <a:spcAft>
                <a:spcPts val="6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e) 720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5A4AE67-4FA1-F3A5-1353-CF92B859949B}"/>
                  </a:ext>
                </a:extLst>
              </p:cNvPr>
              <p:cNvSpPr txBox="1"/>
              <p:nvPr/>
            </p:nvSpPr>
            <p:spPr>
              <a:xfrm>
                <a:off x="2495153" y="4293096"/>
                <a:ext cx="7920880" cy="1586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Resposta: </a:t>
                </a:r>
                <a:endParaRPr lang="pt-BR" sz="20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marL="450215"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Podemos calcular os dias necessários por regra de três simples:</a:t>
                </a:r>
                <a:endParaRPr lang="pt-BR" sz="20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720 </m:t>
                          </m:r>
                          <m:f>
                            <m:f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𝑑𝑖𝑎</m:t>
                              </m:r>
                            </m:den>
                          </m:f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×30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𝑑𝑖𝑎𝑠</m:t>
                          </m:r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h𝑜𝑟𝑎</m:t>
                          </m:r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21600 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×1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10 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𝑔</m:t>
                          </m:r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=2160 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h𝑜𝑟𝑎𝑠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≡90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𝑑𝑖𝑎𝑠</m:t>
                      </m:r>
                    </m:oMath>
                  </m:oMathPara>
                </a14:m>
                <a:endParaRPr lang="pt-BR" sz="20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5A4AE67-4FA1-F3A5-1353-CF92B8599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153" y="4293096"/>
                <a:ext cx="7920880" cy="1586525"/>
              </a:xfrm>
              <a:prstGeom prst="rect">
                <a:avLst/>
              </a:prstGeom>
              <a:blipFill>
                <a:blip r:embed="rId2"/>
                <a:stretch>
                  <a:fillRect t="-19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10F0B470-573D-F83A-6B43-103C379DC37C}"/>
              </a:ext>
            </a:extLst>
          </p:cNvPr>
          <p:cNvSpPr/>
          <p:nvPr/>
        </p:nvSpPr>
        <p:spPr>
          <a:xfrm>
            <a:off x="813024" y="371615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919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35B72EC-DBBF-0CF6-1BB3-B0B3DCEDCCD5}"/>
              </a:ext>
            </a:extLst>
          </p:cNvPr>
          <p:cNvSpPr txBox="1"/>
          <p:nvPr/>
        </p:nvSpPr>
        <p:spPr>
          <a:xfrm>
            <a:off x="595040" y="188640"/>
            <a:ext cx="105851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Questão 25 (1 ponto) </a:t>
            </a:r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O jipe-robô </a:t>
            </a:r>
            <a:r>
              <a:rPr lang="pt-BR" sz="1800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, da NASA, para pousar em segurança na superfície marciana, em 2021, teve que realizar uma sequência de manobras aeroespaciais muito arriscadas.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Com 1.025 kg de massa, ao chegar à 120 km da superfície marciana, o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iniciou o processo de </a:t>
            </a:r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entrada (registrado por tempo = 0 s na tabela abaixo), descida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e pouso. Até o acionamento do paraquedas a velocidade foi reduzida tão-somente em função do atrito </a:t>
            </a:r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entre</a:t>
            </a:r>
            <a:r>
              <a:rPr lang="pt-BR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a</a:t>
            </a:r>
            <a:r>
              <a:rPr lang="pt-BR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cápsula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que protege o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e a atmosfera marciana. Depois o paraquedas foi acionado e funcionou por 2 minutos, quando foi ejetado e entraram em funcionamento 8 retrofoguetes que reduziram a velocidade final de 306 km/h para 3,6 km/h.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9268600-1618-5CEA-A647-FF14E4C27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69497"/>
              </p:ext>
            </p:extLst>
          </p:nvPr>
        </p:nvGraphicFramePr>
        <p:xfrm>
          <a:off x="495401" y="3068960"/>
          <a:ext cx="10684815" cy="23469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136963">
                  <a:extLst>
                    <a:ext uri="{9D8B030D-6E8A-4147-A177-3AD203B41FA5}">
                      <a16:colId xmlns:a16="http://schemas.microsoft.com/office/drawing/2014/main" val="2525290853"/>
                    </a:ext>
                  </a:extLst>
                </a:gridCol>
                <a:gridCol w="2136963">
                  <a:extLst>
                    <a:ext uri="{9D8B030D-6E8A-4147-A177-3AD203B41FA5}">
                      <a16:colId xmlns:a16="http://schemas.microsoft.com/office/drawing/2014/main" val="10301251"/>
                    </a:ext>
                  </a:extLst>
                </a:gridCol>
                <a:gridCol w="2136963">
                  <a:extLst>
                    <a:ext uri="{9D8B030D-6E8A-4147-A177-3AD203B41FA5}">
                      <a16:colId xmlns:a16="http://schemas.microsoft.com/office/drawing/2014/main" val="4070509290"/>
                    </a:ext>
                  </a:extLst>
                </a:gridCol>
                <a:gridCol w="2136963">
                  <a:extLst>
                    <a:ext uri="{9D8B030D-6E8A-4147-A177-3AD203B41FA5}">
                      <a16:colId xmlns:a16="http://schemas.microsoft.com/office/drawing/2014/main" val="3406233954"/>
                    </a:ext>
                  </a:extLst>
                </a:gridCol>
                <a:gridCol w="2136963">
                  <a:extLst>
                    <a:ext uri="{9D8B030D-6E8A-4147-A177-3AD203B41FA5}">
                      <a16:colId xmlns:a16="http://schemas.microsoft.com/office/drawing/2014/main" val="2874868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Evento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Tempo</a:t>
                      </a:r>
                      <a:endParaRPr lang="pt-BR" sz="1400">
                        <a:effectLst/>
                      </a:endParaRPr>
                    </a:p>
                    <a:p>
                      <a:pPr algn="ctr" hangingPunct="0"/>
                      <a:r>
                        <a:rPr lang="pt-PT" sz="1400">
                          <a:effectLst/>
                        </a:rPr>
                        <a:t>[s]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Altitude</a:t>
                      </a:r>
                      <a:endParaRPr lang="pt-BR" sz="1400">
                        <a:effectLst/>
                      </a:endParaRPr>
                    </a:p>
                    <a:p>
                      <a:pPr algn="ctr" hangingPunct="0"/>
                      <a:r>
                        <a:rPr lang="pt-PT" sz="1400">
                          <a:effectLst/>
                        </a:rPr>
                        <a:t>[km]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Velocidade [km/h]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Velocidade [m/s]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9804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/>
                      <a:r>
                        <a:rPr lang="pt-PT" sz="1400">
                          <a:effectLst/>
                        </a:rPr>
                        <a:t>Contato com a atmosfera marciana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120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19.800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5.500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7056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/>
                      <a:r>
                        <a:rPr lang="pt-PT" sz="1400">
                          <a:effectLst/>
                        </a:rPr>
                        <a:t>Acionamento do paraquedas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240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1.512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420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1628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/>
                      <a:r>
                        <a:rPr lang="pt-PT" sz="1400">
                          <a:effectLst/>
                        </a:rPr>
                        <a:t>Ejeção do paraquedas e acionamento dos retrofoguetes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360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306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85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0945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/>
                      <a:r>
                        <a:rPr lang="pt-PT" sz="1400">
                          <a:effectLst/>
                        </a:rPr>
                        <a:t>Ejeção do sistema de retrofoguetes e pouso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420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0,02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3,6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1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3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02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1FC560-300A-06C6-5BC6-AF53DD09BC1F}"/>
              </a:ext>
            </a:extLst>
          </p:cNvPr>
          <p:cNvSpPr txBox="1"/>
          <p:nvPr/>
        </p:nvSpPr>
        <p:spPr>
          <a:xfrm>
            <a:off x="910977" y="501194"/>
            <a:ext cx="100811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3) (1 ponto) A Voyager 2 é uma nave robótica norte-americana lançada pela NASA em 20 de agosto de 1977. A sonda se aproximou dos quatro planetas gigantes do Sistema Solar, produzindo valiosíssimos resultados científicos e as melhores fotografias daqueles corpos e dos seus satélites obtidas até então. Tornou-se o quarto artefato humano a ultrapassar a órbita de Plutão, em 1989, e no final de 2005 encontrava-se a uma distância de cerca de 75 UA (unidades astronômicas) da Terra.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64BD3F-5F4D-5D6E-22D0-63ED0540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46" y="2606249"/>
            <a:ext cx="4014182" cy="292029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D9D5794-E3F9-F444-BD2D-FDBABCCC68C6}"/>
              </a:ext>
            </a:extLst>
          </p:cNvPr>
          <p:cNvSpPr txBox="1"/>
          <p:nvPr/>
        </p:nvSpPr>
        <p:spPr>
          <a:xfrm>
            <a:off x="2999209" y="5332566"/>
            <a:ext cx="6624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Voyager 2. Crédito da imagem: NASA (domínio público)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2AECAEA-6578-A7EE-3AB8-135AA45603C5}"/>
              </a:ext>
            </a:extLst>
          </p:cNvPr>
          <p:cNvSpPr txBox="1"/>
          <p:nvPr/>
        </p:nvSpPr>
        <p:spPr>
          <a:xfrm>
            <a:off x="1919089" y="5877272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Sua velocidade atual em relação ao Sol é de 15,3 km/s, o que equivale a cerca de 3,23 UA/ano.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47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1D132B2-F35B-3B9F-073D-17A9A3344A54}"/>
              </a:ext>
            </a:extLst>
          </p:cNvPr>
          <p:cNvSpPr txBox="1"/>
          <p:nvPr/>
        </p:nvSpPr>
        <p:spPr>
          <a:xfrm>
            <a:off x="982985" y="-8526"/>
            <a:ext cx="10225136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Baseado nessas informações, assinale a opção que traz o valor aproximado da desaceleração do </a:t>
            </a:r>
            <a:r>
              <a:rPr lang="pt-P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Perseverance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devido ao atrito com a atmosfera.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-21,2 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-2,8 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-1,4 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-76,2 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-10,1 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E6AD2EB-32F8-658C-88DC-4EF25A6B1BF3}"/>
                  </a:ext>
                </a:extLst>
              </p:cNvPr>
              <p:cNvSpPr txBox="1"/>
              <p:nvPr/>
            </p:nvSpPr>
            <p:spPr>
              <a:xfrm>
                <a:off x="2063105" y="3742595"/>
                <a:ext cx="7776864" cy="1099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420−5500</m:t>
                              </m:r>
                            </m:e>
                          </m:d>
                          <m:f>
                            <m:fPr>
                              <m:type m:val="lin"/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240−0</m:t>
                              </m:r>
                            </m:e>
                          </m:d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−5080 </m:t>
                          </m:r>
                          <m:f>
                            <m:fPr>
                              <m:type m:val="lin"/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≅−21,2 </m:t>
                      </m:r>
                      <m:f>
                        <m:fPr>
                          <m:type m:val="lin"/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E6AD2EB-32F8-658C-88DC-4EF25A6B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105" y="3742595"/>
                <a:ext cx="7776864" cy="1099981"/>
              </a:xfrm>
              <a:prstGeom prst="rect">
                <a:avLst/>
              </a:prstGeom>
              <a:blipFill>
                <a:blip r:embed="rId2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1B42AF84-AB90-C730-8424-8ACF4E7359F8}"/>
              </a:ext>
            </a:extLst>
          </p:cNvPr>
          <p:cNvSpPr/>
          <p:nvPr/>
        </p:nvSpPr>
        <p:spPr>
          <a:xfrm>
            <a:off x="1426373" y="132675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6003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4094D0-4400-1D10-6EAF-982F334DEABA}"/>
              </a:ext>
            </a:extLst>
          </p:cNvPr>
          <p:cNvSpPr txBox="1"/>
          <p:nvPr/>
        </p:nvSpPr>
        <p:spPr>
          <a:xfrm>
            <a:off x="595313" y="404664"/>
            <a:ext cx="102887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Questão 26 (1 ponto)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O jipe-robô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, da NASA, para pousar em segurança na superfície marciana, em 2021, teve que realizar uma sequência de manobras aeroespaciais muito arriscadas. Com 1.025 kg de massa, ao chegar à 120 km da superfície marciana, o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iniciou o processo de entrada (registrado por tempo = 0 s na tabela abaixo), descida e pouso. Até o acionamento do paraquedas a velocidade foi reduzida tão-somente em função do atrito entre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a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cápsula que protege o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e a atmosfera marciana. Depois o paraquedas foi acionado e funcionou por 2 minutos, quando foi ejetado e entraram em funcionamento 8 retrofoguetes que reduziram a velocidade final de 306 km/h para 3,6 km/h.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72920AC-9384-EACF-0B97-F31AEE2DC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751556"/>
              </p:ext>
            </p:extLst>
          </p:nvPr>
        </p:nvGraphicFramePr>
        <p:xfrm>
          <a:off x="572879" y="3068960"/>
          <a:ext cx="10757315" cy="23469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151463">
                  <a:extLst>
                    <a:ext uri="{9D8B030D-6E8A-4147-A177-3AD203B41FA5}">
                      <a16:colId xmlns:a16="http://schemas.microsoft.com/office/drawing/2014/main" val="2315705335"/>
                    </a:ext>
                  </a:extLst>
                </a:gridCol>
                <a:gridCol w="2151463">
                  <a:extLst>
                    <a:ext uri="{9D8B030D-6E8A-4147-A177-3AD203B41FA5}">
                      <a16:colId xmlns:a16="http://schemas.microsoft.com/office/drawing/2014/main" val="2443076230"/>
                    </a:ext>
                  </a:extLst>
                </a:gridCol>
                <a:gridCol w="2151463">
                  <a:extLst>
                    <a:ext uri="{9D8B030D-6E8A-4147-A177-3AD203B41FA5}">
                      <a16:colId xmlns:a16="http://schemas.microsoft.com/office/drawing/2014/main" val="3578647008"/>
                    </a:ext>
                  </a:extLst>
                </a:gridCol>
                <a:gridCol w="2151463">
                  <a:extLst>
                    <a:ext uri="{9D8B030D-6E8A-4147-A177-3AD203B41FA5}">
                      <a16:colId xmlns:a16="http://schemas.microsoft.com/office/drawing/2014/main" val="3734469231"/>
                    </a:ext>
                  </a:extLst>
                </a:gridCol>
                <a:gridCol w="2151463">
                  <a:extLst>
                    <a:ext uri="{9D8B030D-6E8A-4147-A177-3AD203B41FA5}">
                      <a16:colId xmlns:a16="http://schemas.microsoft.com/office/drawing/2014/main" val="33818848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Evento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Tempo</a:t>
                      </a:r>
                      <a:endParaRPr lang="pt-BR" sz="1400">
                        <a:effectLst/>
                      </a:endParaRPr>
                    </a:p>
                    <a:p>
                      <a:pPr algn="ctr" hangingPunct="0"/>
                      <a:r>
                        <a:rPr lang="pt-PT" sz="1400">
                          <a:effectLst/>
                        </a:rPr>
                        <a:t>[s]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Altitude</a:t>
                      </a:r>
                      <a:endParaRPr lang="pt-BR" sz="1400">
                        <a:effectLst/>
                      </a:endParaRPr>
                    </a:p>
                    <a:p>
                      <a:pPr algn="ctr" hangingPunct="0"/>
                      <a:r>
                        <a:rPr lang="pt-PT" sz="1400">
                          <a:effectLst/>
                        </a:rPr>
                        <a:t>[km]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Velocidade [km/h]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Velocidade [m/s]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2861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/>
                      <a:r>
                        <a:rPr lang="pt-PT" sz="1400">
                          <a:effectLst/>
                        </a:rPr>
                        <a:t>Contato com a atmosfera marciana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120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19.800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5.500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6513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/>
                      <a:r>
                        <a:rPr lang="pt-PT" sz="1400">
                          <a:effectLst/>
                        </a:rPr>
                        <a:t>Acionamento do paraquedas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240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1.512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420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9510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/>
                      <a:r>
                        <a:rPr lang="pt-PT" sz="1400">
                          <a:effectLst/>
                        </a:rPr>
                        <a:t>Ejeção do paraquedas e acionamento dos retrofoguetes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360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306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85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6132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/>
                      <a:r>
                        <a:rPr lang="pt-PT" sz="1400">
                          <a:effectLst/>
                        </a:rPr>
                        <a:t>Ejeção do sistema de retrofoguetes e pouso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420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0,02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3,6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1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8165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1918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805DA82-2932-44DE-5669-DF6405FD4F8C}"/>
              </a:ext>
            </a:extLst>
          </p:cNvPr>
          <p:cNvSpPr txBox="1"/>
          <p:nvPr/>
        </p:nvSpPr>
        <p:spPr>
          <a:xfrm>
            <a:off x="1271017" y="764704"/>
            <a:ext cx="957706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Baseado nessas informações, assinale a opção que traz o valor aproximado da desaceleração do </a:t>
            </a:r>
            <a:r>
              <a:rPr lang="pt-P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Perseverance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devido ao acionamento do paraquedas.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-2,8 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PT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-21,2 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-1,4 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-10,1 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-5,0 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9CA370F-6F22-367D-C047-E51C44CB1C6E}"/>
                  </a:ext>
                </a:extLst>
              </p:cNvPr>
              <p:cNvSpPr txBox="1"/>
              <p:nvPr/>
            </p:nvSpPr>
            <p:spPr>
              <a:xfrm>
                <a:off x="1991097" y="4365104"/>
                <a:ext cx="8712968" cy="1099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85−420</m:t>
                              </m:r>
                            </m:e>
                          </m:d>
                          <m:f>
                            <m:fPr>
                              <m:type m:val="lin"/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360−240</m:t>
                              </m:r>
                            </m:e>
                          </m:d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−335 </m:t>
                          </m:r>
                          <m:f>
                            <m:fPr>
                              <m:type m:val="lin"/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≅−2,8 </m:t>
                      </m:r>
                      <m:f>
                        <m:fPr>
                          <m:type m:val="lin"/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9CA370F-6F22-367D-C047-E51C44CB1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97" y="4365104"/>
                <a:ext cx="8712968" cy="1099981"/>
              </a:xfrm>
              <a:prstGeom prst="rect">
                <a:avLst/>
              </a:prstGeom>
              <a:blipFill>
                <a:blip r:embed="rId2"/>
                <a:stretch>
                  <a:fillRect t="-27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6A9BC200-AE11-C701-1DF0-B3656655EED8}"/>
              </a:ext>
            </a:extLst>
          </p:cNvPr>
          <p:cNvSpPr/>
          <p:nvPr/>
        </p:nvSpPr>
        <p:spPr>
          <a:xfrm>
            <a:off x="1727162" y="172379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4291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4575F7B-8FB1-166A-ABB4-D936DCBF56F2}"/>
              </a:ext>
            </a:extLst>
          </p:cNvPr>
          <p:cNvSpPr txBox="1"/>
          <p:nvPr/>
        </p:nvSpPr>
        <p:spPr>
          <a:xfrm>
            <a:off x="910977" y="404664"/>
            <a:ext cx="102251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800" b="1" kern="1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Questão 27 (1 ponto)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O jipe-robô </a:t>
            </a:r>
            <a:r>
              <a:rPr lang="pt-BR" sz="1800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, da NASA, para pousar em segurança na superfície marciana, em 2021, teve que realizar uma sequência de manobras aeroespaciais muito arriscadas.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Com 1.025 kg de massa, ao chegar à 120 km da superfície marciana, o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iniciou o processo de </a:t>
            </a:r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entrada (registrado por tempo = 0 s na tabela abaixo), descida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e pouso. Até o acionamento do paraquedas a velocidade foi reduzida tão-somente em função do atrito </a:t>
            </a:r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entre</a:t>
            </a:r>
            <a:r>
              <a:rPr lang="pt-BR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a</a:t>
            </a:r>
            <a:r>
              <a:rPr lang="pt-BR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cápsula 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que protege o </a:t>
            </a:r>
            <a:r>
              <a:rPr lang="pt-BR" sz="18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8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e a atmosfera marciana. Depois o paraquedas foi acionado e funcionou por 2 minutos, quando foi ejetado e entraram em funcionamento 8 retrofoguetes que reduziram a velocidade final de 306 km/h para 3,6 km/h.</a:t>
            </a:r>
            <a:endParaRPr lang="pt-BR" sz="2000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276F340-103E-D073-FFCF-4232CA322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862860"/>
              </p:ext>
            </p:extLst>
          </p:nvPr>
        </p:nvGraphicFramePr>
        <p:xfrm>
          <a:off x="595312" y="2971533"/>
          <a:ext cx="10712450" cy="23469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142490">
                  <a:extLst>
                    <a:ext uri="{9D8B030D-6E8A-4147-A177-3AD203B41FA5}">
                      <a16:colId xmlns:a16="http://schemas.microsoft.com/office/drawing/2014/main" val="3253110443"/>
                    </a:ext>
                  </a:extLst>
                </a:gridCol>
                <a:gridCol w="2142490">
                  <a:extLst>
                    <a:ext uri="{9D8B030D-6E8A-4147-A177-3AD203B41FA5}">
                      <a16:colId xmlns:a16="http://schemas.microsoft.com/office/drawing/2014/main" val="890609542"/>
                    </a:ext>
                  </a:extLst>
                </a:gridCol>
                <a:gridCol w="2142490">
                  <a:extLst>
                    <a:ext uri="{9D8B030D-6E8A-4147-A177-3AD203B41FA5}">
                      <a16:colId xmlns:a16="http://schemas.microsoft.com/office/drawing/2014/main" val="3149314016"/>
                    </a:ext>
                  </a:extLst>
                </a:gridCol>
                <a:gridCol w="2142490">
                  <a:extLst>
                    <a:ext uri="{9D8B030D-6E8A-4147-A177-3AD203B41FA5}">
                      <a16:colId xmlns:a16="http://schemas.microsoft.com/office/drawing/2014/main" val="2118083677"/>
                    </a:ext>
                  </a:extLst>
                </a:gridCol>
                <a:gridCol w="2142490">
                  <a:extLst>
                    <a:ext uri="{9D8B030D-6E8A-4147-A177-3AD203B41FA5}">
                      <a16:colId xmlns:a16="http://schemas.microsoft.com/office/drawing/2014/main" val="14257297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Evento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Tempo</a:t>
                      </a:r>
                      <a:endParaRPr lang="pt-BR" sz="1400">
                        <a:effectLst/>
                      </a:endParaRPr>
                    </a:p>
                    <a:p>
                      <a:pPr algn="ctr" hangingPunct="0"/>
                      <a:r>
                        <a:rPr lang="pt-PT" sz="1400">
                          <a:effectLst/>
                        </a:rPr>
                        <a:t>[s]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Altitude</a:t>
                      </a:r>
                      <a:endParaRPr lang="pt-BR" sz="1400">
                        <a:effectLst/>
                      </a:endParaRPr>
                    </a:p>
                    <a:p>
                      <a:pPr algn="ctr" hangingPunct="0"/>
                      <a:r>
                        <a:rPr lang="pt-PT" sz="1400">
                          <a:effectLst/>
                        </a:rPr>
                        <a:t>[km]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Velocidade [km/h]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Velocidade [m/s]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370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/>
                      <a:r>
                        <a:rPr lang="pt-PT" sz="1400">
                          <a:effectLst/>
                        </a:rPr>
                        <a:t>Contato com a atmosfera marciana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120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19.800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5.500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094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/>
                      <a:r>
                        <a:rPr lang="pt-PT" sz="1400">
                          <a:effectLst/>
                        </a:rPr>
                        <a:t>Acionamento do paraquedas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240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1.512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420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1521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/>
                      <a:r>
                        <a:rPr lang="pt-PT" sz="1400">
                          <a:effectLst/>
                        </a:rPr>
                        <a:t>Ejeção do paraquedas e acionamento dos retrofoguetes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360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306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85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945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/>
                      <a:r>
                        <a:rPr lang="pt-PT" sz="1400">
                          <a:effectLst/>
                        </a:rPr>
                        <a:t>Ejeção do sistema de retrofoguetes e pouso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420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0,02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3,6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1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2015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7853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A36E791-0B12-ADDE-51C1-9E68F694E567}"/>
              </a:ext>
            </a:extLst>
          </p:cNvPr>
          <p:cNvSpPr txBox="1"/>
          <p:nvPr/>
        </p:nvSpPr>
        <p:spPr>
          <a:xfrm>
            <a:off x="838969" y="404664"/>
            <a:ext cx="950505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Baseado nessas informações, assinale a opção que traz o valor da desaceleração do </a:t>
            </a:r>
            <a:r>
              <a:rPr lang="pt-P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Perseverance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devido ao acionamento dos retrofoguetes.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-1,4 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-21,2 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-2,8 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-5,0 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-10,1 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8DEDCED-4441-5F47-F625-996A8CCBB372}"/>
                  </a:ext>
                </a:extLst>
              </p:cNvPr>
              <p:cNvSpPr txBox="1"/>
              <p:nvPr/>
            </p:nvSpPr>
            <p:spPr>
              <a:xfrm>
                <a:off x="1919089" y="3789040"/>
                <a:ext cx="6840760" cy="1099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1−85</m:t>
                              </m:r>
                            </m:e>
                          </m:d>
                          <m:f>
                            <m:fPr>
                              <m:type m:val="lin"/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420−360</m:t>
                              </m:r>
                            </m:e>
                          </m:d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−84 </m:t>
                          </m:r>
                          <m:f>
                            <m:fPr>
                              <m:type m:val="lin"/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=−1,4 </m:t>
                      </m:r>
                      <m:f>
                        <m:fPr>
                          <m:type m:val="lin"/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8DEDCED-4441-5F47-F625-996A8CCBB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089" y="3789040"/>
                <a:ext cx="6840760" cy="1099981"/>
              </a:xfrm>
              <a:prstGeom prst="rect">
                <a:avLst/>
              </a:prstGeom>
              <a:blipFill>
                <a:blip r:embed="rId2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105095ED-EA73-8906-A0D1-4F79FEFDC57B}"/>
              </a:ext>
            </a:extLst>
          </p:cNvPr>
          <p:cNvSpPr/>
          <p:nvPr/>
        </p:nvSpPr>
        <p:spPr>
          <a:xfrm>
            <a:off x="1269963" y="1386913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987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634D45F-D343-F7D8-62E4-5021E336CB40}"/>
              </a:ext>
            </a:extLst>
          </p:cNvPr>
          <p:cNvSpPr txBox="1"/>
          <p:nvPr/>
        </p:nvSpPr>
        <p:spPr>
          <a:xfrm>
            <a:off x="622945" y="260648"/>
            <a:ext cx="10657184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Questão 28 (1 ponto</a:t>
            </a: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Em fevereiro de 2021 foi colocado </a:t>
            </a: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órbita da </a:t>
            </a: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Terra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satélite de observação Amazônia 1, desenvolvido e operado pelo Instituto Nacional de Pesquisas Espaciais (INPE). O Amazônia 1 obtém imagens de um mesmo ponto da superfície terrestre a cada 5 dias</a:t>
            </a: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permitindo, por exemplo, que </a:t>
            </a: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alertas de desmatamento sejam mais rápidos.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foto da esquerda (A) representa a região de Ji-Paraná/RO em 1990 e a da direita (B), a mesma região em 2010, com uma grande </a:t>
            </a: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desmatada (demarcada pelas linhas tracejadas).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F55C50-19F9-D97B-3873-65CB76912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85" y="3068960"/>
            <a:ext cx="6029324" cy="111811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519B654-AED7-9F4A-64A7-7B30DF5E40F9}"/>
              </a:ext>
            </a:extLst>
          </p:cNvPr>
          <p:cNvSpPr txBox="1"/>
          <p:nvPr/>
        </p:nvSpPr>
        <p:spPr>
          <a:xfrm>
            <a:off x="622945" y="4581128"/>
            <a:ext cx="10513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Cada pixel da imagem do Amazônia 1 representa uma área de 60 × 60 metros e cada 1 cm medido na imagem de satélite (exemplificado na foto A) representa 3,0 km na superfície terrestre. 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415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6D7BFC8-C09D-0AA1-84F3-6441EAF4C6D5}"/>
              </a:ext>
            </a:extLst>
          </p:cNvPr>
          <p:cNvSpPr txBox="1"/>
          <p:nvPr/>
        </p:nvSpPr>
        <p:spPr>
          <a:xfrm>
            <a:off x="694953" y="620688"/>
            <a:ext cx="10513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Considere que a região desmatada na foto B seja um retângulo de 1,5 × 5,6 cm e assinale a alternativa que 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traz </a:t>
            </a:r>
          </a:p>
          <a:p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área real desmatada, em km</a:t>
            </a:r>
            <a:r>
              <a:rPr lang="pt-PT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 </a:t>
            </a:r>
            <a:r>
              <a:rPr lang="pt-P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taxa 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média de desmatamento anual, em km</a:t>
            </a:r>
            <a:r>
              <a:rPr lang="pt-PT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/ano, para o período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DD8A9D-5FBA-55D2-21E5-DBA8611473EC}"/>
              </a:ext>
            </a:extLst>
          </p:cNvPr>
          <p:cNvSpPr txBox="1"/>
          <p:nvPr/>
        </p:nvSpPr>
        <p:spPr>
          <a:xfrm>
            <a:off x="406921" y="2348880"/>
            <a:ext cx="826260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115" indent="-342900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75,6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3,78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/ano </a:t>
            </a:r>
          </a:p>
          <a:p>
            <a:pPr marL="45021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75,6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7,56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/ano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36,0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3,78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/ano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37,8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3,78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/ano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75,6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1,89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/ano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32DA0B5-8C12-B055-F001-AB204593C13E}"/>
              </a:ext>
            </a:extLst>
          </p:cNvPr>
          <p:cNvSpPr/>
          <p:nvPr/>
        </p:nvSpPr>
        <p:spPr>
          <a:xfrm>
            <a:off x="836825" y="233740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039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C2B17EE-B845-B16C-6FB6-4038337E0AF5}"/>
                  </a:ext>
                </a:extLst>
              </p:cNvPr>
              <p:cNvSpPr txBox="1"/>
              <p:nvPr/>
            </p:nvSpPr>
            <p:spPr>
              <a:xfrm>
                <a:off x="694953" y="836712"/>
                <a:ext cx="9865096" cy="4211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 </a:t>
                </a:r>
              </a:p>
              <a:p>
                <a:pPr marL="450215" hangingPunct="0">
                  <a:spcAft>
                    <a:spcPts val="600"/>
                  </a:spcAft>
                </a:pP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Vamos começar por calcular a área na foto B: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𝑟𝑒𝑎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𝑓𝑜𝑡𝑜</m:t>
                          </m:r>
                        </m:e>
                      </m:d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=1,5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×5,6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=8,5 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Se cada cm na foto corresponde à 3 km na superfície, então cada cm</a:t>
                </a:r>
                <a:r>
                  <a:rPr lang="pt-PT" sz="1800" baseline="30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corresponderá à 9 km</a:t>
                </a:r>
                <a:r>
                  <a:rPr lang="pt-PT" sz="1800" baseline="30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e podemos calcular a área real desmatada por regra de três simples: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8,5 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𝑟𝑒𝑎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𝑟𝑒𝑎𝑙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𝑑𝑒𝑠𝑚𝑎𝑡𝑎𝑑𝑎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𝑟𝑒𝑎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𝑟𝑒𝑎𝑙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𝑑𝑒𝑠𝑚𝑎𝑡𝑎𝑑𝑎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×8,5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=75,6 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 taxa média de desmatamento anual para o período será: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𝑡𝑎𝑥𝑎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𝑟𝑒𝑎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𝑟𝑒𝑎𝑙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𝑑𝑒𝑠𝑚𝑎𝑡𝑎𝑑𝑎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𝑡𝑎𝑥𝑎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75,6 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2010−1990</m:t>
                              </m:r>
                            </m:e>
                          </m:d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=3,78 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C2B17EE-B845-B16C-6FB6-4038337E0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53" y="836712"/>
                <a:ext cx="9865096" cy="4211730"/>
              </a:xfrm>
              <a:prstGeom prst="rect">
                <a:avLst/>
              </a:prstGeom>
              <a:blipFill>
                <a:blip r:embed="rId2"/>
                <a:stretch>
                  <a:fillRect t="-7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5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0B8A01-4C72-8412-6E7F-831F3041ECBC}"/>
              </a:ext>
            </a:extLst>
          </p:cNvPr>
          <p:cNvSpPr txBox="1"/>
          <p:nvPr/>
        </p:nvSpPr>
        <p:spPr>
          <a:xfrm>
            <a:off x="838969" y="332656"/>
            <a:ext cx="10225136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Questão 29 (1 ponto)  Em fevereiro de 2021 foi colocado em órbita da Terra o satélite de observação Amazônia 1, desenvolvido e operado pelo Instituto Nacional de Pesquisas Espaciais (INPE). O Amazônia 1 obtém imagens de um mesmo ponto da superfície terrestre a cada 5 dias, permitindo, por exemplo, que os alertas de desmatamento sejam mais rápidos.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foto da esquerda (A) representa a região de Ji-Paraná/RO em 1990 e a da direita (B), a mesma região em 2010, com uma grande área desmatada (demarcada pelas linhas tracejadas).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2EA347A-01C2-D7E2-081D-7F18FB185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21" y="2659218"/>
            <a:ext cx="6916290" cy="128260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C6093D0-B56D-82D1-85BC-A7350F9AB626}"/>
              </a:ext>
            </a:extLst>
          </p:cNvPr>
          <p:cNvSpPr txBox="1"/>
          <p:nvPr/>
        </p:nvSpPr>
        <p:spPr>
          <a:xfrm>
            <a:off x="910977" y="4437112"/>
            <a:ext cx="9145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Cada pixel da imagem do Amazônia 1 representa uma área de 60 × 60 metros e cada 1 cm medido na imagem de satélite (exemplificado na foto A) representa 3,0 km na superfície terrestre. 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673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B327ADB-7DA3-30E7-283F-4174A15C8404}"/>
              </a:ext>
            </a:extLst>
          </p:cNvPr>
          <p:cNvSpPr txBox="1"/>
          <p:nvPr/>
        </p:nvSpPr>
        <p:spPr>
          <a:xfrm>
            <a:off x="694953" y="610293"/>
            <a:ext cx="374441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115" indent="-342900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75,6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21.000 pixel </a:t>
            </a:r>
          </a:p>
          <a:p>
            <a:pPr marL="45021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75,6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7,56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/ano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36,0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21.000 pixel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37,8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21.000 pixel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75,6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1,89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/ano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4038ED3-9F0D-56C5-3FA8-90CC072B7817}"/>
                  </a:ext>
                </a:extLst>
              </p:cNvPr>
              <p:cNvSpPr txBox="1"/>
              <p:nvPr/>
            </p:nvSpPr>
            <p:spPr>
              <a:xfrm>
                <a:off x="1271017" y="4005064"/>
                <a:ext cx="9649072" cy="2016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Se cada pixel da imagem representa uma área de 60 × 60 metros, ou seja, 0,06 × 0,06 km = 0,0036 km</a:t>
                </a:r>
                <a:r>
                  <a:rPr lang="pt-PT" sz="1800" baseline="30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podemos calcular quantos pixel estão contidos na área da imagem também por regra de três simples: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𝑝𝑖𝑥𝑒𝑙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0,0036 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𝑝𝑖𝑥𝑒𝑙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75,6 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75,6 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×1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𝑝𝑖𝑥𝑒𝑙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0,0036 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=21.000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𝑝𝑖𝑥𝑒𝑙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4038ED3-9F0D-56C5-3FA8-90CC072B7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17" y="4005064"/>
                <a:ext cx="9649072" cy="20162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333224B-DFE9-1A77-779B-56A1BA1BFF64}"/>
                  </a:ext>
                </a:extLst>
              </p:cNvPr>
              <p:cNvSpPr txBox="1"/>
              <p:nvPr/>
            </p:nvSpPr>
            <p:spPr>
              <a:xfrm>
                <a:off x="4079329" y="667482"/>
                <a:ext cx="7560840" cy="3203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Vamos começar por calcular a área na foto B: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𝑟𝑒𝑎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𝑓𝑜𝑡𝑜</m:t>
                          </m:r>
                        </m:e>
                      </m:d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=1,5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×5,6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=8,5 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Se cada cm na foto corresponde à 3 km na superfície, então cada cm</a:t>
                </a:r>
                <a:r>
                  <a:rPr lang="pt-PT" sz="1800" baseline="30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corresponderá à 9 km</a:t>
                </a:r>
                <a:r>
                  <a:rPr lang="pt-PT" sz="1800" baseline="30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e podemos calcular a área real desmatada por regra de três simples: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8,5 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𝑟𝑒𝑎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𝑟𝑒𝑎𝑙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𝑑𝑒𝑠𝑚𝑎𝑡𝑎𝑑𝑎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𝑟𝑒𝑎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𝑟𝑒𝑎𝑙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𝑑𝑒𝑠𝑚𝑎𝑡𝑎𝑑𝑎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×8,5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=75,6 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333224B-DFE9-1A77-779B-56A1BA1BF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329" y="667482"/>
                <a:ext cx="7560840" cy="3203056"/>
              </a:xfrm>
              <a:prstGeom prst="rect">
                <a:avLst/>
              </a:prstGeom>
              <a:blipFill>
                <a:blip r:embed="rId3"/>
                <a:stretch>
                  <a:fillRect t="-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>
            <a:extLst>
              <a:ext uri="{FF2B5EF4-FFF2-40B4-BE49-F238E27FC236}">
                <a16:creationId xmlns:a16="http://schemas.microsoft.com/office/drawing/2014/main" id="{AFEF6853-6744-7AAE-57F2-B876F433214C}"/>
              </a:ext>
            </a:extLst>
          </p:cNvPr>
          <p:cNvSpPr/>
          <p:nvPr/>
        </p:nvSpPr>
        <p:spPr>
          <a:xfrm>
            <a:off x="1151619" y="598549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677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DCAEDBE-E171-A91C-6090-C7CC67465AC2}"/>
              </a:ext>
            </a:extLst>
          </p:cNvPr>
          <p:cNvSpPr txBox="1"/>
          <p:nvPr/>
        </p:nvSpPr>
        <p:spPr>
          <a:xfrm>
            <a:off x="1237405" y="908720"/>
            <a:ext cx="8962603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a que distância, em UA, a Voyager 2 estará, aproximadamente, da Terra daqui a 100 anos.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450 </a:t>
            </a: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375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398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500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466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A1D67D6-50DA-70D2-3F99-D650B970F628}"/>
                  </a:ext>
                </a:extLst>
              </p:cNvPr>
              <p:cNvSpPr txBox="1"/>
              <p:nvPr/>
            </p:nvSpPr>
            <p:spPr>
              <a:xfrm>
                <a:off x="3434184" y="2997170"/>
                <a:ext cx="7416824" cy="997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2121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2005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2121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=75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𝑈𝐴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+3,23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𝑈𝐴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×(16+100)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𝑎𝑛𝑜𝑠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A1D67D6-50DA-70D2-3F99-D650B970F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84" y="2997170"/>
                <a:ext cx="7416824" cy="997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50585912-98A3-27F7-7174-FF5E99E47501}"/>
              </a:ext>
            </a:extLst>
          </p:cNvPr>
          <p:cNvSpPr/>
          <p:nvPr/>
        </p:nvSpPr>
        <p:spPr>
          <a:xfrm>
            <a:off x="1679406" y="1884465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5E3E3B-1F92-246B-EC8D-4245AD7E49B7}"/>
              </a:ext>
            </a:extLst>
          </p:cNvPr>
          <p:cNvSpPr txBox="1"/>
          <p:nvPr/>
        </p:nvSpPr>
        <p:spPr>
          <a:xfrm>
            <a:off x="3431257" y="2636912"/>
            <a:ext cx="6033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 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61489C4-7ACD-CE90-43EF-3734BC688FBD}"/>
                  </a:ext>
                </a:extLst>
              </p:cNvPr>
              <p:cNvSpPr txBox="1"/>
              <p:nvPr/>
            </p:nvSpPr>
            <p:spPr>
              <a:xfrm>
                <a:off x="3287241" y="4032652"/>
                <a:ext cx="60335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2121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≅449,7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𝑈𝐴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≈450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𝑈𝐴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61489C4-7ACD-CE90-43EF-3734BC688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241" y="4032652"/>
                <a:ext cx="60335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12D7CC-F1FF-F14B-6DAC-FA35A6877697}"/>
              </a:ext>
            </a:extLst>
          </p:cNvPr>
          <p:cNvSpPr txBox="1"/>
          <p:nvPr/>
        </p:nvSpPr>
        <p:spPr>
          <a:xfrm>
            <a:off x="1631057" y="764704"/>
            <a:ext cx="9073008" cy="171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ts val="1500"/>
              </a:lnSpc>
              <a:spcAft>
                <a:spcPts val="600"/>
              </a:spcAft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30 (1 ponto)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Em fevereiro de 2021 foi colocado em órbita da Terra o satélite de observação Amazônia 1, desenvolvido e operado pelo Instituto Nacional de Pesquisas Espaciais (INPE). O Amazônia 1 obtém imagens de um mesmo ponto da superfície terrestre a cada 5 dias, permitindo, por exemplo, que os alertas de desmatamento sejam mais rápidos.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ts val="1500"/>
              </a:lnSpc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foto da esquerda (A) representa a região de Ji-Paraná/RO em 1990 e a da direita (B), a mesma região em 2010, com uma grande área desmatada (demarcada pelas linhas tracejadas).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A37601-3567-97A2-3E04-5BDFF6E57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36" y="2592871"/>
            <a:ext cx="5759450" cy="106807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B7C1E94-4223-9F0E-1C2F-CBD8C56F2C91}"/>
              </a:ext>
            </a:extLst>
          </p:cNvPr>
          <p:cNvSpPr txBox="1"/>
          <p:nvPr/>
        </p:nvSpPr>
        <p:spPr>
          <a:xfrm>
            <a:off x="1631057" y="4379430"/>
            <a:ext cx="8121450" cy="1583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Cada pixel da imagem do Amazônia 1 representa uma área de 60 × 60 metros e cada 1 cm medido na imagem de satélite (exemplificado na foto A) representa 3,0 km na superfície terrestre. 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ts val="1500"/>
              </a:lnSpc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Considere que a região desmatada na foto B seja um retângulo de 1,6 × 5,5 cm e assinale a alternativa que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traz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área real desmatada, em km</a:t>
            </a:r>
            <a:r>
              <a:rPr lang="pt-PT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taxa média de desmatamento anual, em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/ano, para o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período.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26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2068F97-E1FA-2C08-7D52-7F6435E6D65C}"/>
              </a:ext>
            </a:extLst>
          </p:cNvPr>
          <p:cNvSpPr txBox="1"/>
          <p:nvPr/>
        </p:nvSpPr>
        <p:spPr>
          <a:xfrm>
            <a:off x="766961" y="548680"/>
            <a:ext cx="10009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Considere que a região desmatada na foto B seja um retângulo de 1,5 × 5,6 cm e assinale a alternativa que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traz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área real desmatada, em km</a:t>
            </a:r>
            <a:r>
              <a:rPr lang="pt-PT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quantos pixel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estão contidos nesta área da imagem.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61BB57-AC6E-555B-6365-30367F45430C}"/>
              </a:ext>
            </a:extLst>
          </p:cNvPr>
          <p:cNvSpPr txBox="1"/>
          <p:nvPr/>
        </p:nvSpPr>
        <p:spPr>
          <a:xfrm>
            <a:off x="406921" y="1844824"/>
            <a:ext cx="60350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115" indent="-342900" hangingPunct="0">
              <a:spcAft>
                <a:spcPts val="600"/>
              </a:spcAft>
              <a:buAutoNum type="alphaLcParenR"/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79,2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3,96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/ano </a:t>
            </a:r>
          </a:p>
          <a:p>
            <a:pPr marL="45021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79,2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7,92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/ano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39,6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3,96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/ano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59,4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3,96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/ano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79,2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1,98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/ano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6960D83-7CFF-3419-6A5D-97E20BB34CD6}"/>
              </a:ext>
            </a:extLst>
          </p:cNvPr>
          <p:cNvSpPr/>
          <p:nvPr/>
        </p:nvSpPr>
        <p:spPr>
          <a:xfrm>
            <a:off x="844217" y="184482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562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481A36F-A945-E359-0132-966ECB3BB4FB}"/>
                  </a:ext>
                </a:extLst>
              </p:cNvPr>
              <p:cNvSpPr txBox="1"/>
              <p:nvPr/>
            </p:nvSpPr>
            <p:spPr>
              <a:xfrm>
                <a:off x="1199009" y="353334"/>
                <a:ext cx="8928992" cy="4734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Vamos começar por calcular a área na foto B: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𝑟𝑒𝑎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𝑓𝑜𝑡𝑜</m:t>
                          </m:r>
                        </m:e>
                      </m:d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=1,6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×5,5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=8,8 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Se cada cm na foto corresponde à 3 km na superfície, então cada cm</a:t>
                </a:r>
                <a:r>
                  <a:rPr lang="pt-PT" sz="1800" baseline="30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corresponderá à 9 km</a:t>
                </a:r>
                <a:r>
                  <a:rPr lang="pt-PT" sz="1800" baseline="30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e podemos calcular a área real desmatada por regra de três simples: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8,8 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𝑟𝑒𝑎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𝑟𝑒𝑎𝑙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𝑑𝑒𝑠𝑚𝑎𝑡𝑎𝑑𝑎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𝑟𝑒𝑎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𝑟𝑒𝑎𝑙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𝑑𝑒𝑠𝑚𝑎𝑡𝑎𝑑𝑎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×8,8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=79,2 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 taxa média de desmatamento anual para o período será: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𝑡𝑎𝑥𝑎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𝑟𝑒𝑎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𝑟𝑒𝑎𝑙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𝑑𝑒𝑠𝑚𝑎𝑡𝑎𝑑𝑎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𝑡𝑎𝑥𝑎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79,2 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2010−1990</m:t>
                              </m:r>
                            </m:e>
                          </m:d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=3,96 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481A36F-A945-E359-0132-966ECB3BB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009" y="353334"/>
                <a:ext cx="8928992" cy="47349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7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57764"/>
              </p:ext>
            </p:extLst>
          </p:nvPr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</a:p>
                  </a:txBody>
                  <a:tcPr marL="89273" marR="89273" marT="44637" marB="4463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22E955C-5100-C52E-CA5E-BBFBFF53FE9E}"/>
              </a:ext>
            </a:extLst>
          </p:cNvPr>
          <p:cNvSpPr txBox="1"/>
          <p:nvPr/>
        </p:nvSpPr>
        <p:spPr>
          <a:xfrm>
            <a:off x="1343025" y="476672"/>
            <a:ext cx="96490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4 (1 ponto)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Precessão é o movimento circular do eixo de rotação da Terra. A precessão faz com que o Polo Norte (e Sul) não aponte sempre para a mesma estrela ou constelação. O eixo da Terra precessa com um período de, aproximadamente, 26.000 anos, o que significa que o ponto para onde ele aponta descreve um círculo no céu em 26.000 anos. A imagem traz o círculo de precessão do Polo Sul Celeste, em torno do Polo Sul Eclíptico (PSE), ao longo dos milênios marcados no círculo, onde 2000 (dois mil) corresponde, aproximadamente, à época atual.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72C9B7-7614-2483-A4EC-9D8263D0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07" y="2507997"/>
            <a:ext cx="3959860" cy="40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2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AB222B-1117-44DA-DE81-FD69DE0868EC}"/>
              </a:ext>
            </a:extLst>
          </p:cNvPr>
          <p:cNvSpPr txBox="1"/>
          <p:nvPr/>
        </p:nvSpPr>
        <p:spPr>
          <a:xfrm>
            <a:off x="1018989" y="908720"/>
            <a:ext cx="986509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traz o nome da estrela que estará próxima do Polo Sul Celeste daqui a, aproximadamente, 6 mil anos.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algn="just" hangingPunct="0">
              <a:spcAft>
                <a:spcPts val="600"/>
              </a:spcAft>
              <a:buAutoNum type="alphaLcParenR"/>
            </a:pP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Aspidiske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algn="just" hangingPunct="0">
              <a:spcAft>
                <a:spcPts val="6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Miaplacidus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Alsephina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spcAft>
                <a:spcPts val="6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Dor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1F22CA4-EF9B-2309-571F-D15ACB17C494}"/>
              </a:ext>
            </a:extLst>
          </p:cNvPr>
          <p:cNvSpPr/>
          <p:nvPr/>
        </p:nvSpPr>
        <p:spPr>
          <a:xfrm>
            <a:off x="1482458" y="1884465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107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7982</Words>
  <Application>Microsoft Office PowerPoint</Application>
  <PresentationFormat>Personalizar</PresentationFormat>
  <Paragraphs>764</Paragraphs>
  <Slides>73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79" baseType="lpstr">
      <vt:lpstr>Arial</vt:lpstr>
      <vt:lpstr>Calibri</vt:lpstr>
      <vt:lpstr>Cambria Math</vt:lpstr>
      <vt:lpstr>Liberation Serif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Luísa Ferreira</cp:lastModifiedBy>
  <cp:revision>25</cp:revision>
  <dcterms:created xsi:type="dcterms:W3CDTF">2020-08-01T16:25:14Z</dcterms:created>
  <dcterms:modified xsi:type="dcterms:W3CDTF">2023-05-11T15:08:29Z</dcterms:modified>
</cp:coreProperties>
</file>