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9" r:id="rId2"/>
    <p:sldId id="258" r:id="rId3"/>
    <p:sldId id="292" r:id="rId4"/>
    <p:sldId id="259" r:id="rId5"/>
    <p:sldId id="260" r:id="rId6"/>
    <p:sldId id="261" r:id="rId7"/>
    <p:sldId id="263" r:id="rId8"/>
    <p:sldId id="262" r:id="rId9"/>
    <p:sldId id="293" r:id="rId10"/>
    <p:sldId id="264" r:id="rId11"/>
    <p:sldId id="265" r:id="rId12"/>
    <p:sldId id="266" r:id="rId13"/>
    <p:sldId id="274" r:id="rId14"/>
    <p:sldId id="294" r:id="rId15"/>
    <p:sldId id="275" r:id="rId16"/>
    <p:sldId id="267" r:id="rId17"/>
    <p:sldId id="268" r:id="rId18"/>
    <p:sldId id="296" r:id="rId19"/>
    <p:sldId id="295" r:id="rId20"/>
    <p:sldId id="269" r:id="rId21"/>
    <p:sldId id="270" r:id="rId22"/>
    <p:sldId id="271" r:id="rId23"/>
    <p:sldId id="272" r:id="rId24"/>
    <p:sldId id="273" r:id="rId25"/>
    <p:sldId id="281" r:id="rId26"/>
    <p:sldId id="297" r:id="rId27"/>
    <p:sldId id="282" r:id="rId28"/>
    <p:sldId id="283" r:id="rId29"/>
    <p:sldId id="284" r:id="rId30"/>
    <p:sldId id="298" r:id="rId31"/>
    <p:sldId id="299" r:id="rId32"/>
    <p:sldId id="285" r:id="rId33"/>
    <p:sldId id="286" r:id="rId34"/>
    <p:sldId id="287" r:id="rId35"/>
    <p:sldId id="288" r:id="rId36"/>
    <p:sldId id="289" r:id="rId37"/>
    <p:sldId id="291" r:id="rId38"/>
    <p:sldId id="290" r:id="rId39"/>
    <p:sldId id="300" r:id="rId40"/>
    <p:sldId id="301" r:id="rId41"/>
    <p:sldId id="302" r:id="rId42"/>
    <p:sldId id="280" r:id="rId4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1C734-CEFC-4782-BA54-06A55E3CBACE}" v="320" dt="2023-03-29T18:14:2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58" y="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32AB7D87-A6E3-43D3-881D-3D246E2D2478}"/>
    <pc:docChg chg="undo custSel addSld delSld modSld sldOrd">
      <pc:chgData name="Luísa Ferreira" userId="dad567e2eb153e2a" providerId="LiveId" clId="{32AB7D87-A6E3-43D3-881D-3D246E2D2478}" dt="2023-02-24T18:00:07.256" v="631" actId="1076"/>
      <pc:docMkLst>
        <pc:docMk/>
      </pc:docMkLst>
      <pc:sldChg chg="addSp delSp modSp mod">
        <pc:chgData name="Luísa Ferreira" userId="dad567e2eb153e2a" providerId="LiveId" clId="{32AB7D87-A6E3-43D3-881D-3D246E2D2478}" dt="2023-02-24T16:17:40.788" v="171" actId="1076"/>
        <pc:sldMkLst>
          <pc:docMk/>
          <pc:sldMk cId="3493578261" sldId="258"/>
        </pc:sldMkLst>
        <pc:spChg chg="mod">
          <ac:chgData name="Luísa Ferreira" userId="dad567e2eb153e2a" providerId="LiveId" clId="{32AB7D87-A6E3-43D3-881D-3D246E2D2478}" dt="2023-02-24T15:35:26.735" v="33"/>
          <ac:spMkLst>
            <pc:docMk/>
            <pc:sldMk cId="3493578261" sldId="258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37.181" v="5" actId="478"/>
          <ac:spMkLst>
            <pc:docMk/>
            <pc:sldMk cId="3493578261" sldId="258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41.588" v="6" actId="478"/>
          <ac:spMkLst>
            <pc:docMk/>
            <pc:sldMk cId="3493578261" sldId="258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45.227" v="7" actId="478"/>
          <ac:spMkLst>
            <pc:docMk/>
            <pc:sldMk cId="3493578261" sldId="258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33.230" v="4" actId="478"/>
          <ac:spMkLst>
            <pc:docMk/>
            <pc:sldMk cId="3493578261" sldId="258"/>
            <ac:spMk id="7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17:36.532" v="170" actId="1076"/>
          <ac:spMkLst>
            <pc:docMk/>
            <pc:sldMk cId="3493578261" sldId="258"/>
            <ac:spMk id="9" creationId="{490EAEDF-5439-D470-DA1C-4378AFBE9D4F}"/>
          </ac:spMkLst>
        </pc:spChg>
        <pc:picChg chg="add mod">
          <ac:chgData name="Luísa Ferreira" userId="dad567e2eb153e2a" providerId="LiveId" clId="{32AB7D87-A6E3-43D3-881D-3D246E2D2478}" dt="2023-02-24T16:17:40.788" v="171" actId="1076"/>
          <ac:picMkLst>
            <pc:docMk/>
            <pc:sldMk cId="3493578261" sldId="258"/>
            <ac:picMk id="2" creationId="{78C2CF55-F68F-7C5F-226E-721CBF56C259}"/>
          </ac:picMkLst>
        </pc:picChg>
      </pc:sldChg>
      <pc:sldChg chg="addSp delSp modSp mod delAnim">
        <pc:chgData name="Luísa Ferreira" userId="dad567e2eb153e2a" providerId="LiveId" clId="{32AB7D87-A6E3-43D3-881D-3D246E2D2478}" dt="2023-02-24T16:25:24.539" v="193" actId="1076"/>
        <pc:sldMkLst>
          <pc:docMk/>
          <pc:sldMk cId="2174751085" sldId="259"/>
        </pc:sldMkLst>
        <pc:spChg chg="mod">
          <ac:chgData name="Luísa Ferreira" userId="dad567e2eb153e2a" providerId="LiveId" clId="{32AB7D87-A6E3-43D3-881D-3D246E2D2478}" dt="2023-02-24T16:24:14.750" v="186" actId="20577"/>
          <ac:spMkLst>
            <pc:docMk/>
            <pc:sldMk cId="2174751085" sldId="259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53.900" v="8" actId="478"/>
          <ac:spMkLst>
            <pc:docMk/>
            <pc:sldMk cId="2174751085" sldId="259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57.998" v="10" actId="478"/>
          <ac:spMkLst>
            <pc:docMk/>
            <pc:sldMk cId="2174751085" sldId="259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3:56.265" v="9" actId="478"/>
          <ac:spMkLst>
            <pc:docMk/>
            <pc:sldMk cId="2174751085" sldId="259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03.714" v="11" actId="478"/>
          <ac:spMkLst>
            <pc:docMk/>
            <pc:sldMk cId="2174751085" sldId="259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07.665" v="12" actId="478"/>
          <ac:spMkLst>
            <pc:docMk/>
            <pc:sldMk cId="2174751085" sldId="259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11.030" v="13" actId="478"/>
          <ac:spMkLst>
            <pc:docMk/>
            <pc:sldMk cId="2174751085" sldId="259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14.178" v="14" actId="478"/>
          <ac:spMkLst>
            <pc:docMk/>
            <pc:sldMk cId="2174751085" sldId="259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17.312" v="15" actId="478"/>
          <ac:spMkLst>
            <pc:docMk/>
            <pc:sldMk cId="2174751085" sldId="259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21.623" v="17" actId="478"/>
          <ac:spMkLst>
            <pc:docMk/>
            <pc:sldMk cId="2174751085" sldId="259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20.130" v="16" actId="478"/>
          <ac:spMkLst>
            <pc:docMk/>
            <pc:sldMk cId="2174751085" sldId="259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24.330" v="18" actId="478"/>
          <ac:spMkLst>
            <pc:docMk/>
            <pc:sldMk cId="2174751085" sldId="259"/>
            <ac:spMk id="1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27.251" v="19" actId="478"/>
          <ac:spMkLst>
            <pc:docMk/>
            <pc:sldMk cId="2174751085" sldId="259"/>
            <ac:spMk id="1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30.827" v="20" actId="478"/>
          <ac:spMkLst>
            <pc:docMk/>
            <pc:sldMk cId="2174751085" sldId="259"/>
            <ac:spMk id="16" creationId="{00000000-0000-0000-0000-000000000000}"/>
          </ac:spMkLst>
        </pc:spChg>
        <pc:spChg chg="add">
          <ac:chgData name="Luísa Ferreira" userId="dad567e2eb153e2a" providerId="LiveId" clId="{32AB7D87-A6E3-43D3-881D-3D246E2D2478}" dt="2023-02-24T16:24:25.917" v="187" actId="22"/>
          <ac:spMkLst>
            <pc:docMk/>
            <pc:sldMk cId="2174751085" sldId="259"/>
            <ac:spMk id="17" creationId="{73C9215D-9359-D05D-3AEC-8646E6DFE142}"/>
          </ac:spMkLst>
        </pc:spChg>
        <pc:spChg chg="add mod">
          <ac:chgData name="Luísa Ferreira" userId="dad567e2eb153e2a" providerId="LiveId" clId="{32AB7D87-A6E3-43D3-881D-3D246E2D2478}" dt="2023-02-24T16:24:38.547" v="189" actId="1076"/>
          <ac:spMkLst>
            <pc:docMk/>
            <pc:sldMk cId="2174751085" sldId="259"/>
            <ac:spMk id="19" creationId="{409172A6-74E1-217A-4639-A4B628DA6A64}"/>
          </ac:spMkLst>
        </pc:spChg>
        <pc:spChg chg="add mod">
          <ac:chgData name="Luísa Ferreira" userId="dad567e2eb153e2a" providerId="LiveId" clId="{32AB7D87-A6E3-43D3-881D-3D246E2D2478}" dt="2023-02-24T16:25:24.539" v="193" actId="1076"/>
          <ac:spMkLst>
            <pc:docMk/>
            <pc:sldMk cId="2174751085" sldId="259"/>
            <ac:spMk id="21" creationId="{E82E0699-472C-FD42-DF55-1C15819C686C}"/>
          </ac:spMkLst>
        </pc:spChg>
      </pc:sldChg>
      <pc:sldChg chg="addSp delSp modSp mod delAnim">
        <pc:chgData name="Luísa Ferreira" userId="dad567e2eb153e2a" providerId="LiveId" clId="{32AB7D87-A6E3-43D3-881D-3D246E2D2478}" dt="2023-02-24T16:31:25.664" v="200" actId="1076"/>
        <pc:sldMkLst>
          <pc:docMk/>
          <pc:sldMk cId="3747119755" sldId="260"/>
        </pc:sldMkLst>
        <pc:spChg chg="mod">
          <ac:chgData name="Luísa Ferreira" userId="dad567e2eb153e2a" providerId="LiveId" clId="{32AB7D87-A6E3-43D3-881D-3D246E2D2478}" dt="2023-02-24T16:30:48.653" v="195" actId="20577"/>
          <ac:spMkLst>
            <pc:docMk/>
            <pc:sldMk cId="3747119755" sldId="260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43.578" v="22" actId="478"/>
          <ac:spMkLst>
            <pc:docMk/>
            <pc:sldMk cId="3747119755" sldId="260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46.519" v="23" actId="478"/>
          <ac:spMkLst>
            <pc:docMk/>
            <pc:sldMk cId="3747119755" sldId="260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49.982" v="24" actId="478"/>
          <ac:spMkLst>
            <pc:docMk/>
            <pc:sldMk cId="3747119755" sldId="260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54.143" v="25" actId="478"/>
          <ac:spMkLst>
            <pc:docMk/>
            <pc:sldMk cId="3747119755" sldId="260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5:00.501" v="28" actId="478"/>
          <ac:spMkLst>
            <pc:docMk/>
            <pc:sldMk cId="3747119755" sldId="260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5:02.760" v="29" actId="478"/>
          <ac:spMkLst>
            <pc:docMk/>
            <pc:sldMk cId="3747119755" sldId="260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5:05.404" v="30" actId="478"/>
          <ac:spMkLst>
            <pc:docMk/>
            <pc:sldMk cId="3747119755" sldId="260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5:07.682" v="31" actId="478"/>
          <ac:spMkLst>
            <pc:docMk/>
            <pc:sldMk cId="3747119755" sldId="260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5:11.190" v="32" actId="478"/>
          <ac:spMkLst>
            <pc:docMk/>
            <pc:sldMk cId="3747119755" sldId="260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3T18:34:40.641" v="21" actId="478"/>
          <ac:spMkLst>
            <pc:docMk/>
            <pc:sldMk cId="3747119755" sldId="260"/>
            <ac:spMk id="14" creationId="{00000000-0000-0000-0000-000000000000}"/>
          </ac:spMkLst>
        </pc:spChg>
        <pc:spChg chg="add">
          <ac:chgData name="Luísa Ferreira" userId="dad567e2eb153e2a" providerId="LiveId" clId="{32AB7D87-A6E3-43D3-881D-3D246E2D2478}" dt="2023-02-24T16:30:59.380" v="196" actId="22"/>
          <ac:spMkLst>
            <pc:docMk/>
            <pc:sldMk cId="3747119755" sldId="260"/>
            <ac:spMk id="15" creationId="{B742A109-4B41-4C8C-AD0A-B5BA8314C0F4}"/>
          </ac:spMkLst>
        </pc:spChg>
        <pc:spChg chg="add mod">
          <ac:chgData name="Luísa Ferreira" userId="dad567e2eb153e2a" providerId="LiveId" clId="{32AB7D87-A6E3-43D3-881D-3D246E2D2478}" dt="2023-02-24T16:31:11.576" v="198" actId="1076"/>
          <ac:spMkLst>
            <pc:docMk/>
            <pc:sldMk cId="3747119755" sldId="260"/>
            <ac:spMk id="17" creationId="{F7E3C8EC-2B99-DF2A-D71F-848FDFD300EE}"/>
          </ac:spMkLst>
        </pc:spChg>
        <pc:spChg chg="add mod">
          <ac:chgData name="Luísa Ferreira" userId="dad567e2eb153e2a" providerId="LiveId" clId="{32AB7D87-A6E3-43D3-881D-3D246E2D2478}" dt="2023-02-24T16:31:25.664" v="200" actId="1076"/>
          <ac:spMkLst>
            <pc:docMk/>
            <pc:sldMk cId="3747119755" sldId="260"/>
            <ac:spMk id="19" creationId="{1958681B-D175-DE6F-CE5A-F8CC896D639E}"/>
          </ac:spMkLst>
        </pc:spChg>
        <pc:picChg chg="del mod">
          <ac:chgData name="Luísa Ferreira" userId="dad567e2eb153e2a" providerId="LiveId" clId="{32AB7D87-A6E3-43D3-881D-3D246E2D2478}" dt="2023-02-23T18:34:57.791" v="27" actId="478"/>
          <ac:picMkLst>
            <pc:docMk/>
            <pc:sldMk cId="3747119755" sldId="260"/>
            <ac:picMk id="5" creationId="{00000000-0000-0000-0000-000000000000}"/>
          </ac:picMkLst>
        </pc:picChg>
      </pc:sldChg>
      <pc:sldChg chg="addSp delSp modSp mod delAnim">
        <pc:chgData name="Luísa Ferreira" userId="dad567e2eb153e2a" providerId="LiveId" clId="{32AB7D87-A6E3-43D3-881D-3D246E2D2478}" dt="2023-02-24T16:32:28.401" v="212" actId="1076"/>
        <pc:sldMkLst>
          <pc:docMk/>
          <pc:sldMk cId="367620049" sldId="261"/>
        </pc:sldMkLst>
        <pc:spChg chg="mod">
          <ac:chgData name="Luísa Ferreira" userId="dad567e2eb153e2a" providerId="LiveId" clId="{32AB7D87-A6E3-43D3-881D-3D246E2D2478}" dt="2023-02-24T16:32:23.103" v="211" actId="14100"/>
          <ac:spMkLst>
            <pc:docMk/>
            <pc:sldMk cId="367620049" sldId="261"/>
            <ac:spMk id="3" creationId="{00000000-0000-0000-0000-000000000000}"/>
          </ac:spMkLst>
        </pc:spChg>
        <pc:spChg chg="del mod">
          <ac:chgData name="Luísa Ferreira" userId="dad567e2eb153e2a" providerId="LiveId" clId="{32AB7D87-A6E3-43D3-881D-3D246E2D2478}" dt="2023-02-24T15:36:01.356" v="39" actId="478"/>
          <ac:spMkLst>
            <pc:docMk/>
            <pc:sldMk cId="367620049" sldId="261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02.231" v="40" actId="478"/>
          <ac:spMkLst>
            <pc:docMk/>
            <pc:sldMk cId="367620049" sldId="261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02.981" v="41" actId="478"/>
          <ac:spMkLst>
            <pc:docMk/>
            <pc:sldMk cId="367620049" sldId="261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06.864" v="43" actId="478"/>
          <ac:spMkLst>
            <pc:docMk/>
            <pc:sldMk cId="367620049" sldId="261"/>
            <ac:spMk id="10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2:28.401" v="212" actId="1076"/>
          <ac:spMkLst>
            <pc:docMk/>
            <pc:sldMk cId="367620049" sldId="261"/>
            <ac:spMk id="11" creationId="{BB01F007-298A-7708-5A4B-317AA9F7A6B1}"/>
          </ac:spMkLst>
        </pc:spChg>
        <pc:picChg chg="add mod">
          <ac:chgData name="Luísa Ferreira" userId="dad567e2eb153e2a" providerId="LiveId" clId="{32AB7D87-A6E3-43D3-881D-3D246E2D2478}" dt="2023-02-24T16:31:58.521" v="207" actId="1076"/>
          <ac:picMkLst>
            <pc:docMk/>
            <pc:sldMk cId="367620049" sldId="261"/>
            <ac:picMk id="2" creationId="{1FE5A7A6-3CB5-5F4D-2B18-093AD24DDF8F}"/>
          </ac:picMkLst>
        </pc:picChg>
        <pc:picChg chg="del">
          <ac:chgData name="Luísa Ferreira" userId="dad567e2eb153e2a" providerId="LiveId" clId="{32AB7D87-A6E3-43D3-881D-3D246E2D2478}" dt="2023-02-24T15:35:59.029" v="37" actId="478"/>
          <ac:picMkLst>
            <pc:docMk/>
            <pc:sldMk cId="367620049" sldId="261"/>
            <ac:picMk id="6" creationId="{00000000-0000-0000-0000-000000000000}"/>
          </ac:picMkLst>
        </pc:picChg>
        <pc:picChg chg="del">
          <ac:chgData name="Luísa Ferreira" userId="dad567e2eb153e2a" providerId="LiveId" clId="{32AB7D87-A6E3-43D3-881D-3D246E2D2478}" dt="2023-02-24T15:36:04.887" v="42" actId="478"/>
          <ac:picMkLst>
            <pc:docMk/>
            <pc:sldMk cId="367620049" sldId="261"/>
            <ac:picMk id="9" creationId="{00000000-0000-0000-0000-000000000000}"/>
          </ac:picMkLst>
        </pc:picChg>
      </pc:sldChg>
      <pc:sldChg chg="addSp delSp modSp mod delAnim">
        <pc:chgData name="Luísa Ferreira" userId="dad567e2eb153e2a" providerId="LiveId" clId="{32AB7D87-A6E3-43D3-881D-3D246E2D2478}" dt="2023-02-24T16:34:12.968" v="232" actId="1076"/>
        <pc:sldMkLst>
          <pc:docMk/>
          <pc:sldMk cId="1676075929" sldId="262"/>
        </pc:sldMkLst>
        <pc:spChg chg="mod">
          <ac:chgData name="Luísa Ferreira" userId="dad567e2eb153e2a" providerId="LiveId" clId="{32AB7D87-A6E3-43D3-881D-3D246E2D2478}" dt="2023-02-24T16:33:47.253" v="227" actId="14100"/>
          <ac:spMkLst>
            <pc:docMk/>
            <pc:sldMk cId="1676075929" sldId="262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4:12.968" v="232" actId="1076"/>
          <ac:spMkLst>
            <pc:docMk/>
            <pc:sldMk cId="1676075929" sldId="262"/>
            <ac:spMk id="5" creationId="{55DB4959-5A06-6949-4D5D-0F484D885ADF}"/>
          </ac:spMkLst>
        </pc:spChg>
        <pc:spChg chg="del">
          <ac:chgData name="Luísa Ferreira" userId="dad567e2eb153e2a" providerId="LiveId" clId="{32AB7D87-A6E3-43D3-881D-3D246E2D2478}" dt="2023-02-24T15:36:14.547" v="45" actId="478"/>
          <ac:spMkLst>
            <pc:docMk/>
            <pc:sldMk cId="1676075929" sldId="262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16" v="46" actId="478"/>
          <ac:spMkLst>
            <pc:docMk/>
            <pc:sldMk cId="1676075929" sldId="262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16.750" v="47" actId="478"/>
          <ac:spMkLst>
            <pc:docMk/>
            <pc:sldMk cId="1676075929" sldId="262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18.929" v="48" actId="478"/>
          <ac:spMkLst>
            <pc:docMk/>
            <pc:sldMk cId="1676075929" sldId="262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20.163" v="49" actId="478"/>
          <ac:spMkLst>
            <pc:docMk/>
            <pc:sldMk cId="1676075929" sldId="262"/>
            <ac:spMk id="1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34:08.938" v="231" actId="478"/>
          <ac:spMkLst>
            <pc:docMk/>
            <pc:sldMk cId="1676075929" sldId="262"/>
            <ac:spMk id="15" creationId="{00000000-0000-0000-0000-000000000000}"/>
          </ac:spMkLst>
        </pc:spChg>
        <pc:picChg chg="add mod">
          <ac:chgData name="Luísa Ferreira" userId="dad567e2eb153e2a" providerId="LiveId" clId="{32AB7D87-A6E3-43D3-881D-3D246E2D2478}" dt="2023-02-24T16:33:49.331" v="228" actId="1076"/>
          <ac:picMkLst>
            <pc:docMk/>
            <pc:sldMk cId="1676075929" sldId="262"/>
            <ac:picMk id="2" creationId="{30CA1429-A7AD-44C1-22C1-A6A02CD25C10}"/>
          </ac:picMkLst>
        </pc:picChg>
      </pc:sldChg>
      <pc:sldChg chg="addSp delSp modSp mod ord delAnim">
        <pc:chgData name="Luísa Ferreira" userId="dad567e2eb153e2a" providerId="LiveId" clId="{32AB7D87-A6E3-43D3-881D-3D246E2D2478}" dt="2023-02-24T16:33:08.597" v="221" actId="1076"/>
        <pc:sldMkLst>
          <pc:docMk/>
          <pc:sldMk cId="2208719657" sldId="263"/>
        </pc:sldMkLst>
        <pc:spChg chg="del">
          <ac:chgData name="Luísa Ferreira" userId="dad567e2eb153e2a" providerId="LiveId" clId="{32AB7D87-A6E3-43D3-881D-3D246E2D2478}" dt="2023-02-24T15:36:25.379" v="50" actId="478"/>
          <ac:spMkLst>
            <pc:docMk/>
            <pc:sldMk cId="2208719657" sldId="263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27.224" v="51" actId="478"/>
          <ac:spMkLst>
            <pc:docMk/>
            <pc:sldMk cId="2208719657" sldId="263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28.716" v="52" actId="478"/>
          <ac:spMkLst>
            <pc:docMk/>
            <pc:sldMk cId="2208719657" sldId="263"/>
            <ac:spMk id="5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2:43.261" v="217" actId="1076"/>
          <ac:spMkLst>
            <pc:docMk/>
            <pc:sldMk cId="2208719657" sldId="263"/>
            <ac:spMk id="6" creationId="{969AD774-F79D-578C-D27E-48E874130945}"/>
          </ac:spMkLst>
        </pc:spChg>
        <pc:spChg chg="del">
          <ac:chgData name="Luísa Ferreira" userId="dad567e2eb153e2a" providerId="LiveId" clId="{32AB7D87-A6E3-43D3-881D-3D246E2D2478}" dt="2023-02-24T15:36:40.170" v="53" actId="478"/>
          <ac:spMkLst>
            <pc:docMk/>
            <pc:sldMk cId="2208719657" sldId="263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41.712" v="54" actId="478"/>
          <ac:spMkLst>
            <pc:docMk/>
            <pc:sldMk cId="2208719657" sldId="263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43.152" v="55" actId="478"/>
          <ac:spMkLst>
            <pc:docMk/>
            <pc:sldMk cId="2208719657" sldId="263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45.382" v="57" actId="478"/>
          <ac:spMkLst>
            <pc:docMk/>
            <pc:sldMk cId="2208719657" sldId="263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36:44.252" v="56" actId="478"/>
          <ac:spMkLst>
            <pc:docMk/>
            <pc:sldMk cId="2208719657" sldId="263"/>
            <ac:spMk id="11" creationId="{00000000-0000-0000-0000-000000000000}"/>
          </ac:spMkLst>
        </pc:spChg>
        <pc:spChg chg="del mod">
          <ac:chgData name="Luísa Ferreira" userId="dad567e2eb153e2a" providerId="LiveId" clId="{32AB7D87-A6E3-43D3-881D-3D246E2D2478}" dt="2023-02-24T15:44:29.705" v="60" actId="478"/>
          <ac:spMkLst>
            <pc:docMk/>
            <pc:sldMk cId="2208719657" sldId="263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44:26.014" v="58" actId="478"/>
          <ac:spMkLst>
            <pc:docMk/>
            <pc:sldMk cId="2208719657" sldId="263"/>
            <ac:spMk id="1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2:54.935" v="219" actId="1076"/>
          <ac:spMkLst>
            <pc:docMk/>
            <pc:sldMk cId="2208719657" sldId="263"/>
            <ac:spMk id="15" creationId="{08A2E63A-2AD5-693C-9B74-65EB1B9BF75A}"/>
          </ac:spMkLst>
        </pc:spChg>
        <pc:spChg chg="add mod">
          <ac:chgData name="Luísa Ferreira" userId="dad567e2eb153e2a" providerId="LiveId" clId="{32AB7D87-A6E3-43D3-881D-3D246E2D2478}" dt="2023-02-24T16:33:08.597" v="221" actId="1076"/>
          <ac:spMkLst>
            <pc:docMk/>
            <pc:sldMk cId="2208719657" sldId="263"/>
            <ac:spMk id="17" creationId="{9CCE25EE-04B0-83B4-40D1-1619EBA1AC22}"/>
          </ac:spMkLst>
        </pc:spChg>
      </pc:sldChg>
      <pc:sldChg chg="addSp delSp modSp mod">
        <pc:chgData name="Luísa Ferreira" userId="dad567e2eb153e2a" providerId="LiveId" clId="{32AB7D87-A6E3-43D3-881D-3D246E2D2478}" dt="2023-02-24T16:36:20.597" v="256" actId="1076"/>
        <pc:sldMkLst>
          <pc:docMk/>
          <pc:sldMk cId="2044035725" sldId="264"/>
        </pc:sldMkLst>
        <pc:spChg chg="mod">
          <ac:chgData name="Luísa Ferreira" userId="dad567e2eb153e2a" providerId="LiveId" clId="{32AB7D87-A6E3-43D3-881D-3D246E2D2478}" dt="2023-02-24T16:35:27.160" v="244"/>
          <ac:spMkLst>
            <pc:docMk/>
            <pc:sldMk cId="2044035725" sldId="264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18.638" v="61" actId="478"/>
          <ac:spMkLst>
            <pc:docMk/>
            <pc:sldMk cId="2044035725" sldId="264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21.548" v="62" actId="478"/>
          <ac:spMkLst>
            <pc:docMk/>
            <pc:sldMk cId="2044035725" sldId="264"/>
            <ac:spMk id="5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5:52.545" v="252" actId="1076"/>
          <ac:spMkLst>
            <pc:docMk/>
            <pc:sldMk cId="2044035725" sldId="264"/>
            <ac:spMk id="7" creationId="{7B8F4648-5017-C956-3525-95AFFD0B06EF}"/>
          </ac:spMkLst>
        </pc:spChg>
        <pc:spChg chg="add mod">
          <ac:chgData name="Luísa Ferreira" userId="dad567e2eb153e2a" providerId="LiveId" clId="{32AB7D87-A6E3-43D3-881D-3D246E2D2478}" dt="2023-02-24T16:36:05.626" v="254" actId="1076"/>
          <ac:spMkLst>
            <pc:docMk/>
            <pc:sldMk cId="2044035725" sldId="264"/>
            <ac:spMk id="9" creationId="{26EA18F8-DD9D-1034-F433-99E7581FEE62}"/>
          </ac:spMkLst>
        </pc:spChg>
        <pc:spChg chg="add mod">
          <ac:chgData name="Luísa Ferreira" userId="dad567e2eb153e2a" providerId="LiveId" clId="{32AB7D87-A6E3-43D3-881D-3D246E2D2478}" dt="2023-02-24T16:36:20.597" v="256" actId="1076"/>
          <ac:spMkLst>
            <pc:docMk/>
            <pc:sldMk cId="2044035725" sldId="264"/>
            <ac:spMk id="11" creationId="{0224ACDD-0FFA-BD79-0983-1104A4F5BA8D}"/>
          </ac:spMkLst>
        </pc:spChg>
        <pc:picChg chg="add mod">
          <ac:chgData name="Luísa Ferreira" userId="dad567e2eb153e2a" providerId="LiveId" clId="{32AB7D87-A6E3-43D3-881D-3D246E2D2478}" dt="2023-02-24T16:35:34.271" v="246" actId="1076"/>
          <ac:picMkLst>
            <pc:docMk/>
            <pc:sldMk cId="2044035725" sldId="264"/>
            <ac:picMk id="2" creationId="{2C7C52E6-61DF-3A9A-9585-CE56060200A7}"/>
          </ac:picMkLst>
        </pc:picChg>
      </pc:sldChg>
      <pc:sldChg chg="addSp delSp modSp mod delAnim">
        <pc:chgData name="Luísa Ferreira" userId="dad567e2eb153e2a" providerId="LiveId" clId="{32AB7D87-A6E3-43D3-881D-3D246E2D2478}" dt="2023-02-24T16:37:59.995" v="292" actId="1076"/>
        <pc:sldMkLst>
          <pc:docMk/>
          <pc:sldMk cId="2138048424" sldId="265"/>
        </pc:sldMkLst>
        <pc:spChg chg="mod">
          <ac:chgData name="Luísa Ferreira" userId="dad567e2eb153e2a" providerId="LiveId" clId="{32AB7D87-A6E3-43D3-881D-3D246E2D2478}" dt="2023-02-24T16:37:24.053" v="283" actId="1076"/>
          <ac:spMkLst>
            <pc:docMk/>
            <pc:sldMk cId="2138048424" sldId="265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7:26.177" v="284" actId="1076"/>
          <ac:spMkLst>
            <pc:docMk/>
            <pc:sldMk cId="2138048424" sldId="265"/>
            <ac:spMk id="7" creationId="{EBE2856A-76BB-679B-4358-A0CD99051C1F}"/>
          </ac:spMkLst>
        </pc:spChg>
        <pc:spChg chg="add mod">
          <ac:chgData name="Luísa Ferreira" userId="dad567e2eb153e2a" providerId="LiveId" clId="{32AB7D87-A6E3-43D3-881D-3D246E2D2478}" dt="2023-02-24T16:37:37.395" v="286" actId="1076"/>
          <ac:spMkLst>
            <pc:docMk/>
            <pc:sldMk cId="2138048424" sldId="265"/>
            <ac:spMk id="9" creationId="{DE2CE1FE-09E6-A737-9C2F-A8E3602BEF57}"/>
          </ac:spMkLst>
        </pc:spChg>
        <pc:spChg chg="add mod">
          <ac:chgData name="Luísa Ferreira" userId="dad567e2eb153e2a" providerId="LiveId" clId="{32AB7D87-A6E3-43D3-881D-3D246E2D2478}" dt="2023-02-24T16:37:59.995" v="292" actId="1076"/>
          <ac:spMkLst>
            <pc:docMk/>
            <pc:sldMk cId="2138048424" sldId="265"/>
            <ac:spMk id="11" creationId="{9EC991FB-2514-B9E4-1F5C-581F2F99AA78}"/>
          </ac:spMkLst>
        </pc:spChg>
        <pc:picChg chg="add mod">
          <ac:chgData name="Luísa Ferreira" userId="dad567e2eb153e2a" providerId="LiveId" clId="{32AB7D87-A6E3-43D3-881D-3D246E2D2478}" dt="2023-02-24T16:37:03.761" v="279" actId="1076"/>
          <ac:picMkLst>
            <pc:docMk/>
            <pc:sldMk cId="2138048424" sldId="265"/>
            <ac:picMk id="2" creationId="{D629BEBF-F6E7-8EA6-27CE-96F72C88C89E}"/>
          </ac:picMkLst>
        </pc:picChg>
        <pc:picChg chg="del">
          <ac:chgData name="Luísa Ferreira" userId="dad567e2eb153e2a" providerId="LiveId" clId="{32AB7D87-A6E3-43D3-881D-3D246E2D2478}" dt="2023-02-24T15:59:27.133" v="64" actId="478"/>
          <ac:picMkLst>
            <pc:docMk/>
            <pc:sldMk cId="2138048424" sldId="265"/>
            <ac:picMk id="4" creationId="{00000000-0000-0000-0000-000000000000}"/>
          </ac:picMkLst>
        </pc:picChg>
        <pc:picChg chg="del">
          <ac:chgData name="Luísa Ferreira" userId="dad567e2eb153e2a" providerId="LiveId" clId="{32AB7D87-A6E3-43D3-881D-3D246E2D2478}" dt="2023-02-24T15:59:25.005" v="63" actId="478"/>
          <ac:picMkLst>
            <pc:docMk/>
            <pc:sldMk cId="2138048424" sldId="265"/>
            <ac:picMk id="5" creationId="{00000000-0000-0000-0000-000000000000}"/>
          </ac:picMkLst>
        </pc:picChg>
      </pc:sldChg>
      <pc:sldChg chg="addSp delSp modSp mod delAnim">
        <pc:chgData name="Luísa Ferreira" userId="dad567e2eb153e2a" providerId="LiveId" clId="{32AB7D87-A6E3-43D3-881D-3D246E2D2478}" dt="2023-02-24T16:39:31.291" v="322" actId="478"/>
        <pc:sldMkLst>
          <pc:docMk/>
          <pc:sldMk cId="1108302110" sldId="266"/>
        </pc:sldMkLst>
        <pc:spChg chg="mod">
          <ac:chgData name="Luísa Ferreira" userId="dad567e2eb153e2a" providerId="LiveId" clId="{32AB7D87-A6E3-43D3-881D-3D246E2D2478}" dt="2023-02-24T16:38:38.214" v="313"/>
          <ac:spMkLst>
            <pc:docMk/>
            <pc:sldMk cId="1108302110" sldId="266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33.334" v="65" actId="478"/>
          <ac:spMkLst>
            <pc:docMk/>
            <pc:sldMk cId="1108302110" sldId="266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38.423" v="67" actId="478"/>
          <ac:spMkLst>
            <pc:docMk/>
            <pc:sldMk cId="1108302110" sldId="266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41.967" v="68" actId="478"/>
          <ac:spMkLst>
            <pc:docMk/>
            <pc:sldMk cId="1108302110" sldId="266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35.891" v="66" actId="478"/>
          <ac:spMkLst>
            <pc:docMk/>
            <pc:sldMk cId="1108302110" sldId="266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5:59:45.645" v="69" actId="478"/>
          <ac:spMkLst>
            <pc:docMk/>
            <pc:sldMk cId="1108302110" sldId="266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04.208" v="70" actId="478"/>
          <ac:spMkLst>
            <pc:docMk/>
            <pc:sldMk cId="1108302110" sldId="266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10.161" v="72" actId="478"/>
          <ac:spMkLst>
            <pc:docMk/>
            <pc:sldMk cId="1108302110" sldId="266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07.835" v="71" actId="478"/>
          <ac:spMkLst>
            <pc:docMk/>
            <pc:sldMk cId="1108302110" sldId="266"/>
            <ac:spMk id="11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39:08.641" v="318" actId="14100"/>
          <ac:spMkLst>
            <pc:docMk/>
            <pc:sldMk cId="1108302110" sldId="266"/>
            <ac:spMk id="13" creationId="{7F371F60-9EBF-E73B-2F77-0F448368EF9D}"/>
          </ac:spMkLst>
        </pc:spChg>
        <pc:spChg chg="add del mod">
          <ac:chgData name="Luísa Ferreira" userId="dad567e2eb153e2a" providerId="LiveId" clId="{32AB7D87-A6E3-43D3-881D-3D246E2D2478}" dt="2023-02-24T16:39:31.291" v="322" actId="478"/>
          <ac:spMkLst>
            <pc:docMk/>
            <pc:sldMk cId="1108302110" sldId="266"/>
            <ac:spMk id="15" creationId="{16F478D0-1E77-86A4-317D-7E07C90D003B}"/>
          </ac:spMkLst>
        </pc:spChg>
        <pc:picChg chg="add mod">
          <ac:chgData name="Luísa Ferreira" userId="dad567e2eb153e2a" providerId="LiveId" clId="{32AB7D87-A6E3-43D3-881D-3D246E2D2478}" dt="2023-02-24T16:38:48.980" v="315" actId="1076"/>
          <ac:picMkLst>
            <pc:docMk/>
            <pc:sldMk cId="1108302110" sldId="266"/>
            <ac:picMk id="2" creationId="{54E3EEC0-25E4-7A9A-5C14-CC17EECB1EEC}"/>
          </ac:picMkLst>
        </pc:picChg>
      </pc:sldChg>
      <pc:sldChg chg="addSp delSp modSp mod delAnim">
        <pc:chgData name="Luísa Ferreira" userId="dad567e2eb153e2a" providerId="LiveId" clId="{32AB7D87-A6E3-43D3-881D-3D246E2D2478}" dt="2023-02-24T16:50:24.628" v="386" actId="20577"/>
        <pc:sldMkLst>
          <pc:docMk/>
          <pc:sldMk cId="4177953587" sldId="267"/>
        </pc:sldMkLst>
        <pc:spChg chg="mod">
          <ac:chgData name="Luísa Ferreira" userId="dad567e2eb153e2a" providerId="LiveId" clId="{32AB7D87-A6E3-43D3-881D-3D246E2D2478}" dt="2023-02-24T16:50:24.628" v="386" actId="20577"/>
          <ac:spMkLst>
            <pc:docMk/>
            <pc:sldMk cId="4177953587" sldId="267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20.915" v="75" actId="478"/>
          <ac:spMkLst>
            <pc:docMk/>
            <pc:sldMk cId="4177953587" sldId="267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17.901" v="74" actId="478"/>
          <ac:spMkLst>
            <pc:docMk/>
            <pc:sldMk cId="4177953587" sldId="267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24.366" v="76" actId="478"/>
          <ac:spMkLst>
            <pc:docMk/>
            <pc:sldMk cId="4177953587" sldId="267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28.439" v="77" actId="478"/>
          <ac:spMkLst>
            <pc:docMk/>
            <pc:sldMk cId="4177953587" sldId="267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31.124" v="78" actId="478"/>
          <ac:spMkLst>
            <pc:docMk/>
            <pc:sldMk cId="4177953587" sldId="267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0:34.696" v="79" actId="478"/>
          <ac:spMkLst>
            <pc:docMk/>
            <pc:sldMk cId="4177953587" sldId="267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47:54.060" v="359" actId="478"/>
          <ac:spMkLst>
            <pc:docMk/>
            <pc:sldMk cId="4177953587" sldId="267"/>
            <ac:spMk id="11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48:19.618" v="363" actId="1076"/>
          <ac:spMkLst>
            <pc:docMk/>
            <pc:sldMk cId="4177953587" sldId="267"/>
            <ac:spMk id="13" creationId="{B7C60DF8-A09B-A7BF-5673-714AD606A733}"/>
          </ac:spMkLst>
        </pc:spChg>
        <pc:spChg chg="add mod">
          <ac:chgData name="Luísa Ferreira" userId="dad567e2eb153e2a" providerId="LiveId" clId="{32AB7D87-A6E3-43D3-881D-3D246E2D2478}" dt="2023-02-24T16:48:52.306" v="369" actId="1076"/>
          <ac:spMkLst>
            <pc:docMk/>
            <pc:sldMk cId="4177953587" sldId="267"/>
            <ac:spMk id="16" creationId="{D05510EC-3057-D72E-A48B-BDBC30C87087}"/>
          </ac:spMkLst>
        </pc:spChg>
        <pc:picChg chg="add mod">
          <ac:chgData name="Luísa Ferreira" userId="dad567e2eb153e2a" providerId="LiveId" clId="{32AB7D87-A6E3-43D3-881D-3D246E2D2478}" dt="2023-02-24T16:48:01.299" v="361" actId="1076"/>
          <ac:picMkLst>
            <pc:docMk/>
            <pc:sldMk cId="4177953587" sldId="267"/>
            <ac:picMk id="2" creationId="{2FA8A258-1265-AEAF-6EE4-91D07B54BCD0}"/>
          </ac:picMkLst>
        </pc:picChg>
        <pc:picChg chg="del">
          <ac:chgData name="Luísa Ferreira" userId="dad567e2eb153e2a" providerId="LiveId" clId="{32AB7D87-A6E3-43D3-881D-3D246E2D2478}" dt="2023-02-24T16:00:13.875" v="73" actId="478"/>
          <ac:picMkLst>
            <pc:docMk/>
            <pc:sldMk cId="4177953587" sldId="267"/>
            <ac:picMk id="4" creationId="{00000000-0000-0000-0000-000000000000}"/>
          </ac:picMkLst>
        </pc:picChg>
        <pc:picChg chg="add mod">
          <ac:chgData name="Luísa Ferreira" userId="dad567e2eb153e2a" providerId="LiveId" clId="{32AB7D87-A6E3-43D3-881D-3D246E2D2478}" dt="2023-02-24T16:48:25.178" v="365" actId="1076"/>
          <ac:picMkLst>
            <pc:docMk/>
            <pc:sldMk cId="4177953587" sldId="267"/>
            <ac:picMk id="14" creationId="{79FDAC96-0ED6-024D-6E9C-3A43455F9BB0}"/>
          </ac:picMkLst>
        </pc:picChg>
      </pc:sldChg>
      <pc:sldChg chg="addSp delSp modSp mod delAnim">
        <pc:chgData name="Luísa Ferreira" userId="dad567e2eb153e2a" providerId="LiveId" clId="{32AB7D87-A6E3-43D3-881D-3D246E2D2478}" dt="2023-02-24T16:49:32.419" v="377" actId="1076"/>
        <pc:sldMkLst>
          <pc:docMk/>
          <pc:sldMk cId="1610986657" sldId="268"/>
        </pc:sldMkLst>
        <pc:spChg chg="del">
          <ac:chgData name="Luísa Ferreira" userId="dad567e2eb153e2a" providerId="LiveId" clId="{32AB7D87-A6E3-43D3-881D-3D246E2D2478}" dt="2023-02-24T16:49:01.142" v="371" actId="478"/>
          <ac:spMkLst>
            <pc:docMk/>
            <pc:sldMk cId="1610986657" sldId="268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13.809" v="81" actId="478"/>
          <ac:spMkLst>
            <pc:docMk/>
            <pc:sldMk cId="1610986657" sldId="268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16.254" v="82" actId="478"/>
          <ac:spMkLst>
            <pc:docMk/>
            <pc:sldMk cId="1610986657" sldId="268"/>
            <ac:spMk id="6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49:13.778" v="374" actId="14100"/>
          <ac:spMkLst>
            <pc:docMk/>
            <pc:sldMk cId="1610986657" sldId="268"/>
            <ac:spMk id="7" creationId="{7CA74C54-BF71-1FC8-36CA-F41D70D96A96}"/>
          </ac:spMkLst>
        </pc:spChg>
        <pc:spChg chg="add mod">
          <ac:chgData name="Luísa Ferreira" userId="dad567e2eb153e2a" providerId="LiveId" clId="{32AB7D87-A6E3-43D3-881D-3D246E2D2478}" dt="2023-02-24T16:49:32.419" v="377" actId="1076"/>
          <ac:spMkLst>
            <pc:docMk/>
            <pc:sldMk cId="1610986657" sldId="268"/>
            <ac:spMk id="9" creationId="{124D286E-1C0C-504E-CF36-D4DF637BE6E5}"/>
          </ac:spMkLst>
        </pc:spChg>
        <pc:picChg chg="del">
          <ac:chgData name="Luísa Ferreira" userId="dad567e2eb153e2a" providerId="LiveId" clId="{32AB7D87-A6E3-43D3-881D-3D246E2D2478}" dt="2023-02-24T16:01:11.704" v="80" actId="478"/>
          <ac:picMkLst>
            <pc:docMk/>
            <pc:sldMk cId="1610986657" sldId="268"/>
            <ac:picMk id="3" creationId="{00000000-0000-0000-0000-000000000000}"/>
          </ac:picMkLst>
        </pc:picChg>
      </pc:sldChg>
      <pc:sldChg chg="addSp delSp modSp mod">
        <pc:chgData name="Luísa Ferreira" userId="dad567e2eb153e2a" providerId="LiveId" clId="{32AB7D87-A6E3-43D3-881D-3D246E2D2478}" dt="2023-02-24T16:53:15.106" v="412" actId="1076"/>
        <pc:sldMkLst>
          <pc:docMk/>
          <pc:sldMk cId="2971565069" sldId="269"/>
        </pc:sldMkLst>
        <pc:spChg chg="mod">
          <ac:chgData name="Luísa Ferreira" userId="dad567e2eb153e2a" providerId="LiveId" clId="{32AB7D87-A6E3-43D3-881D-3D246E2D2478}" dt="2023-02-24T16:52:51.888" v="407" actId="14100"/>
          <ac:spMkLst>
            <pc:docMk/>
            <pc:sldMk cId="2971565069" sldId="269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23.214" v="84" actId="478"/>
          <ac:spMkLst>
            <pc:docMk/>
            <pc:sldMk cId="2971565069" sldId="269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26.039" v="85" actId="478"/>
          <ac:spMkLst>
            <pc:docMk/>
            <pc:sldMk cId="2971565069" sldId="269"/>
            <ac:spMk id="6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3:15.106" v="412" actId="1076"/>
          <ac:spMkLst>
            <pc:docMk/>
            <pc:sldMk cId="2971565069" sldId="269"/>
            <ac:spMk id="8" creationId="{3B9EB63A-E0F8-34F5-238A-5333DFF6E99F}"/>
          </ac:spMkLst>
        </pc:spChg>
        <pc:picChg chg="add mod">
          <ac:chgData name="Luísa Ferreira" userId="dad567e2eb153e2a" providerId="LiveId" clId="{32AB7D87-A6E3-43D3-881D-3D246E2D2478}" dt="2023-02-24T16:52:55.234" v="408" actId="1076"/>
          <ac:picMkLst>
            <pc:docMk/>
            <pc:sldMk cId="2971565069" sldId="269"/>
            <ac:picMk id="2" creationId="{C5BC0A89-817A-05BF-A80E-3770569A0A04}"/>
          </ac:picMkLst>
        </pc:picChg>
        <pc:picChg chg="del">
          <ac:chgData name="Luísa Ferreira" userId="dad567e2eb153e2a" providerId="LiveId" clId="{32AB7D87-A6E3-43D3-881D-3D246E2D2478}" dt="2023-02-24T16:01:20.524" v="83" actId="478"/>
          <ac:picMkLst>
            <pc:docMk/>
            <pc:sldMk cId="2971565069" sldId="269"/>
            <ac:picMk id="5" creationId="{00000000-0000-0000-0000-000000000000}"/>
          </ac:picMkLst>
        </pc:picChg>
      </pc:sldChg>
      <pc:sldChg chg="addSp delSp modSp mod delAnim">
        <pc:chgData name="Luísa Ferreira" userId="dad567e2eb153e2a" providerId="LiveId" clId="{32AB7D87-A6E3-43D3-881D-3D246E2D2478}" dt="2023-02-24T16:54:30.419" v="433" actId="1076"/>
        <pc:sldMkLst>
          <pc:docMk/>
          <pc:sldMk cId="263226758" sldId="270"/>
        </pc:sldMkLst>
        <pc:spChg chg="del">
          <ac:chgData name="Luísa Ferreira" userId="dad567e2eb153e2a" providerId="LiveId" clId="{32AB7D87-A6E3-43D3-881D-3D246E2D2478}" dt="2023-02-24T16:53:18.872" v="413" actId="478"/>
          <ac:spMkLst>
            <pc:docMk/>
            <pc:sldMk cId="263226758" sldId="270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34.363" v="87" actId="478"/>
          <ac:spMkLst>
            <pc:docMk/>
            <pc:sldMk cId="263226758" sldId="270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31.666" v="86" actId="478"/>
          <ac:spMkLst>
            <pc:docMk/>
            <pc:sldMk cId="263226758" sldId="270"/>
            <ac:spMk id="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37.802" v="88" actId="478"/>
          <ac:spMkLst>
            <pc:docMk/>
            <pc:sldMk cId="263226758" sldId="270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0.684" v="89" actId="478"/>
          <ac:spMkLst>
            <pc:docMk/>
            <pc:sldMk cId="263226758" sldId="270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3.059" v="90" actId="478"/>
          <ac:spMkLst>
            <pc:docMk/>
            <pc:sldMk cId="263226758" sldId="270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4.421" v="91" actId="478"/>
          <ac:spMkLst>
            <pc:docMk/>
            <pc:sldMk cId="263226758" sldId="270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7.145" v="93" actId="478"/>
          <ac:spMkLst>
            <pc:docMk/>
            <pc:sldMk cId="263226758" sldId="270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5.554" v="92" actId="478"/>
          <ac:spMkLst>
            <pc:docMk/>
            <pc:sldMk cId="263226758" sldId="270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8.457" v="94" actId="478"/>
          <ac:spMkLst>
            <pc:docMk/>
            <pc:sldMk cId="263226758" sldId="270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50.294" v="96" actId="478"/>
          <ac:spMkLst>
            <pc:docMk/>
            <pc:sldMk cId="263226758" sldId="270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49.544" v="95" actId="478"/>
          <ac:spMkLst>
            <pc:docMk/>
            <pc:sldMk cId="263226758" sldId="270"/>
            <ac:spMk id="1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51.086" v="97" actId="478"/>
          <ac:spMkLst>
            <pc:docMk/>
            <pc:sldMk cId="263226758" sldId="270"/>
            <ac:spMk id="1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52.487" v="98" actId="478"/>
          <ac:spMkLst>
            <pc:docMk/>
            <pc:sldMk cId="263226758" sldId="270"/>
            <ac:spMk id="1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54.503" v="100" actId="478"/>
          <ac:spMkLst>
            <pc:docMk/>
            <pc:sldMk cId="263226758" sldId="270"/>
            <ac:spMk id="1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1:53.319" v="99" actId="478"/>
          <ac:spMkLst>
            <pc:docMk/>
            <pc:sldMk cId="263226758" sldId="270"/>
            <ac:spMk id="18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4:23.871" v="431"/>
          <ac:spMkLst>
            <pc:docMk/>
            <pc:sldMk cId="263226758" sldId="270"/>
            <ac:spMk id="19" creationId="{B0B2DA95-6250-AD21-CC95-811165C02C69}"/>
          </ac:spMkLst>
        </pc:spChg>
        <pc:spChg chg="add mod">
          <ac:chgData name="Luísa Ferreira" userId="dad567e2eb153e2a" providerId="LiveId" clId="{32AB7D87-A6E3-43D3-881D-3D246E2D2478}" dt="2023-02-24T16:54:30.419" v="433" actId="1076"/>
          <ac:spMkLst>
            <pc:docMk/>
            <pc:sldMk cId="263226758" sldId="270"/>
            <ac:spMk id="21" creationId="{A6BF9B18-4C88-7E2F-B34D-6C76B9BA577D}"/>
          </ac:spMkLst>
        </pc:spChg>
      </pc:sldChg>
      <pc:sldChg chg="addSp delSp modSp mod delAnim">
        <pc:chgData name="Luísa Ferreira" userId="dad567e2eb153e2a" providerId="LiveId" clId="{32AB7D87-A6E3-43D3-881D-3D246E2D2478}" dt="2023-02-24T16:55:00.409" v="437" actId="1076"/>
        <pc:sldMkLst>
          <pc:docMk/>
          <pc:sldMk cId="307975806" sldId="271"/>
        </pc:sldMkLst>
        <pc:spChg chg="del">
          <ac:chgData name="Luísa Ferreira" userId="dad567e2eb153e2a" providerId="LiveId" clId="{32AB7D87-A6E3-43D3-881D-3D246E2D2478}" dt="2023-02-24T16:54:35.255" v="434" actId="478"/>
          <ac:spMkLst>
            <pc:docMk/>
            <pc:sldMk cId="307975806" sldId="271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09.003" v="101" actId="478"/>
          <ac:spMkLst>
            <pc:docMk/>
            <pc:sldMk cId="307975806" sldId="271"/>
            <ac:spMk id="4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5:00.409" v="437" actId="1076"/>
          <ac:spMkLst>
            <pc:docMk/>
            <pc:sldMk cId="307975806" sldId="271"/>
            <ac:spMk id="5" creationId="{AA8CC8F0-C907-C8CC-10A7-1654DF0A1164}"/>
          </ac:spMkLst>
        </pc:spChg>
        <pc:spChg chg="del">
          <ac:chgData name="Luísa Ferreira" userId="dad567e2eb153e2a" providerId="LiveId" clId="{32AB7D87-A6E3-43D3-881D-3D246E2D2478}" dt="2023-02-24T16:02:13.888" v="104" actId="478"/>
          <ac:spMkLst>
            <pc:docMk/>
            <pc:sldMk cId="307975806" sldId="271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23.144" v="107" actId="478"/>
          <ac:spMkLst>
            <pc:docMk/>
            <pc:sldMk cId="307975806" sldId="271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16.479" v="105" actId="478"/>
          <ac:spMkLst>
            <pc:docMk/>
            <pc:sldMk cId="307975806" sldId="271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19.851" v="106" actId="478"/>
          <ac:spMkLst>
            <pc:docMk/>
            <pc:sldMk cId="307975806" sldId="271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35.367" v="110" actId="478"/>
          <ac:spMkLst>
            <pc:docMk/>
            <pc:sldMk cId="307975806" sldId="271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37.081" v="111" actId="478"/>
          <ac:spMkLst>
            <pc:docMk/>
            <pc:sldMk cId="307975806" sldId="271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33.200" v="108" actId="478"/>
          <ac:spMkLst>
            <pc:docMk/>
            <pc:sldMk cId="307975806" sldId="271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34.380" v="109" actId="478"/>
          <ac:spMkLst>
            <pc:docMk/>
            <pc:sldMk cId="307975806" sldId="271"/>
            <ac:spMk id="14" creationId="{00000000-0000-0000-0000-000000000000}"/>
          </ac:spMkLst>
        </pc:spChg>
        <pc:picChg chg="del mod">
          <ac:chgData name="Luísa Ferreira" userId="dad567e2eb153e2a" providerId="LiveId" clId="{32AB7D87-A6E3-43D3-881D-3D246E2D2478}" dt="2023-02-24T16:02:11.048" v="103" actId="478"/>
          <ac:picMkLst>
            <pc:docMk/>
            <pc:sldMk cId="307975806" sldId="271"/>
            <ac:picMk id="6" creationId="{00000000-0000-0000-0000-000000000000}"/>
          </ac:picMkLst>
        </pc:picChg>
      </pc:sldChg>
      <pc:sldChg chg="addSp delSp modSp mod delAnim">
        <pc:chgData name="Luísa Ferreira" userId="dad567e2eb153e2a" providerId="LiveId" clId="{32AB7D87-A6E3-43D3-881D-3D246E2D2478}" dt="2023-02-24T16:56:35.682" v="454" actId="1076"/>
        <pc:sldMkLst>
          <pc:docMk/>
          <pc:sldMk cId="3825620453" sldId="272"/>
        </pc:sldMkLst>
        <pc:spChg chg="mod">
          <ac:chgData name="Luísa Ferreira" userId="dad567e2eb153e2a" providerId="LiveId" clId="{32AB7D87-A6E3-43D3-881D-3D246E2D2478}" dt="2023-02-24T16:56:14.468" v="450" actId="14100"/>
          <ac:spMkLst>
            <pc:docMk/>
            <pc:sldMk cId="3825620453" sldId="272"/>
            <ac:spMk id="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2.064" v="114" actId="478"/>
          <ac:spMkLst>
            <pc:docMk/>
            <pc:sldMk cId="3825620453" sldId="272"/>
            <ac:spMk id="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4.199" v="116" actId="478"/>
          <ac:spMkLst>
            <pc:docMk/>
            <pc:sldMk cId="3825620453" sldId="272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5.340" v="117" actId="478"/>
          <ac:spMkLst>
            <pc:docMk/>
            <pc:sldMk cId="3825620453" sldId="272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7.240" v="119" actId="478"/>
          <ac:spMkLst>
            <pc:docMk/>
            <pc:sldMk cId="3825620453" sldId="272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6.401" v="118" actId="478"/>
          <ac:spMkLst>
            <pc:docMk/>
            <pc:sldMk cId="3825620453" sldId="272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1.283" v="113" actId="478"/>
          <ac:spMkLst>
            <pc:docMk/>
            <pc:sldMk cId="3825620453" sldId="272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42.795" v="115" actId="478"/>
          <ac:spMkLst>
            <pc:docMk/>
            <pc:sldMk cId="3825620453" sldId="272"/>
            <ac:spMk id="11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6:35.682" v="454" actId="1076"/>
          <ac:spMkLst>
            <pc:docMk/>
            <pc:sldMk cId="3825620453" sldId="272"/>
            <ac:spMk id="13" creationId="{6C2EF44A-627A-1401-EFE3-F926D232F3BF}"/>
          </ac:spMkLst>
        </pc:spChg>
        <pc:picChg chg="add mod">
          <ac:chgData name="Luísa Ferreira" userId="dad567e2eb153e2a" providerId="LiveId" clId="{32AB7D87-A6E3-43D3-881D-3D246E2D2478}" dt="2023-02-24T16:56:18.130" v="451" actId="1076"/>
          <ac:picMkLst>
            <pc:docMk/>
            <pc:sldMk cId="3825620453" sldId="272"/>
            <ac:picMk id="2" creationId="{5D8BF93A-0147-4435-6C24-E3D4FAE91C33}"/>
          </ac:picMkLst>
        </pc:picChg>
        <pc:picChg chg="del">
          <ac:chgData name="Luísa Ferreira" userId="dad567e2eb153e2a" providerId="LiveId" clId="{32AB7D87-A6E3-43D3-881D-3D246E2D2478}" dt="2023-02-24T16:02:39.457" v="112" actId="478"/>
          <ac:picMkLst>
            <pc:docMk/>
            <pc:sldMk cId="3825620453" sldId="272"/>
            <ac:picMk id="5" creationId="{00000000-0000-0000-0000-000000000000}"/>
          </ac:picMkLst>
        </pc:picChg>
      </pc:sldChg>
      <pc:sldChg chg="addSp delSp modSp mod delAnim modAnim">
        <pc:chgData name="Luísa Ferreira" userId="dad567e2eb153e2a" providerId="LiveId" clId="{32AB7D87-A6E3-43D3-881D-3D246E2D2478}" dt="2023-02-24T16:57:47.283" v="462" actId="1076"/>
        <pc:sldMkLst>
          <pc:docMk/>
          <pc:sldMk cId="3694991025" sldId="273"/>
        </pc:sldMkLst>
        <pc:spChg chg="del mod">
          <ac:chgData name="Luísa Ferreira" userId="dad567e2eb153e2a" providerId="LiveId" clId="{32AB7D87-A6E3-43D3-881D-3D246E2D2478}" dt="2023-02-24T16:56:42.417" v="456" actId="478"/>
          <ac:spMkLst>
            <pc:docMk/>
            <pc:sldMk cId="3694991025" sldId="273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7:00.658" v="460" actId="1076"/>
          <ac:spMkLst>
            <pc:docMk/>
            <pc:sldMk cId="3694991025" sldId="273"/>
            <ac:spMk id="5" creationId="{19700075-37C8-1F03-C47E-6FCAE7CA47BE}"/>
          </ac:spMkLst>
        </pc:spChg>
        <pc:spChg chg="del mod">
          <ac:chgData name="Luísa Ferreira" userId="dad567e2eb153e2a" providerId="LiveId" clId="{32AB7D87-A6E3-43D3-881D-3D246E2D2478}" dt="2023-02-24T16:03:03.200" v="125" actId="478"/>
          <ac:spMkLst>
            <pc:docMk/>
            <pc:sldMk cId="3694991025" sldId="273"/>
            <ac:spMk id="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54.433" v="123" actId="478"/>
          <ac:spMkLst>
            <pc:docMk/>
            <pc:sldMk cId="3694991025" sldId="273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51.257" v="120" actId="478"/>
          <ac:spMkLst>
            <pc:docMk/>
            <pc:sldMk cId="3694991025" sldId="273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2:53.463" v="122" actId="478"/>
          <ac:spMkLst>
            <pc:docMk/>
            <pc:sldMk cId="3694991025" sldId="273"/>
            <ac:spMk id="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04.578" v="126" actId="478"/>
          <ac:spMkLst>
            <pc:docMk/>
            <pc:sldMk cId="3694991025" sldId="273"/>
            <ac:spMk id="1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06.212" v="127" actId="478"/>
          <ac:spMkLst>
            <pc:docMk/>
            <pc:sldMk cId="3694991025" sldId="273"/>
            <ac:spMk id="1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06.858" v="128" actId="478"/>
          <ac:spMkLst>
            <pc:docMk/>
            <pc:sldMk cId="3694991025" sldId="273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09.729" v="130" actId="478"/>
          <ac:spMkLst>
            <pc:docMk/>
            <pc:sldMk cId="3694991025" sldId="273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08.001" v="129" actId="478"/>
          <ac:spMkLst>
            <pc:docMk/>
            <pc:sldMk cId="3694991025" sldId="273"/>
            <ac:spMk id="14" creationId="{00000000-0000-0000-0000-000000000000}"/>
          </ac:spMkLst>
        </pc:spChg>
        <pc:spChg chg="del mod">
          <ac:chgData name="Luísa Ferreira" userId="dad567e2eb153e2a" providerId="LiveId" clId="{32AB7D87-A6E3-43D3-881D-3D246E2D2478}" dt="2023-02-24T16:03:14.242" v="135" actId="478"/>
          <ac:spMkLst>
            <pc:docMk/>
            <pc:sldMk cId="3694991025" sldId="273"/>
            <ac:spMk id="19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17.453" v="138" actId="478"/>
          <ac:spMkLst>
            <pc:docMk/>
            <pc:sldMk cId="3694991025" sldId="273"/>
            <ac:spMk id="20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20.431" v="140" actId="478"/>
          <ac:spMkLst>
            <pc:docMk/>
            <pc:sldMk cId="3694991025" sldId="273"/>
            <ac:spMk id="21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03:18.365" v="139" actId="478"/>
          <ac:spMkLst>
            <pc:docMk/>
            <pc:sldMk cId="3694991025" sldId="273"/>
            <ac:spMk id="22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7:47.283" v="462" actId="1076"/>
          <ac:spMkLst>
            <pc:docMk/>
            <pc:sldMk cId="3694991025" sldId="273"/>
            <ac:spMk id="23" creationId="{A8E29319-3650-DB2C-4790-785ECC725998}"/>
          </ac:spMkLst>
        </pc:spChg>
        <pc:picChg chg="del">
          <ac:chgData name="Luísa Ferreira" userId="dad567e2eb153e2a" providerId="LiveId" clId="{32AB7D87-A6E3-43D3-881D-3D246E2D2478}" dt="2023-02-24T16:02:51.876" v="121" actId="478"/>
          <ac:picMkLst>
            <pc:docMk/>
            <pc:sldMk cId="3694991025" sldId="273"/>
            <ac:picMk id="4" creationId="{00000000-0000-0000-0000-000000000000}"/>
          </ac:picMkLst>
        </pc:picChg>
        <pc:picChg chg="del">
          <ac:chgData name="Luísa Ferreira" userId="dad567e2eb153e2a" providerId="LiveId" clId="{32AB7D87-A6E3-43D3-881D-3D246E2D2478}" dt="2023-02-24T16:03:10.391" v="131" actId="478"/>
          <ac:picMkLst>
            <pc:docMk/>
            <pc:sldMk cId="3694991025" sldId="273"/>
            <ac:picMk id="16" creationId="{00000000-0000-0000-0000-000000000000}"/>
          </ac:picMkLst>
        </pc:picChg>
        <pc:cxnChg chg="del">
          <ac:chgData name="Luísa Ferreira" userId="dad567e2eb153e2a" providerId="LiveId" clId="{32AB7D87-A6E3-43D3-881D-3D246E2D2478}" dt="2023-02-24T16:03:15.779" v="136" actId="478"/>
          <ac:cxnSpMkLst>
            <pc:docMk/>
            <pc:sldMk cId="3694991025" sldId="273"/>
            <ac:cxnSpMk id="17" creationId="{00000000-0000-0000-0000-000000000000}"/>
          </ac:cxnSpMkLst>
        </pc:cxnChg>
        <pc:cxnChg chg="del">
          <ac:chgData name="Luísa Ferreira" userId="dad567e2eb153e2a" providerId="LiveId" clId="{32AB7D87-A6E3-43D3-881D-3D246E2D2478}" dt="2023-02-24T16:03:16.734" v="137" actId="478"/>
          <ac:cxnSpMkLst>
            <pc:docMk/>
            <pc:sldMk cId="3694991025" sldId="273"/>
            <ac:cxnSpMk id="18" creationId="{00000000-0000-0000-0000-000000000000}"/>
          </ac:cxnSpMkLst>
        </pc:cxnChg>
      </pc:sldChg>
      <pc:sldChg chg="addSp delSp modSp mod ord delAnim">
        <pc:chgData name="Luísa Ferreira" userId="dad567e2eb153e2a" providerId="LiveId" clId="{32AB7D87-A6E3-43D3-881D-3D246E2D2478}" dt="2023-02-24T16:40:30.926" v="334" actId="1076"/>
        <pc:sldMkLst>
          <pc:docMk/>
          <pc:sldMk cId="1582025210" sldId="274"/>
        </pc:sldMkLst>
        <pc:spChg chg="add mod">
          <ac:chgData name="Luísa Ferreira" userId="dad567e2eb153e2a" providerId="LiveId" clId="{32AB7D87-A6E3-43D3-881D-3D246E2D2478}" dt="2023-02-24T16:39:50.830" v="327" actId="1076"/>
          <ac:spMkLst>
            <pc:docMk/>
            <pc:sldMk cId="1582025210" sldId="274"/>
            <ac:spMk id="3" creationId="{71FF8F5C-F07F-29EE-744A-DF617754B492}"/>
          </ac:spMkLst>
        </pc:spChg>
        <pc:spChg chg="add del">
          <ac:chgData name="Luísa Ferreira" userId="dad567e2eb153e2a" providerId="LiveId" clId="{32AB7D87-A6E3-43D3-881D-3D246E2D2478}" dt="2023-02-24T16:40:13.857" v="329"/>
          <ac:spMkLst>
            <pc:docMk/>
            <pc:sldMk cId="1582025210" sldId="274"/>
            <ac:spMk id="4" creationId="{52AAFBE5-E612-D96A-189D-D33B5E3DA726}"/>
          </ac:spMkLst>
        </pc:spChg>
        <pc:spChg chg="add del">
          <ac:chgData name="Luísa Ferreira" userId="dad567e2eb153e2a" providerId="LiveId" clId="{32AB7D87-A6E3-43D3-881D-3D246E2D2478}" dt="2023-02-24T16:40:13.857" v="329"/>
          <ac:spMkLst>
            <pc:docMk/>
            <pc:sldMk cId="1582025210" sldId="274"/>
            <ac:spMk id="5" creationId="{DE468665-75F0-11FC-CD94-ABA8FABC4FBE}"/>
          </ac:spMkLst>
        </pc:spChg>
        <pc:spChg chg="del">
          <ac:chgData name="Luísa Ferreira" userId="dad567e2eb153e2a" providerId="LiveId" clId="{32AB7D87-A6E3-43D3-881D-3D246E2D2478}" dt="2023-02-24T16:16:22.575" v="141" actId="478"/>
          <ac:spMkLst>
            <pc:docMk/>
            <pc:sldMk cId="1582025210" sldId="274"/>
            <ac:spMk id="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23.701" v="142" actId="478"/>
          <ac:spMkLst>
            <pc:docMk/>
            <pc:sldMk cId="1582025210" sldId="274"/>
            <ac:spMk id="8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24.732" v="143" actId="478"/>
          <ac:spMkLst>
            <pc:docMk/>
            <pc:sldMk cId="1582025210" sldId="274"/>
            <ac:spMk id="9" creationId="{00000000-0000-0000-0000-000000000000}"/>
          </ac:spMkLst>
        </pc:spChg>
        <pc:spChg chg="del mod">
          <ac:chgData name="Luísa Ferreira" userId="dad567e2eb153e2a" providerId="LiveId" clId="{32AB7D87-A6E3-43D3-881D-3D246E2D2478}" dt="2023-02-24T16:16:26.853" v="145" actId="478"/>
          <ac:spMkLst>
            <pc:docMk/>
            <pc:sldMk cId="1582025210" sldId="274"/>
            <ac:spMk id="10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40:18.470" v="332" actId="1076"/>
          <ac:spMkLst>
            <pc:docMk/>
            <pc:sldMk cId="1582025210" sldId="274"/>
            <ac:spMk id="11" creationId="{3567A9B1-8D8E-C6BF-A3B0-F2FE650B5D4D}"/>
          </ac:spMkLst>
        </pc:spChg>
        <pc:spChg chg="del">
          <ac:chgData name="Luísa Ferreira" userId="dad567e2eb153e2a" providerId="LiveId" clId="{32AB7D87-A6E3-43D3-881D-3D246E2D2478}" dt="2023-02-24T16:16:30.846" v="148" actId="478"/>
          <ac:spMkLst>
            <pc:docMk/>
            <pc:sldMk cId="1582025210" sldId="274"/>
            <ac:spMk id="12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28.088" v="146" actId="478"/>
          <ac:spMkLst>
            <pc:docMk/>
            <pc:sldMk cId="1582025210" sldId="274"/>
            <ac:spMk id="13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29.923" v="147" actId="478"/>
          <ac:spMkLst>
            <pc:docMk/>
            <pc:sldMk cId="1582025210" sldId="274"/>
            <ac:spMk id="14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32.507" v="150" actId="478"/>
          <ac:spMkLst>
            <pc:docMk/>
            <pc:sldMk cId="1582025210" sldId="274"/>
            <ac:spMk id="15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31.656" v="149" actId="478"/>
          <ac:spMkLst>
            <pc:docMk/>
            <pc:sldMk cId="1582025210" sldId="274"/>
            <ac:spMk id="16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35.123" v="152" actId="478"/>
          <ac:spMkLst>
            <pc:docMk/>
            <pc:sldMk cId="1582025210" sldId="274"/>
            <ac:spMk id="17" creationId="{00000000-0000-0000-0000-000000000000}"/>
          </ac:spMkLst>
        </pc:spChg>
        <pc:spChg chg="del">
          <ac:chgData name="Luísa Ferreira" userId="dad567e2eb153e2a" providerId="LiveId" clId="{32AB7D87-A6E3-43D3-881D-3D246E2D2478}" dt="2023-02-24T16:16:34.466" v="151" actId="478"/>
          <ac:spMkLst>
            <pc:docMk/>
            <pc:sldMk cId="1582025210" sldId="274"/>
            <ac:spMk id="18" creationId="{00000000-0000-0000-0000-000000000000}"/>
          </ac:spMkLst>
        </pc:spChg>
        <pc:picChg chg="add mod">
          <ac:chgData name="Luísa Ferreira" userId="dad567e2eb153e2a" providerId="LiveId" clId="{32AB7D87-A6E3-43D3-881D-3D246E2D2478}" dt="2023-02-24T16:40:30.926" v="334" actId="1076"/>
          <ac:picMkLst>
            <pc:docMk/>
            <pc:sldMk cId="1582025210" sldId="274"/>
            <ac:picMk id="19" creationId="{37D4909F-E2E8-AF89-AA51-9DFB333F70EC}"/>
          </ac:picMkLst>
        </pc:picChg>
        <pc:picChg chg="add del">
          <ac:chgData name="Luísa Ferreira" userId="dad567e2eb153e2a" providerId="LiveId" clId="{32AB7D87-A6E3-43D3-881D-3D246E2D2478}" dt="2023-02-24T16:40:13.857" v="329"/>
          <ac:picMkLst>
            <pc:docMk/>
            <pc:sldMk cId="1582025210" sldId="274"/>
            <ac:picMk id="1025" creationId="{B2FF8AEB-6AB3-6E37-2169-AF154FAB9132}"/>
          </ac:picMkLst>
        </pc:picChg>
      </pc:sldChg>
      <pc:sldChg chg="addSp delSp modSp mod ord">
        <pc:chgData name="Luísa Ferreira" userId="dad567e2eb153e2a" providerId="LiveId" clId="{32AB7D87-A6E3-43D3-881D-3D246E2D2478}" dt="2023-02-24T16:47:16.947" v="357" actId="1076"/>
        <pc:sldMkLst>
          <pc:docMk/>
          <pc:sldMk cId="1139015409" sldId="275"/>
        </pc:sldMkLst>
        <pc:spChg chg="del">
          <ac:chgData name="Luísa Ferreira" userId="dad567e2eb153e2a" providerId="LiveId" clId="{32AB7D87-A6E3-43D3-881D-3D246E2D2478}" dt="2023-02-24T16:16:38.541" v="153" actId="478"/>
          <ac:spMkLst>
            <pc:docMk/>
            <pc:sldMk cId="1139015409" sldId="275"/>
            <ac:spMk id="3" creationId="{00000000-0000-0000-0000-000000000000}"/>
          </ac:spMkLst>
        </pc:spChg>
        <pc:spChg chg="del mod">
          <ac:chgData name="Luísa Ferreira" userId="dad567e2eb153e2a" providerId="LiveId" clId="{32AB7D87-A6E3-43D3-881D-3D246E2D2478}" dt="2023-02-24T16:16:40.812" v="155" actId="478"/>
          <ac:spMkLst>
            <pc:docMk/>
            <pc:sldMk cId="1139015409" sldId="275"/>
            <ac:spMk id="4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46:40.739" v="350" actId="1076"/>
          <ac:spMkLst>
            <pc:docMk/>
            <pc:sldMk cId="1139015409" sldId="275"/>
            <ac:spMk id="5" creationId="{5807A94F-7C9E-CCBF-13B3-06F3C6DC3FF8}"/>
          </ac:spMkLst>
        </pc:spChg>
        <pc:spChg chg="add mod">
          <ac:chgData name="Luísa Ferreira" userId="dad567e2eb153e2a" providerId="LiveId" clId="{32AB7D87-A6E3-43D3-881D-3D246E2D2478}" dt="2023-02-24T16:46:53.650" v="353" actId="1076"/>
          <ac:spMkLst>
            <pc:docMk/>
            <pc:sldMk cId="1139015409" sldId="275"/>
            <ac:spMk id="7" creationId="{DC3FB418-844A-2C61-4EF1-FF7DC65449C3}"/>
          </ac:spMkLst>
        </pc:spChg>
        <pc:spChg chg="add mod">
          <ac:chgData name="Luísa Ferreira" userId="dad567e2eb153e2a" providerId="LiveId" clId="{32AB7D87-A6E3-43D3-881D-3D246E2D2478}" dt="2023-02-24T16:47:16.947" v="357" actId="1076"/>
          <ac:spMkLst>
            <pc:docMk/>
            <pc:sldMk cId="1139015409" sldId="275"/>
            <ac:spMk id="10" creationId="{2C71A1C7-B22C-A87C-00A4-57A8FC41D8BA}"/>
          </ac:spMkLst>
        </pc:spChg>
        <pc:picChg chg="add mod">
          <ac:chgData name="Luísa Ferreira" userId="dad567e2eb153e2a" providerId="LiveId" clId="{32AB7D87-A6E3-43D3-881D-3D246E2D2478}" dt="2023-02-24T16:47:03.602" v="355" actId="1076"/>
          <ac:picMkLst>
            <pc:docMk/>
            <pc:sldMk cId="1139015409" sldId="275"/>
            <ac:picMk id="8" creationId="{A42233A4-7220-C6AD-5460-B8CB7EC1CC43}"/>
          </ac:picMkLst>
        </pc:picChg>
      </pc:sldChg>
      <pc:sldChg chg="del">
        <pc:chgData name="Luísa Ferreira" userId="dad567e2eb153e2a" providerId="LiveId" clId="{32AB7D87-A6E3-43D3-881D-3D246E2D2478}" dt="2023-02-24T16:16:44.564" v="156" actId="47"/>
        <pc:sldMkLst>
          <pc:docMk/>
          <pc:sldMk cId="4173005463" sldId="276"/>
        </pc:sldMkLst>
      </pc:sldChg>
      <pc:sldChg chg="del">
        <pc:chgData name="Luísa Ferreira" userId="dad567e2eb153e2a" providerId="LiveId" clId="{32AB7D87-A6E3-43D3-881D-3D246E2D2478}" dt="2023-02-24T16:16:47.251" v="157" actId="47"/>
        <pc:sldMkLst>
          <pc:docMk/>
          <pc:sldMk cId="3785770580" sldId="277"/>
        </pc:sldMkLst>
      </pc:sldChg>
      <pc:sldChg chg="modSp">
        <pc:chgData name="Luísa Ferreira" userId="dad567e2eb153e2a" providerId="LiveId" clId="{32AB7D87-A6E3-43D3-881D-3D246E2D2478}" dt="2023-02-23T18:33:18.307" v="3" actId="20577"/>
        <pc:sldMkLst>
          <pc:docMk/>
          <pc:sldMk cId="2533439777" sldId="279"/>
        </pc:sldMkLst>
        <pc:spChg chg="mod">
          <ac:chgData name="Luísa Ferreira" userId="dad567e2eb153e2a" providerId="LiveId" clId="{32AB7D87-A6E3-43D3-881D-3D246E2D2478}" dt="2023-02-23T18:33:18.307" v="3" actId="20577"/>
          <ac:spMkLst>
            <pc:docMk/>
            <pc:sldMk cId="2533439777" sldId="279"/>
            <ac:spMk id="6" creationId="{00000000-0000-0000-0000-000000000000}"/>
          </ac:spMkLst>
        </pc:spChg>
      </pc:sldChg>
      <pc:sldChg chg="addSp delSp modSp add mod">
        <pc:chgData name="Luísa Ferreira" userId="dad567e2eb153e2a" providerId="LiveId" clId="{32AB7D87-A6E3-43D3-881D-3D246E2D2478}" dt="2023-02-24T16:58:15.170" v="467" actId="1076"/>
        <pc:sldMkLst>
          <pc:docMk/>
          <pc:sldMk cId="2492460481" sldId="281"/>
        </pc:sldMkLst>
        <pc:spChg chg="del">
          <ac:chgData name="Luísa Ferreira" userId="dad567e2eb153e2a" providerId="LiveId" clId="{32AB7D87-A6E3-43D3-881D-3D246E2D2478}" dt="2023-02-24T16:57:54.104" v="464" actId="478"/>
          <ac:spMkLst>
            <pc:docMk/>
            <pc:sldMk cId="2492460481" sldId="281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8:15.170" v="467" actId="1076"/>
          <ac:spMkLst>
            <pc:docMk/>
            <pc:sldMk cId="2492460481" sldId="281"/>
            <ac:spMk id="4" creationId="{70E67370-E1E7-75DF-4E60-9A86C3DC67F4}"/>
          </ac:spMkLst>
        </pc:spChg>
      </pc:sldChg>
      <pc:sldChg chg="addSp delSp modSp add mod">
        <pc:chgData name="Luísa Ferreira" userId="dad567e2eb153e2a" providerId="LiveId" clId="{32AB7D87-A6E3-43D3-881D-3D246E2D2478}" dt="2023-02-24T17:00:21.927" v="488" actId="14100"/>
        <pc:sldMkLst>
          <pc:docMk/>
          <pc:sldMk cId="1935711387" sldId="282"/>
        </pc:sldMkLst>
        <pc:spChg chg="del">
          <ac:chgData name="Luísa Ferreira" userId="dad567e2eb153e2a" providerId="LiveId" clId="{32AB7D87-A6E3-43D3-881D-3D246E2D2478}" dt="2023-02-24T16:59:13.509" v="475" actId="478"/>
          <ac:spMkLst>
            <pc:docMk/>
            <pc:sldMk cId="1935711387" sldId="282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9:35.506" v="480" actId="1076"/>
          <ac:spMkLst>
            <pc:docMk/>
            <pc:sldMk cId="1935711387" sldId="282"/>
            <ac:spMk id="5" creationId="{19ED8423-5F17-6B1B-3A7F-DC546E084F03}"/>
          </ac:spMkLst>
        </pc:spChg>
        <pc:spChg chg="add mod">
          <ac:chgData name="Luísa Ferreira" userId="dad567e2eb153e2a" providerId="LiveId" clId="{32AB7D87-A6E3-43D3-881D-3D246E2D2478}" dt="2023-02-24T17:00:05.666" v="483" actId="1076"/>
          <ac:spMkLst>
            <pc:docMk/>
            <pc:sldMk cId="1935711387" sldId="282"/>
            <ac:spMk id="7" creationId="{AC1FA596-74BE-D133-2756-105D89B04006}"/>
          </ac:spMkLst>
        </pc:spChg>
        <pc:spChg chg="add mod">
          <ac:chgData name="Luísa Ferreira" userId="dad567e2eb153e2a" providerId="LiveId" clId="{32AB7D87-A6E3-43D3-881D-3D246E2D2478}" dt="2023-02-24T17:00:21.927" v="488" actId="14100"/>
          <ac:spMkLst>
            <pc:docMk/>
            <pc:sldMk cId="1935711387" sldId="282"/>
            <ac:spMk id="9" creationId="{AACFFF5D-693B-A058-A180-2D77091448E7}"/>
          </ac:spMkLst>
        </pc:spChg>
        <pc:picChg chg="add mod">
          <ac:chgData name="Luísa Ferreira" userId="dad567e2eb153e2a" providerId="LiveId" clId="{32AB7D87-A6E3-43D3-881D-3D246E2D2478}" dt="2023-02-24T16:59:24.090" v="478" actId="1076"/>
          <ac:picMkLst>
            <pc:docMk/>
            <pc:sldMk cId="1935711387" sldId="282"/>
            <ac:picMk id="2" creationId="{5B84F552-ECBE-5974-EAE3-B3CEBAB2DEDC}"/>
          </ac:picMkLst>
        </pc:picChg>
      </pc:sldChg>
      <pc:sldChg chg="addSp delSp modSp add mod">
        <pc:chgData name="Luísa Ferreira" userId="dad567e2eb153e2a" providerId="LiveId" clId="{32AB7D87-A6E3-43D3-881D-3D246E2D2478}" dt="2023-02-24T17:13:27.942" v="497" actId="14100"/>
        <pc:sldMkLst>
          <pc:docMk/>
          <pc:sldMk cId="2519189828" sldId="283"/>
        </pc:sldMkLst>
        <pc:spChg chg="del">
          <ac:chgData name="Luísa Ferreira" userId="dad567e2eb153e2a" providerId="LiveId" clId="{32AB7D87-A6E3-43D3-881D-3D246E2D2478}" dt="2023-02-24T17:00:27.443" v="489" actId="478"/>
          <ac:spMkLst>
            <pc:docMk/>
            <pc:sldMk cId="2519189828" sldId="283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01:36.002" v="494" actId="1076"/>
          <ac:spMkLst>
            <pc:docMk/>
            <pc:sldMk cId="2519189828" sldId="283"/>
            <ac:spMk id="4" creationId="{834741A6-1289-2D0C-4B16-3C1FE9785082}"/>
          </ac:spMkLst>
        </pc:spChg>
        <pc:spChg chg="add mod">
          <ac:chgData name="Luísa Ferreira" userId="dad567e2eb153e2a" providerId="LiveId" clId="{32AB7D87-A6E3-43D3-881D-3D246E2D2478}" dt="2023-02-24T17:13:27.942" v="497" actId="14100"/>
          <ac:spMkLst>
            <pc:docMk/>
            <pc:sldMk cId="2519189828" sldId="283"/>
            <ac:spMk id="6" creationId="{C74251D9-7559-6AEF-8E26-D73D833A3FD9}"/>
          </ac:spMkLst>
        </pc:spChg>
      </pc:sldChg>
      <pc:sldChg chg="addSp modSp add mod">
        <pc:chgData name="Luísa Ferreira" userId="dad567e2eb153e2a" providerId="LiveId" clId="{32AB7D87-A6E3-43D3-881D-3D246E2D2478}" dt="2023-02-24T17:14:23.234" v="504" actId="1076"/>
        <pc:sldMkLst>
          <pc:docMk/>
          <pc:sldMk cId="2928415865" sldId="284"/>
        </pc:sldMkLst>
        <pc:spChg chg="mod">
          <ac:chgData name="Luísa Ferreira" userId="dad567e2eb153e2a" providerId="LiveId" clId="{32AB7D87-A6E3-43D3-881D-3D246E2D2478}" dt="2023-02-24T17:14:04.847" v="500" actId="14100"/>
          <ac:spMkLst>
            <pc:docMk/>
            <pc:sldMk cId="2928415865" sldId="284"/>
            <ac:spMk id="3" creationId="{00000000-0000-0000-0000-000000000000}"/>
          </ac:spMkLst>
        </pc:spChg>
        <pc:picChg chg="add mod">
          <ac:chgData name="Luísa Ferreira" userId="dad567e2eb153e2a" providerId="LiveId" clId="{32AB7D87-A6E3-43D3-881D-3D246E2D2478}" dt="2023-02-24T17:14:23.234" v="504" actId="1076"/>
          <ac:picMkLst>
            <pc:docMk/>
            <pc:sldMk cId="2928415865" sldId="284"/>
            <ac:picMk id="2" creationId="{E1A95469-67C1-18D7-EEB6-9A7EC772EDFD}"/>
          </ac:picMkLst>
        </pc:picChg>
      </pc:sldChg>
      <pc:sldChg chg="addSp modSp add mod">
        <pc:chgData name="Luísa Ferreira" userId="dad567e2eb153e2a" providerId="LiveId" clId="{32AB7D87-A6E3-43D3-881D-3D246E2D2478}" dt="2023-02-24T17:39:01.833" v="537" actId="1076"/>
        <pc:sldMkLst>
          <pc:docMk/>
          <pc:sldMk cId="2171753338" sldId="285"/>
        </pc:sldMkLst>
        <pc:spChg chg="mod">
          <ac:chgData name="Luísa Ferreira" userId="dad567e2eb153e2a" providerId="LiveId" clId="{32AB7D87-A6E3-43D3-881D-3D246E2D2478}" dt="2023-02-24T17:38:15.865" v="526" actId="14100"/>
          <ac:spMkLst>
            <pc:docMk/>
            <pc:sldMk cId="2171753338" sldId="285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38:45.345" v="534" actId="1076"/>
          <ac:spMkLst>
            <pc:docMk/>
            <pc:sldMk cId="2171753338" sldId="285"/>
            <ac:spMk id="5" creationId="{2E50D65C-B446-C657-018F-2612303FF8B2}"/>
          </ac:spMkLst>
        </pc:spChg>
        <pc:spChg chg="add mod">
          <ac:chgData name="Luísa Ferreira" userId="dad567e2eb153e2a" providerId="LiveId" clId="{32AB7D87-A6E3-43D3-881D-3D246E2D2478}" dt="2023-02-24T17:39:01.833" v="537" actId="1076"/>
          <ac:spMkLst>
            <pc:docMk/>
            <pc:sldMk cId="2171753338" sldId="285"/>
            <ac:spMk id="7" creationId="{B694E635-20CF-892F-B118-BC00E8106EB6}"/>
          </ac:spMkLst>
        </pc:spChg>
        <pc:picChg chg="add mod">
          <ac:chgData name="Luísa Ferreira" userId="dad567e2eb153e2a" providerId="LiveId" clId="{32AB7D87-A6E3-43D3-881D-3D246E2D2478}" dt="2023-02-24T17:38:30.329" v="531" actId="1076"/>
          <ac:picMkLst>
            <pc:docMk/>
            <pc:sldMk cId="2171753338" sldId="285"/>
            <ac:picMk id="2" creationId="{4B4C7C85-A106-3CCF-B587-E5661689E9BE}"/>
          </ac:picMkLst>
        </pc:picChg>
      </pc:sldChg>
      <pc:sldChg chg="addSp delSp modSp add mod">
        <pc:chgData name="Luísa Ferreira" userId="dad567e2eb153e2a" providerId="LiveId" clId="{32AB7D87-A6E3-43D3-881D-3D246E2D2478}" dt="2023-02-24T17:45:09.817" v="545" actId="1076"/>
        <pc:sldMkLst>
          <pc:docMk/>
          <pc:sldMk cId="225407862" sldId="286"/>
        </pc:sldMkLst>
        <pc:spChg chg="del">
          <ac:chgData name="Luísa Ferreira" userId="dad567e2eb153e2a" providerId="LiveId" clId="{32AB7D87-A6E3-43D3-881D-3D246E2D2478}" dt="2023-02-24T17:39:07.036" v="538" actId="478"/>
          <ac:spMkLst>
            <pc:docMk/>
            <pc:sldMk cId="225407862" sldId="286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39:24.145" v="542" actId="1076"/>
          <ac:spMkLst>
            <pc:docMk/>
            <pc:sldMk cId="225407862" sldId="286"/>
            <ac:spMk id="4" creationId="{B478A04E-CC8B-AFEF-0167-C8ABD2F27188}"/>
          </ac:spMkLst>
        </pc:spChg>
        <pc:spChg chg="add mod">
          <ac:chgData name="Luísa Ferreira" userId="dad567e2eb153e2a" providerId="LiveId" clId="{32AB7D87-A6E3-43D3-881D-3D246E2D2478}" dt="2023-02-24T17:45:09.817" v="545" actId="1076"/>
          <ac:spMkLst>
            <pc:docMk/>
            <pc:sldMk cId="225407862" sldId="286"/>
            <ac:spMk id="6" creationId="{C0DC2071-3BDC-009A-4B7B-A6DE78139A7D}"/>
          </ac:spMkLst>
        </pc:spChg>
      </pc:sldChg>
      <pc:sldChg chg="addSp modSp add mod">
        <pc:chgData name="Luísa Ferreira" userId="dad567e2eb153e2a" providerId="LiveId" clId="{32AB7D87-A6E3-43D3-881D-3D246E2D2478}" dt="2023-02-24T17:46:26.625" v="561" actId="1076"/>
        <pc:sldMkLst>
          <pc:docMk/>
          <pc:sldMk cId="3698420364" sldId="287"/>
        </pc:sldMkLst>
        <pc:spChg chg="mod">
          <ac:chgData name="Luísa Ferreira" userId="dad567e2eb153e2a" providerId="LiveId" clId="{32AB7D87-A6E3-43D3-881D-3D246E2D2478}" dt="2023-02-24T17:45:36.691" v="551" actId="14100"/>
          <ac:spMkLst>
            <pc:docMk/>
            <pc:sldMk cId="3698420364" sldId="287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46:03.201" v="556" actId="1076"/>
          <ac:spMkLst>
            <pc:docMk/>
            <pc:sldMk cId="3698420364" sldId="287"/>
            <ac:spMk id="5" creationId="{5894E3E0-9E14-36CE-31E1-D85AF7EFADCD}"/>
          </ac:spMkLst>
        </pc:spChg>
        <pc:spChg chg="add mod">
          <ac:chgData name="Luísa Ferreira" userId="dad567e2eb153e2a" providerId="LiveId" clId="{32AB7D87-A6E3-43D3-881D-3D246E2D2478}" dt="2023-02-24T17:46:26.625" v="561" actId="1076"/>
          <ac:spMkLst>
            <pc:docMk/>
            <pc:sldMk cId="3698420364" sldId="287"/>
            <ac:spMk id="7" creationId="{3F0109CD-BEF7-34A2-541E-4FB3040E32B7}"/>
          </ac:spMkLst>
        </pc:spChg>
        <pc:picChg chg="add mod">
          <ac:chgData name="Luísa Ferreira" userId="dad567e2eb153e2a" providerId="LiveId" clId="{32AB7D87-A6E3-43D3-881D-3D246E2D2478}" dt="2023-02-24T17:45:45.065" v="553" actId="1076"/>
          <ac:picMkLst>
            <pc:docMk/>
            <pc:sldMk cId="3698420364" sldId="287"/>
            <ac:picMk id="2" creationId="{E53F0314-395D-BAF6-8E05-F12051394555}"/>
          </ac:picMkLst>
        </pc:picChg>
      </pc:sldChg>
      <pc:sldChg chg="addSp delSp modSp add mod">
        <pc:chgData name="Luísa Ferreira" userId="dad567e2eb153e2a" providerId="LiveId" clId="{32AB7D87-A6E3-43D3-881D-3D246E2D2478}" dt="2023-02-24T17:47:13.513" v="569" actId="1076"/>
        <pc:sldMkLst>
          <pc:docMk/>
          <pc:sldMk cId="3258525768" sldId="288"/>
        </pc:sldMkLst>
        <pc:spChg chg="del">
          <ac:chgData name="Luísa Ferreira" userId="dad567e2eb153e2a" providerId="LiveId" clId="{32AB7D87-A6E3-43D3-881D-3D246E2D2478}" dt="2023-02-24T17:46:30.672" v="562" actId="478"/>
          <ac:spMkLst>
            <pc:docMk/>
            <pc:sldMk cId="3258525768" sldId="288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46:58.468" v="566" actId="14100"/>
          <ac:spMkLst>
            <pc:docMk/>
            <pc:sldMk cId="3258525768" sldId="288"/>
            <ac:spMk id="4" creationId="{1DA9FB63-A60A-7D7A-63F1-83C073659746}"/>
          </ac:spMkLst>
        </pc:spChg>
        <pc:spChg chg="add mod">
          <ac:chgData name="Luísa Ferreira" userId="dad567e2eb153e2a" providerId="LiveId" clId="{32AB7D87-A6E3-43D3-881D-3D246E2D2478}" dt="2023-02-24T17:47:13.513" v="569" actId="1076"/>
          <ac:spMkLst>
            <pc:docMk/>
            <pc:sldMk cId="3258525768" sldId="288"/>
            <ac:spMk id="6" creationId="{6EF6198E-6CD8-1DBC-1975-1EE4D5103FBE}"/>
          </ac:spMkLst>
        </pc:spChg>
      </pc:sldChg>
      <pc:sldChg chg="addSp delSp modSp add mod">
        <pc:chgData name="Luísa Ferreira" userId="dad567e2eb153e2a" providerId="LiveId" clId="{32AB7D87-A6E3-43D3-881D-3D246E2D2478}" dt="2023-02-24T17:57:28.728" v="603" actId="478"/>
        <pc:sldMkLst>
          <pc:docMk/>
          <pc:sldMk cId="3509436009" sldId="289"/>
        </pc:sldMkLst>
        <pc:spChg chg="mod">
          <ac:chgData name="Luísa Ferreira" userId="dad567e2eb153e2a" providerId="LiveId" clId="{32AB7D87-A6E3-43D3-881D-3D246E2D2478}" dt="2023-02-24T17:56:43.802" v="589" actId="14100"/>
          <ac:spMkLst>
            <pc:docMk/>
            <pc:sldMk cId="3509436009" sldId="289"/>
            <ac:spMk id="3" creationId="{00000000-0000-0000-0000-000000000000}"/>
          </ac:spMkLst>
        </pc:spChg>
        <pc:spChg chg="add del mod">
          <ac:chgData name="Luísa Ferreira" userId="dad567e2eb153e2a" providerId="LiveId" clId="{32AB7D87-A6E3-43D3-881D-3D246E2D2478}" dt="2023-02-24T17:57:28.728" v="603" actId="478"/>
          <ac:spMkLst>
            <pc:docMk/>
            <pc:sldMk cId="3509436009" sldId="289"/>
            <ac:spMk id="4" creationId="{7BE43DD4-9EB6-3732-C436-0E9CC201610F}"/>
          </ac:spMkLst>
        </pc:spChg>
        <pc:spChg chg="add mod">
          <ac:chgData name="Luísa Ferreira" userId="dad567e2eb153e2a" providerId="LiveId" clId="{32AB7D87-A6E3-43D3-881D-3D246E2D2478}" dt="2023-02-24T17:55:21.848" v="578" actId="1076"/>
          <ac:spMkLst>
            <pc:docMk/>
            <pc:sldMk cId="3509436009" sldId="289"/>
            <ac:spMk id="6" creationId="{9E5552D4-2B60-FA9C-785D-C378A7236787}"/>
          </ac:spMkLst>
        </pc:spChg>
        <pc:picChg chg="add mod">
          <ac:chgData name="Luísa Ferreira" userId="dad567e2eb153e2a" providerId="LiveId" clId="{32AB7D87-A6E3-43D3-881D-3D246E2D2478}" dt="2023-02-24T17:56:48.177" v="591" actId="1076"/>
          <ac:picMkLst>
            <pc:docMk/>
            <pc:sldMk cId="3509436009" sldId="289"/>
            <ac:picMk id="7" creationId="{AA3CACCB-6BE1-C172-2E0A-271D6562265F}"/>
          </ac:picMkLst>
        </pc:picChg>
      </pc:sldChg>
      <pc:sldChg chg="addSp delSp modSp add mod ord">
        <pc:chgData name="Luísa Ferreira" userId="dad567e2eb153e2a" providerId="LiveId" clId="{32AB7D87-A6E3-43D3-881D-3D246E2D2478}" dt="2023-02-24T17:57:11.186" v="598"/>
        <pc:sldMkLst>
          <pc:docMk/>
          <pc:sldMk cId="1374526040" sldId="290"/>
        </pc:sldMkLst>
        <pc:spChg chg="del">
          <ac:chgData name="Luísa Ferreira" userId="dad567e2eb153e2a" providerId="LiveId" clId="{32AB7D87-A6E3-43D3-881D-3D246E2D2478}" dt="2023-02-24T17:55:25.755" v="579" actId="478"/>
          <ac:spMkLst>
            <pc:docMk/>
            <pc:sldMk cId="1374526040" sldId="290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55:45.365" v="583" actId="14100"/>
          <ac:spMkLst>
            <pc:docMk/>
            <pc:sldMk cId="1374526040" sldId="290"/>
            <ac:spMk id="4" creationId="{036B222F-BB92-5221-BE87-50CB617DE7CD}"/>
          </ac:spMkLst>
        </pc:spChg>
        <pc:spChg chg="add mod">
          <ac:chgData name="Luísa Ferreira" userId="dad567e2eb153e2a" providerId="LiveId" clId="{32AB7D87-A6E3-43D3-881D-3D246E2D2478}" dt="2023-02-24T17:56:10.745" v="587" actId="1076"/>
          <ac:spMkLst>
            <pc:docMk/>
            <pc:sldMk cId="1374526040" sldId="290"/>
            <ac:spMk id="6" creationId="{029CCFC4-0531-0517-A585-AFA71C722889}"/>
          </ac:spMkLst>
        </pc:spChg>
      </pc:sldChg>
      <pc:sldChg chg="addSp delSp modSp add mod ord">
        <pc:chgData name="Luísa Ferreira" userId="dad567e2eb153e2a" providerId="LiveId" clId="{32AB7D87-A6E3-43D3-881D-3D246E2D2478}" dt="2023-02-24T17:57:35.456" v="605" actId="1076"/>
        <pc:sldMkLst>
          <pc:docMk/>
          <pc:sldMk cId="1532971332" sldId="291"/>
        </pc:sldMkLst>
        <pc:spChg chg="add mod">
          <ac:chgData name="Luísa Ferreira" userId="dad567e2eb153e2a" providerId="LiveId" clId="{32AB7D87-A6E3-43D3-881D-3D246E2D2478}" dt="2023-02-24T17:57:22.657" v="602" actId="1076"/>
          <ac:spMkLst>
            <pc:docMk/>
            <pc:sldMk cId="1532971332" sldId="291"/>
            <ac:spMk id="2" creationId="{5654B3B5-3799-EA77-E7EF-4C66734B2916}"/>
          </ac:spMkLst>
        </pc:spChg>
        <pc:spChg chg="del">
          <ac:chgData name="Luísa Ferreira" userId="dad567e2eb153e2a" providerId="LiveId" clId="{32AB7D87-A6E3-43D3-881D-3D246E2D2478}" dt="2023-02-24T17:56:20.382" v="588" actId="478"/>
          <ac:spMkLst>
            <pc:docMk/>
            <pc:sldMk cId="1532971332" sldId="291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7:57:35.456" v="605" actId="1076"/>
          <ac:spMkLst>
            <pc:docMk/>
            <pc:sldMk cId="1532971332" sldId="291"/>
            <ac:spMk id="4" creationId="{D1E702E9-726B-258F-B584-B5A04CF683F3}"/>
          </ac:spMkLst>
        </pc:spChg>
      </pc:sldChg>
      <pc:sldChg chg="addSp delSp modSp add mod">
        <pc:chgData name="Luísa Ferreira" userId="dad567e2eb153e2a" providerId="LiveId" clId="{32AB7D87-A6E3-43D3-881D-3D246E2D2478}" dt="2023-02-24T16:19:32.172" v="182" actId="1076"/>
        <pc:sldMkLst>
          <pc:docMk/>
          <pc:sldMk cId="2421682288" sldId="292"/>
        </pc:sldMkLst>
        <pc:spChg chg="mod">
          <ac:chgData name="Luísa Ferreira" userId="dad567e2eb153e2a" providerId="LiveId" clId="{32AB7D87-A6E3-43D3-881D-3D246E2D2478}" dt="2023-02-24T16:18:53.485" v="176" actId="20577"/>
          <ac:spMkLst>
            <pc:docMk/>
            <pc:sldMk cId="2421682288" sldId="292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19:06.626" v="178" actId="1076"/>
          <ac:spMkLst>
            <pc:docMk/>
            <pc:sldMk cId="2421682288" sldId="292"/>
            <ac:spMk id="5" creationId="{13C2EF19-7BB1-348E-0D9D-6E22D6ECAE6B}"/>
          </ac:spMkLst>
        </pc:spChg>
        <pc:spChg chg="add mod">
          <ac:chgData name="Luísa Ferreira" userId="dad567e2eb153e2a" providerId="LiveId" clId="{32AB7D87-A6E3-43D3-881D-3D246E2D2478}" dt="2023-02-24T16:19:32.172" v="182" actId="1076"/>
          <ac:spMkLst>
            <pc:docMk/>
            <pc:sldMk cId="2421682288" sldId="292"/>
            <ac:spMk id="7" creationId="{24184AC6-D66C-E27E-8FBF-45BA18A88990}"/>
          </ac:spMkLst>
        </pc:spChg>
        <pc:spChg chg="del">
          <ac:chgData name="Luísa Ferreira" userId="dad567e2eb153e2a" providerId="LiveId" clId="{32AB7D87-A6E3-43D3-881D-3D246E2D2478}" dt="2023-02-24T16:19:09.463" v="179" actId="478"/>
          <ac:spMkLst>
            <pc:docMk/>
            <pc:sldMk cId="2421682288" sldId="292"/>
            <ac:spMk id="9" creationId="{490EAEDF-5439-D470-DA1C-4378AFBE9D4F}"/>
          </ac:spMkLst>
        </pc:spChg>
        <pc:picChg chg="mod">
          <ac:chgData name="Luísa Ferreira" userId="dad567e2eb153e2a" providerId="LiveId" clId="{32AB7D87-A6E3-43D3-881D-3D246E2D2478}" dt="2023-02-24T16:19:11.900" v="180" actId="1076"/>
          <ac:picMkLst>
            <pc:docMk/>
            <pc:sldMk cId="2421682288" sldId="292"/>
            <ac:picMk id="2" creationId="{78C2CF55-F68F-7C5F-226E-721CBF56C259}"/>
          </ac:picMkLst>
        </pc:picChg>
      </pc:sldChg>
      <pc:sldChg chg="add del">
        <pc:chgData name="Luísa Ferreira" userId="dad567e2eb153e2a" providerId="LiveId" clId="{32AB7D87-A6E3-43D3-881D-3D246E2D2478}" dt="2023-02-24T16:18:32.757" v="174" actId="47"/>
        <pc:sldMkLst>
          <pc:docMk/>
          <pc:sldMk cId="2867277178" sldId="293"/>
        </pc:sldMkLst>
      </pc:sldChg>
      <pc:sldChg chg="addSp delSp modSp add mod">
        <pc:chgData name="Luísa Ferreira" userId="dad567e2eb153e2a" providerId="LiveId" clId="{32AB7D87-A6E3-43D3-881D-3D246E2D2478}" dt="2023-02-24T16:35:05.828" v="241" actId="1076"/>
        <pc:sldMkLst>
          <pc:docMk/>
          <pc:sldMk cId="4047558101" sldId="293"/>
        </pc:sldMkLst>
        <pc:spChg chg="add mod">
          <ac:chgData name="Luísa Ferreira" userId="dad567e2eb153e2a" providerId="LiveId" clId="{32AB7D87-A6E3-43D3-881D-3D246E2D2478}" dt="2023-02-24T16:34:52.566" v="238" actId="1076"/>
          <ac:spMkLst>
            <pc:docMk/>
            <pc:sldMk cId="4047558101" sldId="293"/>
            <ac:spMk id="3" creationId="{96E6BD6B-3662-CDA3-8DAD-81A3771EC499}"/>
          </ac:spMkLst>
        </pc:spChg>
        <pc:spChg chg="add mod">
          <ac:chgData name="Luísa Ferreira" userId="dad567e2eb153e2a" providerId="LiveId" clId="{32AB7D87-A6E3-43D3-881D-3D246E2D2478}" dt="2023-02-24T16:35:05.828" v="241" actId="1076"/>
          <ac:spMkLst>
            <pc:docMk/>
            <pc:sldMk cId="4047558101" sldId="293"/>
            <ac:spMk id="5" creationId="{833CF0A9-3521-8A61-2426-D81453229050}"/>
          </ac:spMkLst>
        </pc:spChg>
        <pc:spChg chg="mod">
          <ac:chgData name="Luísa Ferreira" userId="dad567e2eb153e2a" providerId="LiveId" clId="{32AB7D87-A6E3-43D3-881D-3D246E2D2478}" dt="2023-02-24T16:34:32.104" v="234"/>
          <ac:spMkLst>
            <pc:docMk/>
            <pc:sldMk cId="4047558101" sldId="293"/>
            <ac:spMk id="6" creationId="{969AD774-F79D-578C-D27E-48E874130945}"/>
          </ac:spMkLst>
        </pc:spChg>
        <pc:spChg chg="del mod">
          <ac:chgData name="Luísa Ferreira" userId="dad567e2eb153e2a" providerId="LiveId" clId="{32AB7D87-A6E3-43D3-881D-3D246E2D2478}" dt="2023-02-24T16:34:38.118" v="236" actId="478"/>
          <ac:spMkLst>
            <pc:docMk/>
            <pc:sldMk cId="4047558101" sldId="293"/>
            <ac:spMk id="15" creationId="{08A2E63A-2AD5-693C-9B74-65EB1B9BF75A}"/>
          </ac:spMkLst>
        </pc:spChg>
        <pc:spChg chg="del">
          <ac:chgData name="Luísa Ferreira" userId="dad567e2eb153e2a" providerId="LiveId" clId="{32AB7D87-A6E3-43D3-881D-3D246E2D2478}" dt="2023-02-24T16:34:55.081" v="239" actId="478"/>
          <ac:spMkLst>
            <pc:docMk/>
            <pc:sldMk cId="4047558101" sldId="293"/>
            <ac:spMk id="17" creationId="{9CCE25EE-04B0-83B4-40D1-1619EBA1AC22}"/>
          </ac:spMkLst>
        </pc:spChg>
      </pc:sldChg>
      <pc:sldChg chg="addSp modSp add mod">
        <pc:chgData name="Luísa Ferreira" userId="dad567e2eb153e2a" providerId="LiveId" clId="{32AB7D87-A6E3-43D3-881D-3D246E2D2478}" dt="2023-02-24T16:50:40.077" v="389" actId="20577"/>
        <pc:sldMkLst>
          <pc:docMk/>
          <pc:sldMk cId="272465305" sldId="294"/>
        </pc:sldMkLst>
        <pc:spChg chg="mod">
          <ac:chgData name="Luísa Ferreira" userId="dad567e2eb153e2a" providerId="LiveId" clId="{32AB7D87-A6E3-43D3-881D-3D246E2D2478}" dt="2023-02-24T16:50:40.077" v="389" actId="20577"/>
          <ac:spMkLst>
            <pc:docMk/>
            <pc:sldMk cId="272465305" sldId="294"/>
            <ac:spMk id="3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46:08.145" v="343" actId="1076"/>
          <ac:spMkLst>
            <pc:docMk/>
            <pc:sldMk cId="272465305" sldId="294"/>
            <ac:spMk id="5" creationId="{1FD880BC-3194-6851-6B21-EE62C4CD943B}"/>
          </ac:spMkLst>
        </pc:spChg>
        <pc:spChg chg="mod">
          <ac:chgData name="Luísa Ferreira" userId="dad567e2eb153e2a" providerId="LiveId" clId="{32AB7D87-A6E3-43D3-881D-3D246E2D2478}" dt="2023-02-24T16:45:38.343" v="337"/>
          <ac:spMkLst>
            <pc:docMk/>
            <pc:sldMk cId="272465305" sldId="294"/>
            <ac:spMk id="13" creationId="{7F371F60-9EBF-E73B-2F77-0F448368EF9D}"/>
          </ac:spMkLst>
        </pc:spChg>
      </pc:sldChg>
      <pc:sldChg chg="addSp delSp modSp add mod">
        <pc:chgData name="Luísa Ferreira" userId="dad567e2eb153e2a" providerId="LiveId" clId="{32AB7D87-A6E3-43D3-881D-3D246E2D2478}" dt="2023-02-24T16:52:07.090" v="400" actId="1076"/>
        <pc:sldMkLst>
          <pc:docMk/>
          <pc:sldMk cId="3620450139" sldId="295"/>
        </pc:sldMkLst>
        <pc:spChg chg="add mod">
          <ac:chgData name="Luísa Ferreira" userId="dad567e2eb153e2a" providerId="LiveId" clId="{32AB7D87-A6E3-43D3-881D-3D246E2D2478}" dt="2023-02-24T16:51:46.930" v="397" actId="14100"/>
          <ac:spMkLst>
            <pc:docMk/>
            <pc:sldMk cId="3620450139" sldId="295"/>
            <ac:spMk id="3" creationId="{B0D993AF-E986-BF18-1969-C46594E093A9}"/>
          </ac:spMkLst>
        </pc:spChg>
        <pc:spChg chg="del">
          <ac:chgData name="Luísa Ferreira" userId="dad567e2eb153e2a" providerId="LiveId" clId="{32AB7D87-A6E3-43D3-881D-3D246E2D2478}" dt="2023-02-24T16:51:34.850" v="393" actId="478"/>
          <ac:spMkLst>
            <pc:docMk/>
            <pc:sldMk cId="3620450139" sldId="295"/>
            <ac:spMk id="4" creationId="{00000000-0000-0000-0000-000000000000}"/>
          </ac:spMkLst>
        </pc:spChg>
        <pc:spChg chg="add mod">
          <ac:chgData name="Luísa Ferreira" userId="dad567e2eb153e2a" providerId="LiveId" clId="{32AB7D87-A6E3-43D3-881D-3D246E2D2478}" dt="2023-02-24T16:52:07.090" v="400" actId="1076"/>
          <ac:spMkLst>
            <pc:docMk/>
            <pc:sldMk cId="3620450139" sldId="295"/>
            <ac:spMk id="6" creationId="{CEA17983-63CE-E9FD-2877-D8AC4F6D20C0}"/>
          </ac:spMkLst>
        </pc:spChg>
      </pc:sldChg>
      <pc:sldChg chg="modSp add mod">
        <pc:chgData name="Luísa Ferreira" userId="dad567e2eb153e2a" providerId="LiveId" clId="{32AB7D87-A6E3-43D3-881D-3D246E2D2478}" dt="2023-02-24T16:51:18.943" v="392" actId="1076"/>
        <pc:sldMkLst>
          <pc:docMk/>
          <pc:sldMk cId="388948284" sldId="296"/>
        </pc:sldMkLst>
        <pc:spChg chg="mod">
          <ac:chgData name="Luísa Ferreira" userId="dad567e2eb153e2a" providerId="LiveId" clId="{32AB7D87-A6E3-43D3-881D-3D246E2D2478}" dt="2023-02-24T16:50:16.358" v="383" actId="20577"/>
          <ac:spMkLst>
            <pc:docMk/>
            <pc:sldMk cId="388948284" sldId="296"/>
            <ac:spMk id="3" creationId="{00000000-0000-0000-0000-000000000000}"/>
          </ac:spMkLst>
        </pc:spChg>
        <pc:spChg chg="mod">
          <ac:chgData name="Luísa Ferreira" userId="dad567e2eb153e2a" providerId="LiveId" clId="{32AB7D87-A6E3-43D3-881D-3D246E2D2478}" dt="2023-02-24T16:51:18.943" v="392" actId="1076"/>
          <ac:spMkLst>
            <pc:docMk/>
            <pc:sldMk cId="388948284" sldId="296"/>
            <ac:spMk id="13" creationId="{B7C60DF8-A09B-A7BF-5673-714AD606A733}"/>
          </ac:spMkLst>
        </pc:spChg>
      </pc:sldChg>
      <pc:sldChg chg="addSp modSp add mod">
        <pc:chgData name="Luísa Ferreira" userId="dad567e2eb153e2a" providerId="LiveId" clId="{32AB7D87-A6E3-43D3-881D-3D246E2D2478}" dt="2023-02-24T16:59:09.026" v="474" actId="1076"/>
        <pc:sldMkLst>
          <pc:docMk/>
          <pc:sldMk cId="2307844442" sldId="297"/>
        </pc:sldMkLst>
        <pc:spChg chg="mod">
          <ac:chgData name="Luísa Ferreira" userId="dad567e2eb153e2a" providerId="LiveId" clId="{32AB7D87-A6E3-43D3-881D-3D246E2D2478}" dt="2023-02-24T16:58:55.370" v="471" actId="1076"/>
          <ac:spMkLst>
            <pc:docMk/>
            <pc:sldMk cId="2307844442" sldId="297"/>
            <ac:spMk id="3" creationId="{00000000-0000-0000-0000-000000000000}"/>
          </ac:spMkLst>
        </pc:spChg>
        <pc:picChg chg="add mod">
          <ac:chgData name="Luísa Ferreira" userId="dad567e2eb153e2a" providerId="LiveId" clId="{32AB7D87-A6E3-43D3-881D-3D246E2D2478}" dt="2023-02-24T16:59:09.026" v="474" actId="1076"/>
          <ac:picMkLst>
            <pc:docMk/>
            <pc:sldMk cId="2307844442" sldId="297"/>
            <ac:picMk id="2" creationId="{132E0ADC-331F-9364-271B-65EEEF74A4D3}"/>
          </ac:picMkLst>
        </pc:picChg>
      </pc:sldChg>
      <pc:sldChg chg="addSp delSp modSp add mod">
        <pc:chgData name="Luísa Ferreira" userId="dad567e2eb153e2a" providerId="LiveId" clId="{32AB7D87-A6E3-43D3-881D-3D246E2D2478}" dt="2023-02-24T17:15:16.314" v="515" actId="1076"/>
        <pc:sldMkLst>
          <pc:docMk/>
          <pc:sldMk cId="2273540039" sldId="298"/>
        </pc:sldMkLst>
        <pc:spChg chg="add mod">
          <ac:chgData name="Luísa Ferreira" userId="dad567e2eb153e2a" providerId="LiveId" clId="{32AB7D87-A6E3-43D3-881D-3D246E2D2478}" dt="2023-02-24T17:14:53.132" v="511" actId="14100"/>
          <ac:spMkLst>
            <pc:docMk/>
            <pc:sldMk cId="2273540039" sldId="298"/>
            <ac:spMk id="4" creationId="{7CF5AFCB-80C0-626C-F1A5-B02065127D72}"/>
          </ac:spMkLst>
        </pc:spChg>
        <pc:spChg chg="del mod">
          <ac:chgData name="Luísa Ferreira" userId="dad567e2eb153e2a" providerId="LiveId" clId="{32AB7D87-A6E3-43D3-881D-3D246E2D2478}" dt="2023-02-24T17:14:42.416" v="507" actId="478"/>
          <ac:spMkLst>
            <pc:docMk/>
            <pc:sldMk cId="2273540039" sldId="298"/>
            <ac:spMk id="7" creationId="{AC1FA596-74BE-D133-2756-105D89B04006}"/>
          </ac:spMkLst>
        </pc:spChg>
        <pc:spChg chg="add mod">
          <ac:chgData name="Luísa Ferreira" userId="dad567e2eb153e2a" providerId="LiveId" clId="{32AB7D87-A6E3-43D3-881D-3D246E2D2478}" dt="2023-02-24T17:15:16.314" v="515" actId="1076"/>
          <ac:spMkLst>
            <pc:docMk/>
            <pc:sldMk cId="2273540039" sldId="298"/>
            <ac:spMk id="8" creationId="{C03C9B87-F5B2-7982-91DB-BC87841088EF}"/>
          </ac:spMkLst>
        </pc:spChg>
        <pc:spChg chg="del">
          <ac:chgData name="Luísa Ferreira" userId="dad567e2eb153e2a" providerId="LiveId" clId="{32AB7D87-A6E3-43D3-881D-3D246E2D2478}" dt="2023-02-24T17:15:06.305" v="512" actId="478"/>
          <ac:spMkLst>
            <pc:docMk/>
            <pc:sldMk cId="2273540039" sldId="298"/>
            <ac:spMk id="9" creationId="{AACFFF5D-693B-A058-A180-2D77091448E7}"/>
          </ac:spMkLst>
        </pc:spChg>
      </pc:sldChg>
      <pc:sldChg chg="addSp delSp modSp add mod">
        <pc:chgData name="Luísa Ferreira" userId="dad567e2eb153e2a" providerId="LiveId" clId="{32AB7D87-A6E3-43D3-881D-3D246E2D2478}" dt="2023-02-24T17:16:00.738" v="522" actId="1076"/>
        <pc:sldMkLst>
          <pc:docMk/>
          <pc:sldMk cId="343332442" sldId="299"/>
        </pc:sldMkLst>
        <pc:spChg chg="add mod">
          <ac:chgData name="Luísa Ferreira" userId="dad567e2eb153e2a" providerId="LiveId" clId="{32AB7D87-A6E3-43D3-881D-3D246E2D2478}" dt="2023-02-24T17:16:00.738" v="522" actId="1076"/>
          <ac:spMkLst>
            <pc:docMk/>
            <pc:sldMk cId="343332442" sldId="299"/>
            <ac:spMk id="3" creationId="{B47AE214-7B60-D0FF-1AFE-8431FAD3B714}"/>
          </ac:spMkLst>
        </pc:spChg>
        <pc:spChg chg="mod">
          <ac:chgData name="Luísa Ferreira" userId="dad567e2eb153e2a" providerId="LiveId" clId="{32AB7D87-A6E3-43D3-881D-3D246E2D2478}" dt="2023-02-24T17:15:51.554" v="519"/>
          <ac:spMkLst>
            <pc:docMk/>
            <pc:sldMk cId="343332442" sldId="299"/>
            <ac:spMk id="4" creationId="{834741A6-1289-2D0C-4B16-3C1FE9785082}"/>
          </ac:spMkLst>
        </pc:spChg>
        <pc:spChg chg="del">
          <ac:chgData name="Luísa Ferreira" userId="dad567e2eb153e2a" providerId="LiveId" clId="{32AB7D87-A6E3-43D3-881D-3D246E2D2478}" dt="2023-02-24T17:15:26.148" v="517" actId="478"/>
          <ac:spMkLst>
            <pc:docMk/>
            <pc:sldMk cId="343332442" sldId="299"/>
            <ac:spMk id="6" creationId="{C74251D9-7559-6AEF-8E26-D73D833A3FD9}"/>
          </ac:spMkLst>
        </pc:spChg>
      </pc:sldChg>
      <pc:sldChg chg="addSp modSp add mod">
        <pc:chgData name="Luísa Ferreira" userId="dad567e2eb153e2a" providerId="LiveId" clId="{32AB7D87-A6E3-43D3-881D-3D246E2D2478}" dt="2023-02-24T17:58:47.338" v="617" actId="14100"/>
        <pc:sldMkLst>
          <pc:docMk/>
          <pc:sldMk cId="3817696188" sldId="300"/>
        </pc:sldMkLst>
        <pc:spChg chg="add mod">
          <ac:chgData name="Luísa Ferreira" userId="dad567e2eb153e2a" providerId="LiveId" clId="{32AB7D87-A6E3-43D3-881D-3D246E2D2478}" dt="2023-02-24T17:58:29.830" v="613" actId="14100"/>
          <ac:spMkLst>
            <pc:docMk/>
            <pc:sldMk cId="3817696188" sldId="300"/>
            <ac:spMk id="3" creationId="{D151F650-E9FD-6276-CE35-5B962AEA7FFC}"/>
          </ac:spMkLst>
        </pc:spChg>
        <pc:spChg chg="add mod">
          <ac:chgData name="Luísa Ferreira" userId="dad567e2eb153e2a" providerId="LiveId" clId="{32AB7D87-A6E3-43D3-881D-3D246E2D2478}" dt="2023-02-24T17:58:47.338" v="617" actId="14100"/>
          <ac:spMkLst>
            <pc:docMk/>
            <pc:sldMk cId="3817696188" sldId="300"/>
            <ac:spMk id="6" creationId="{A9ABDE6C-E123-6F53-10BD-AE2367F9B58E}"/>
          </ac:spMkLst>
        </pc:spChg>
        <pc:picChg chg="add mod">
          <ac:chgData name="Luísa Ferreira" userId="dad567e2eb153e2a" providerId="LiveId" clId="{32AB7D87-A6E3-43D3-881D-3D246E2D2478}" dt="2023-02-24T17:58:30.816" v="614" actId="1076"/>
          <ac:picMkLst>
            <pc:docMk/>
            <pc:sldMk cId="3817696188" sldId="300"/>
            <ac:picMk id="4" creationId="{A078209B-B4C9-0CAD-887D-48D3BDCD8BBA}"/>
          </ac:picMkLst>
        </pc:picChg>
      </pc:sldChg>
      <pc:sldChg chg="addSp modSp add mod">
        <pc:chgData name="Luísa Ferreira" userId="dad567e2eb153e2a" providerId="LiveId" clId="{32AB7D87-A6E3-43D3-881D-3D246E2D2478}" dt="2023-02-24T17:59:25.807" v="623" actId="22"/>
        <pc:sldMkLst>
          <pc:docMk/>
          <pc:sldMk cId="1389822443" sldId="301"/>
        </pc:sldMkLst>
        <pc:spChg chg="add mod">
          <ac:chgData name="Luísa Ferreira" userId="dad567e2eb153e2a" providerId="LiveId" clId="{32AB7D87-A6E3-43D3-881D-3D246E2D2478}" dt="2023-02-24T17:59:08.029" v="622" actId="14100"/>
          <ac:spMkLst>
            <pc:docMk/>
            <pc:sldMk cId="1389822443" sldId="301"/>
            <ac:spMk id="3" creationId="{5E493D11-E5E5-1846-A118-59D8C55959A7}"/>
          </ac:spMkLst>
        </pc:spChg>
        <pc:spChg chg="add">
          <ac:chgData name="Luísa Ferreira" userId="dad567e2eb153e2a" providerId="LiveId" clId="{32AB7D87-A6E3-43D3-881D-3D246E2D2478}" dt="2023-02-24T17:59:25.807" v="623" actId="22"/>
          <ac:spMkLst>
            <pc:docMk/>
            <pc:sldMk cId="1389822443" sldId="301"/>
            <ac:spMk id="5" creationId="{832693DA-BA59-BAD5-1B00-B34A096B9BD8}"/>
          </ac:spMkLst>
        </pc:spChg>
      </pc:sldChg>
      <pc:sldChg chg="addSp modSp add mod">
        <pc:chgData name="Luísa Ferreira" userId="dad567e2eb153e2a" providerId="LiveId" clId="{32AB7D87-A6E3-43D3-881D-3D246E2D2478}" dt="2023-02-24T18:00:07.256" v="631" actId="1076"/>
        <pc:sldMkLst>
          <pc:docMk/>
          <pc:sldMk cId="246346720" sldId="302"/>
        </pc:sldMkLst>
        <pc:spChg chg="add mod">
          <ac:chgData name="Luísa Ferreira" userId="dad567e2eb153e2a" providerId="LiveId" clId="{32AB7D87-A6E3-43D3-881D-3D246E2D2478}" dt="2023-02-24T17:59:44.680" v="627" actId="14100"/>
          <ac:spMkLst>
            <pc:docMk/>
            <pc:sldMk cId="246346720" sldId="302"/>
            <ac:spMk id="3" creationId="{BCC7C54C-3E61-9739-DF68-E7067DF22188}"/>
          </ac:spMkLst>
        </pc:spChg>
        <pc:spChg chg="add mod">
          <ac:chgData name="Luísa Ferreira" userId="dad567e2eb153e2a" providerId="LiveId" clId="{32AB7D87-A6E3-43D3-881D-3D246E2D2478}" dt="2023-02-24T18:00:07.256" v="631" actId="1076"/>
          <ac:spMkLst>
            <pc:docMk/>
            <pc:sldMk cId="246346720" sldId="302"/>
            <ac:spMk id="5" creationId="{465699BA-2592-B1DB-DADB-16DEAA18CD01}"/>
          </ac:spMkLst>
        </pc:spChg>
      </pc:sldChg>
    </pc:docChg>
  </pc:docChgLst>
  <pc:docChgLst>
    <pc:chgData name="Luísa Ferreira" userId="dad567e2eb153e2a" providerId="LiveId" clId="{BE11C734-CEFC-4782-BA54-06A55E3CBACE}"/>
    <pc:docChg chg="undo custSel modSld">
      <pc:chgData name="Luísa Ferreira" userId="dad567e2eb153e2a" providerId="LiveId" clId="{BE11C734-CEFC-4782-BA54-06A55E3CBACE}" dt="2023-03-29T18:34:58.684" v="1342" actId="207"/>
      <pc:docMkLst>
        <pc:docMk/>
      </pc:docMkLst>
      <pc:sldChg chg="addSp modSp mod modAnim">
        <pc:chgData name="Luísa Ferreira" userId="dad567e2eb153e2a" providerId="LiveId" clId="{BE11C734-CEFC-4782-BA54-06A55E3CBACE}" dt="2023-03-29T18:32:11.513" v="1322" actId="207"/>
        <pc:sldMkLst>
          <pc:docMk/>
          <pc:sldMk cId="3493578261" sldId="258"/>
        </pc:sldMkLst>
        <pc:spChg chg="mod">
          <ac:chgData name="Luísa Ferreira" userId="dad567e2eb153e2a" providerId="LiveId" clId="{BE11C734-CEFC-4782-BA54-06A55E3CBACE}" dt="2023-03-29T18:32:11.513" v="1322" actId="207"/>
          <ac:spMkLst>
            <pc:docMk/>
            <pc:sldMk cId="3493578261" sldId="258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7:44:23.153" v="1005" actId="255"/>
          <ac:spMkLst>
            <pc:docMk/>
            <pc:sldMk cId="3493578261" sldId="258"/>
            <ac:spMk id="5" creationId="{8BB9232C-CA2A-3DC4-4F90-51FD48088D7E}"/>
          </ac:spMkLst>
        </pc:spChg>
        <pc:spChg chg="add mod">
          <ac:chgData name="Luísa Ferreira" userId="dad567e2eb153e2a" providerId="LiveId" clId="{BE11C734-CEFC-4782-BA54-06A55E3CBACE}" dt="2023-03-29T16:00:44.695" v="21" actId="1076"/>
          <ac:spMkLst>
            <pc:docMk/>
            <pc:sldMk cId="3493578261" sldId="258"/>
            <ac:spMk id="7" creationId="{09CE887B-565B-2053-19D4-CCCE1F51E403}"/>
          </ac:spMkLst>
        </pc:spChg>
        <pc:spChg chg="mod">
          <ac:chgData name="Luísa Ferreira" userId="dad567e2eb153e2a" providerId="LiveId" clId="{BE11C734-CEFC-4782-BA54-06A55E3CBACE}" dt="2023-03-29T17:44:28.880" v="1006" actId="255"/>
          <ac:spMkLst>
            <pc:docMk/>
            <pc:sldMk cId="3493578261" sldId="258"/>
            <ac:spMk id="9" creationId="{490EAEDF-5439-D470-DA1C-4378AFBE9D4F}"/>
          </ac:spMkLst>
        </pc:spChg>
        <pc:spChg chg="add mod">
          <ac:chgData name="Luísa Ferreira" userId="dad567e2eb153e2a" providerId="LiveId" clId="{BE11C734-CEFC-4782-BA54-06A55E3CBACE}" dt="2023-03-29T16:55:20.123" v="612" actId="14100"/>
          <ac:spMkLst>
            <pc:docMk/>
            <pc:sldMk cId="3493578261" sldId="258"/>
            <ac:spMk id="10" creationId="{04565E8F-F471-75A4-54E3-7D2AE35C493B}"/>
          </ac:spMkLst>
        </pc:spChg>
        <pc:spChg chg="add mod">
          <ac:chgData name="Luísa Ferreira" userId="dad567e2eb153e2a" providerId="LiveId" clId="{BE11C734-CEFC-4782-BA54-06A55E3CBACE}" dt="2023-03-29T16:54:55.676" v="609" actId="1076"/>
          <ac:spMkLst>
            <pc:docMk/>
            <pc:sldMk cId="3493578261" sldId="258"/>
            <ac:spMk id="11" creationId="{731E1A18-7D08-7335-0C7A-7B8C290242BD}"/>
          </ac:spMkLst>
        </pc:spChg>
        <pc:spChg chg="add mod">
          <ac:chgData name="Luísa Ferreira" userId="dad567e2eb153e2a" providerId="LiveId" clId="{BE11C734-CEFC-4782-BA54-06A55E3CBACE}" dt="2023-03-29T18:07:30.943" v="1272" actId="1076"/>
          <ac:spMkLst>
            <pc:docMk/>
            <pc:sldMk cId="3493578261" sldId="258"/>
            <ac:spMk id="13" creationId="{939CC506-AE04-9DF2-54EE-193A24790161}"/>
          </ac:spMkLst>
        </pc:spChg>
        <pc:spChg chg="add mod">
          <ac:chgData name="Luísa Ferreira" userId="dad567e2eb153e2a" providerId="LiveId" clId="{BE11C734-CEFC-4782-BA54-06A55E3CBACE}" dt="2023-03-29T18:07:24.007" v="1270" actId="1076"/>
          <ac:spMkLst>
            <pc:docMk/>
            <pc:sldMk cId="3493578261" sldId="258"/>
            <ac:spMk id="15" creationId="{A2F09996-D815-6B78-5DAF-D12852ACC4A1}"/>
          </ac:spMkLst>
        </pc:spChg>
        <pc:spChg chg="add mod">
          <ac:chgData name="Luísa Ferreira" userId="dad567e2eb153e2a" providerId="LiveId" clId="{BE11C734-CEFC-4782-BA54-06A55E3CBACE}" dt="2023-03-29T18:07:14.353" v="1267" actId="1076"/>
          <ac:spMkLst>
            <pc:docMk/>
            <pc:sldMk cId="3493578261" sldId="258"/>
            <ac:spMk id="17" creationId="{BD9EE9E4-8A05-4324-4D83-50868400580B}"/>
          </ac:spMkLst>
        </pc:spChg>
        <pc:spChg chg="add mod">
          <ac:chgData name="Luísa Ferreira" userId="dad567e2eb153e2a" providerId="LiveId" clId="{BE11C734-CEFC-4782-BA54-06A55E3CBACE}" dt="2023-03-29T18:07:05.496" v="1265" actId="1076"/>
          <ac:spMkLst>
            <pc:docMk/>
            <pc:sldMk cId="3493578261" sldId="258"/>
            <ac:spMk id="19" creationId="{1F0190C7-79AF-8C30-6682-07EB225D4470}"/>
          </ac:spMkLst>
        </pc:spChg>
        <pc:spChg chg="add mod">
          <ac:chgData name="Luísa Ferreira" userId="dad567e2eb153e2a" providerId="LiveId" clId="{BE11C734-CEFC-4782-BA54-06A55E3CBACE}" dt="2023-03-29T18:07:43.564" v="1275" actId="1076"/>
          <ac:spMkLst>
            <pc:docMk/>
            <pc:sldMk cId="3493578261" sldId="258"/>
            <ac:spMk id="21" creationId="{E9BE1E7E-C8E7-FDD5-6B35-1FF68E5E5A24}"/>
          </ac:spMkLst>
        </pc:spChg>
        <pc:picChg chg="mod">
          <ac:chgData name="Luísa Ferreira" userId="dad567e2eb153e2a" providerId="LiveId" clId="{BE11C734-CEFC-4782-BA54-06A55E3CBACE}" dt="2023-03-29T16:01:28.138" v="27" actId="1076"/>
          <ac:picMkLst>
            <pc:docMk/>
            <pc:sldMk cId="3493578261" sldId="258"/>
            <ac:picMk id="2" creationId="{78C2CF55-F68F-7C5F-226E-721CBF56C259}"/>
          </ac:picMkLst>
        </pc:picChg>
      </pc:sldChg>
      <pc:sldChg chg="addSp delSp modSp mod modAnim">
        <pc:chgData name="Luísa Ferreira" userId="dad567e2eb153e2a" providerId="LiveId" clId="{BE11C734-CEFC-4782-BA54-06A55E3CBACE}" dt="2023-03-29T18:32:23.608" v="1324" actId="207"/>
        <pc:sldMkLst>
          <pc:docMk/>
          <pc:sldMk cId="2174751085" sldId="259"/>
        </pc:sldMkLst>
        <pc:spChg chg="mod">
          <ac:chgData name="Luísa Ferreira" userId="dad567e2eb153e2a" providerId="LiveId" clId="{BE11C734-CEFC-4782-BA54-06A55E3CBACE}" dt="2023-03-29T18:32:23.608" v="1324" actId="207"/>
          <ac:spMkLst>
            <pc:docMk/>
            <pc:sldMk cId="2174751085" sldId="259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6:07:34.233" v="93" actId="14100"/>
          <ac:spMkLst>
            <pc:docMk/>
            <pc:sldMk cId="2174751085" sldId="259"/>
            <ac:spMk id="4" creationId="{83729502-AAF9-3EC6-5363-AED0AA4C0505}"/>
          </ac:spMkLst>
        </pc:spChg>
        <pc:spChg chg="add mod">
          <ac:chgData name="Luísa Ferreira" userId="dad567e2eb153e2a" providerId="LiveId" clId="{BE11C734-CEFC-4782-BA54-06A55E3CBACE}" dt="2023-03-29T16:08:05.352" v="105" actId="1076"/>
          <ac:spMkLst>
            <pc:docMk/>
            <pc:sldMk cId="2174751085" sldId="259"/>
            <ac:spMk id="6" creationId="{27AA98B4-CBA1-A020-EB03-34E9C79AD7AB}"/>
          </ac:spMkLst>
        </pc:spChg>
        <pc:spChg chg="add del mod">
          <ac:chgData name="Luísa Ferreira" userId="dad567e2eb153e2a" providerId="LiveId" clId="{BE11C734-CEFC-4782-BA54-06A55E3CBACE}" dt="2023-03-29T17:00:29.928" v="643" actId="22"/>
          <ac:spMkLst>
            <pc:docMk/>
            <pc:sldMk cId="2174751085" sldId="259"/>
            <ac:spMk id="8" creationId="{A4BC9344-D76E-1533-2C94-81E5E6F1FD6E}"/>
          </ac:spMkLst>
        </pc:spChg>
        <pc:spChg chg="add mod">
          <ac:chgData name="Luísa Ferreira" userId="dad567e2eb153e2a" providerId="LiveId" clId="{BE11C734-CEFC-4782-BA54-06A55E3CBACE}" dt="2023-03-29T18:04:46.674" v="1238" actId="1076"/>
          <ac:spMkLst>
            <pc:docMk/>
            <pc:sldMk cId="2174751085" sldId="259"/>
            <ac:spMk id="10" creationId="{639358FE-B963-F117-512A-A3E648CB10AD}"/>
          </ac:spMkLst>
        </pc:spChg>
        <pc:spChg chg="add mod">
          <ac:chgData name="Luísa Ferreira" userId="dad567e2eb153e2a" providerId="LiveId" clId="{BE11C734-CEFC-4782-BA54-06A55E3CBACE}" dt="2023-03-29T18:04:27.778" v="1232" actId="1076"/>
          <ac:spMkLst>
            <pc:docMk/>
            <pc:sldMk cId="2174751085" sldId="259"/>
            <ac:spMk id="12" creationId="{82084AD7-11E0-59EC-00E5-C51D0C1EE692}"/>
          </ac:spMkLst>
        </pc:spChg>
        <pc:spChg chg="add mod">
          <ac:chgData name="Luísa Ferreira" userId="dad567e2eb153e2a" providerId="LiveId" clId="{BE11C734-CEFC-4782-BA54-06A55E3CBACE}" dt="2023-03-29T17:02:38.572" v="661" actId="1076"/>
          <ac:spMkLst>
            <pc:docMk/>
            <pc:sldMk cId="2174751085" sldId="259"/>
            <ac:spMk id="14" creationId="{822CD73D-2685-9F8C-9E48-D205CBA57E94}"/>
          </ac:spMkLst>
        </pc:spChg>
        <pc:spChg chg="add mod">
          <ac:chgData name="Luísa Ferreira" userId="dad567e2eb153e2a" providerId="LiveId" clId="{BE11C734-CEFC-4782-BA54-06A55E3CBACE}" dt="2023-03-29T17:33:30.283" v="962" actId="1076"/>
          <ac:spMkLst>
            <pc:docMk/>
            <pc:sldMk cId="2174751085" sldId="259"/>
            <ac:spMk id="15" creationId="{3989805E-1F9C-EC86-4416-4400D6CC5EEA}"/>
          </ac:spMkLst>
        </pc:spChg>
        <pc:spChg chg="mod">
          <ac:chgData name="Luísa Ferreira" userId="dad567e2eb153e2a" providerId="LiveId" clId="{BE11C734-CEFC-4782-BA54-06A55E3CBACE}" dt="2023-03-29T16:07:39.856" v="94" actId="1076"/>
          <ac:spMkLst>
            <pc:docMk/>
            <pc:sldMk cId="2174751085" sldId="259"/>
            <ac:spMk id="17" creationId="{73C9215D-9359-D05D-3AEC-8646E6DFE142}"/>
          </ac:spMkLst>
        </pc:spChg>
        <pc:spChg chg="mod">
          <ac:chgData name="Luísa Ferreira" userId="dad567e2eb153e2a" providerId="LiveId" clId="{BE11C734-CEFC-4782-BA54-06A55E3CBACE}" dt="2023-03-29T17:33:33.079" v="963" actId="207"/>
          <ac:spMkLst>
            <pc:docMk/>
            <pc:sldMk cId="2174751085" sldId="259"/>
            <ac:spMk id="19" creationId="{409172A6-74E1-217A-4639-A4B628DA6A64}"/>
          </ac:spMkLst>
        </pc:spChg>
        <pc:spChg chg="mod">
          <ac:chgData name="Luísa Ferreira" userId="dad567e2eb153e2a" providerId="LiveId" clId="{BE11C734-CEFC-4782-BA54-06A55E3CBACE}" dt="2023-03-29T17:01:29.128" v="649" actId="14100"/>
          <ac:spMkLst>
            <pc:docMk/>
            <pc:sldMk cId="2174751085" sldId="259"/>
            <ac:spMk id="21" creationId="{E82E0699-472C-FD42-DF55-1C15819C686C}"/>
          </ac:spMkLst>
        </pc:spChg>
      </pc:sldChg>
      <pc:sldChg chg="addSp modSp mod modAnim">
        <pc:chgData name="Luísa Ferreira" userId="dad567e2eb153e2a" providerId="LiveId" clId="{BE11C734-CEFC-4782-BA54-06A55E3CBACE}" dt="2023-03-29T18:32:33.189" v="1325" actId="207"/>
        <pc:sldMkLst>
          <pc:docMk/>
          <pc:sldMk cId="3747119755" sldId="260"/>
        </pc:sldMkLst>
        <pc:spChg chg="mod">
          <ac:chgData name="Luísa Ferreira" userId="dad567e2eb153e2a" providerId="LiveId" clId="{BE11C734-CEFC-4782-BA54-06A55E3CBACE}" dt="2023-03-29T18:32:33.189" v="1325" actId="207"/>
          <ac:spMkLst>
            <pc:docMk/>
            <pc:sldMk cId="3747119755" sldId="260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6:10:19.299" v="127" actId="14100"/>
          <ac:spMkLst>
            <pc:docMk/>
            <pc:sldMk cId="3747119755" sldId="260"/>
            <ac:spMk id="4" creationId="{61CB7597-4F36-AA90-276F-4AAB1F7A8B5B}"/>
          </ac:spMkLst>
        </pc:spChg>
        <pc:spChg chg="add mod">
          <ac:chgData name="Luísa Ferreira" userId="dad567e2eb153e2a" providerId="LiveId" clId="{BE11C734-CEFC-4782-BA54-06A55E3CBACE}" dt="2023-03-29T18:08:54.938" v="1284" actId="20577"/>
          <ac:spMkLst>
            <pc:docMk/>
            <pc:sldMk cId="3747119755" sldId="260"/>
            <ac:spMk id="6" creationId="{5BB04DC1-8AA8-76DE-74DA-DC6CC0C19907}"/>
          </ac:spMkLst>
        </pc:spChg>
        <pc:spChg chg="add mod">
          <ac:chgData name="Luísa Ferreira" userId="dad567e2eb153e2a" providerId="LiveId" clId="{BE11C734-CEFC-4782-BA54-06A55E3CBACE}" dt="2023-03-29T18:09:29.106" v="1293" actId="1076"/>
          <ac:spMkLst>
            <pc:docMk/>
            <pc:sldMk cId="3747119755" sldId="260"/>
            <ac:spMk id="7" creationId="{EBFF1549-42CD-9009-9B94-62F10F136D0C}"/>
          </ac:spMkLst>
        </pc:spChg>
        <pc:spChg chg="add mod">
          <ac:chgData name="Luísa Ferreira" userId="dad567e2eb153e2a" providerId="LiveId" clId="{BE11C734-CEFC-4782-BA54-06A55E3CBACE}" dt="2023-03-29T18:09:40.062" v="1296" actId="1076"/>
          <ac:spMkLst>
            <pc:docMk/>
            <pc:sldMk cId="3747119755" sldId="260"/>
            <ac:spMk id="9" creationId="{5D4C6233-F286-110E-0FB6-A7C039101935}"/>
          </ac:spMkLst>
        </pc:spChg>
        <pc:spChg chg="add mod">
          <ac:chgData name="Luísa Ferreira" userId="dad567e2eb153e2a" providerId="LiveId" clId="{BE11C734-CEFC-4782-BA54-06A55E3CBACE}" dt="2023-03-29T18:03:24.739" v="1221" actId="1076"/>
          <ac:spMkLst>
            <pc:docMk/>
            <pc:sldMk cId="3747119755" sldId="260"/>
            <ac:spMk id="11" creationId="{42C6D3C8-BBBC-8D12-6998-FD7983BACFEC}"/>
          </ac:spMkLst>
        </pc:spChg>
        <pc:spChg chg="add mod">
          <ac:chgData name="Luísa Ferreira" userId="dad567e2eb153e2a" providerId="LiveId" clId="{BE11C734-CEFC-4782-BA54-06A55E3CBACE}" dt="2023-03-29T18:09:48.958" v="1297" actId="1076"/>
          <ac:spMkLst>
            <pc:docMk/>
            <pc:sldMk cId="3747119755" sldId="260"/>
            <ac:spMk id="13" creationId="{23D9E601-0793-9A05-8A4D-6E8048DAD3D3}"/>
          </ac:spMkLst>
        </pc:spChg>
        <pc:spChg chg="add mod">
          <ac:chgData name="Luísa Ferreira" userId="dad567e2eb153e2a" providerId="LiveId" clId="{BE11C734-CEFC-4782-BA54-06A55E3CBACE}" dt="2023-03-29T17:33:44.028" v="966" actId="1076"/>
          <ac:spMkLst>
            <pc:docMk/>
            <pc:sldMk cId="3747119755" sldId="260"/>
            <ac:spMk id="14" creationId="{E0760598-E3A2-8352-010A-063CA7193311}"/>
          </ac:spMkLst>
        </pc:spChg>
        <pc:spChg chg="mod">
          <ac:chgData name="Luísa Ferreira" userId="dad567e2eb153e2a" providerId="LiveId" clId="{BE11C734-CEFC-4782-BA54-06A55E3CBACE}" dt="2023-03-29T16:09:46.723" v="121" actId="1076"/>
          <ac:spMkLst>
            <pc:docMk/>
            <pc:sldMk cId="3747119755" sldId="260"/>
            <ac:spMk id="15" creationId="{B742A109-4B41-4C8C-AD0A-B5BA8314C0F4}"/>
          </ac:spMkLst>
        </pc:spChg>
        <pc:spChg chg="mod">
          <ac:chgData name="Luísa Ferreira" userId="dad567e2eb153e2a" providerId="LiveId" clId="{BE11C734-CEFC-4782-BA54-06A55E3CBACE}" dt="2023-03-29T17:33:46.889" v="967" actId="207"/>
          <ac:spMkLst>
            <pc:docMk/>
            <pc:sldMk cId="3747119755" sldId="260"/>
            <ac:spMk id="17" creationId="{F7E3C8EC-2B99-DF2A-D71F-848FDFD300EE}"/>
          </ac:spMkLst>
        </pc:spChg>
        <pc:spChg chg="mod">
          <ac:chgData name="Luísa Ferreira" userId="dad567e2eb153e2a" providerId="LiveId" clId="{BE11C734-CEFC-4782-BA54-06A55E3CBACE}" dt="2023-03-29T18:09:52.962" v="1298" actId="1076"/>
          <ac:spMkLst>
            <pc:docMk/>
            <pc:sldMk cId="3747119755" sldId="260"/>
            <ac:spMk id="19" creationId="{1958681B-D175-DE6F-CE5A-F8CC896D639E}"/>
          </ac:spMkLst>
        </pc:spChg>
      </pc:sldChg>
      <pc:sldChg chg="modSp mod">
        <pc:chgData name="Luísa Ferreira" userId="dad567e2eb153e2a" providerId="LiveId" clId="{BE11C734-CEFC-4782-BA54-06A55E3CBACE}" dt="2023-03-29T18:32:38.060" v="1326" actId="207"/>
        <pc:sldMkLst>
          <pc:docMk/>
          <pc:sldMk cId="367620049" sldId="261"/>
        </pc:sldMkLst>
        <pc:spChg chg="mod">
          <ac:chgData name="Luísa Ferreira" userId="dad567e2eb153e2a" providerId="LiveId" clId="{BE11C734-CEFC-4782-BA54-06A55E3CBACE}" dt="2023-03-29T18:32:38.060" v="1326" actId="207"/>
          <ac:spMkLst>
            <pc:docMk/>
            <pc:sldMk cId="367620049" sldId="261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12:15.095" v="152" actId="14100"/>
          <ac:spMkLst>
            <pc:docMk/>
            <pc:sldMk cId="367620049" sldId="261"/>
            <ac:spMk id="11" creationId="{BB01F007-298A-7708-5A4B-317AA9F7A6B1}"/>
          </ac:spMkLst>
        </pc:spChg>
        <pc:picChg chg="mod">
          <ac:chgData name="Luísa Ferreira" userId="dad567e2eb153e2a" providerId="LiveId" clId="{BE11C734-CEFC-4782-BA54-06A55E3CBACE}" dt="2023-03-29T16:11:54.600" v="148" actId="1076"/>
          <ac:picMkLst>
            <pc:docMk/>
            <pc:sldMk cId="367620049" sldId="261"/>
            <ac:picMk id="2" creationId="{1FE5A7A6-3CB5-5F4D-2B18-093AD24DDF8F}"/>
          </ac:picMkLst>
        </pc:picChg>
      </pc:sldChg>
      <pc:sldChg chg="addSp modSp mod">
        <pc:chgData name="Luísa Ferreira" userId="dad567e2eb153e2a" providerId="LiveId" clId="{BE11C734-CEFC-4782-BA54-06A55E3CBACE}" dt="2023-03-29T18:32:48.126" v="1327" actId="207"/>
        <pc:sldMkLst>
          <pc:docMk/>
          <pc:sldMk cId="1676075929" sldId="262"/>
        </pc:sldMkLst>
        <pc:spChg chg="mod">
          <ac:chgData name="Luísa Ferreira" userId="dad567e2eb153e2a" providerId="LiveId" clId="{BE11C734-CEFC-4782-BA54-06A55E3CBACE}" dt="2023-03-29T18:32:48.126" v="1327" actId="207"/>
          <ac:spMkLst>
            <pc:docMk/>
            <pc:sldMk cId="1676075929" sldId="262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16:20.243" v="200" actId="1076"/>
          <ac:spMkLst>
            <pc:docMk/>
            <pc:sldMk cId="1676075929" sldId="262"/>
            <ac:spMk id="5" creationId="{55DB4959-5A06-6949-4D5D-0F484D885ADF}"/>
          </ac:spMkLst>
        </pc:spChg>
        <pc:spChg chg="add mod">
          <ac:chgData name="Luísa Ferreira" userId="dad567e2eb153e2a" providerId="LiveId" clId="{BE11C734-CEFC-4782-BA54-06A55E3CBACE}" dt="2023-03-29T16:16:14.057" v="199" actId="255"/>
          <ac:spMkLst>
            <pc:docMk/>
            <pc:sldMk cId="1676075929" sldId="262"/>
            <ac:spMk id="6" creationId="{41D118F4-54C0-EB81-BBC8-3F0DB99592C2}"/>
          </ac:spMkLst>
        </pc:spChg>
        <pc:picChg chg="mod">
          <ac:chgData name="Luísa Ferreira" userId="dad567e2eb153e2a" providerId="LiveId" clId="{BE11C734-CEFC-4782-BA54-06A55E3CBACE}" dt="2023-03-29T16:14:47.294" v="187" actId="1076"/>
          <ac:picMkLst>
            <pc:docMk/>
            <pc:sldMk cId="1676075929" sldId="262"/>
            <ac:picMk id="2" creationId="{30CA1429-A7AD-44C1-22C1-A6A02CD25C10}"/>
          </ac:picMkLst>
        </pc:picChg>
      </pc:sldChg>
      <pc:sldChg chg="addSp modSp mod modAnim">
        <pc:chgData name="Luísa Ferreira" userId="dad567e2eb153e2a" providerId="LiveId" clId="{BE11C734-CEFC-4782-BA54-06A55E3CBACE}" dt="2023-03-29T18:11:55.100" v="1320"/>
        <pc:sldMkLst>
          <pc:docMk/>
          <pc:sldMk cId="2208719657" sldId="263"/>
        </pc:sldMkLst>
        <pc:spChg chg="add mod">
          <ac:chgData name="Luísa Ferreira" userId="dad567e2eb153e2a" providerId="LiveId" clId="{BE11C734-CEFC-4782-BA54-06A55E3CBACE}" dt="2023-03-29T17:05:15.385" v="683" actId="113"/>
          <ac:spMkLst>
            <pc:docMk/>
            <pc:sldMk cId="2208719657" sldId="263"/>
            <ac:spMk id="3" creationId="{178BF9B5-1AD0-4E72-2A7F-A6B7E726C1D2}"/>
          </ac:spMkLst>
        </pc:spChg>
        <pc:spChg chg="add mod">
          <ac:chgData name="Luísa Ferreira" userId="dad567e2eb153e2a" providerId="LiveId" clId="{BE11C734-CEFC-4782-BA54-06A55E3CBACE}" dt="2023-03-29T17:05:09.906" v="682" actId="255"/>
          <ac:spMkLst>
            <pc:docMk/>
            <pc:sldMk cId="2208719657" sldId="263"/>
            <ac:spMk id="5" creationId="{4FE84473-5EC2-66FF-1FB1-5950FE5DC6D2}"/>
          </ac:spMkLst>
        </pc:spChg>
        <pc:spChg chg="mod">
          <ac:chgData name="Luísa Ferreira" userId="dad567e2eb153e2a" providerId="LiveId" clId="{BE11C734-CEFC-4782-BA54-06A55E3CBACE}" dt="2023-03-29T16:13:39.281" v="173" actId="1076"/>
          <ac:spMkLst>
            <pc:docMk/>
            <pc:sldMk cId="2208719657" sldId="263"/>
            <ac:spMk id="6" creationId="{969AD774-F79D-578C-D27E-48E874130945}"/>
          </ac:spMkLst>
        </pc:spChg>
        <pc:spChg chg="add mod">
          <ac:chgData name="Luísa Ferreira" userId="dad567e2eb153e2a" providerId="LiveId" clId="{BE11C734-CEFC-4782-BA54-06A55E3CBACE}" dt="2023-03-29T17:05:50.642" v="689" actId="14100"/>
          <ac:spMkLst>
            <pc:docMk/>
            <pc:sldMk cId="2208719657" sldId="263"/>
            <ac:spMk id="8" creationId="{A7AEC636-AAEF-200A-7440-172E6795A4C0}"/>
          </ac:spMkLst>
        </pc:spChg>
        <pc:spChg chg="add mod">
          <ac:chgData name="Luísa Ferreira" userId="dad567e2eb153e2a" providerId="LiveId" clId="{BE11C734-CEFC-4782-BA54-06A55E3CBACE}" dt="2023-03-29T18:11:45.665" v="1317" actId="1076"/>
          <ac:spMkLst>
            <pc:docMk/>
            <pc:sldMk cId="2208719657" sldId="263"/>
            <ac:spMk id="10" creationId="{C8F99EC3-E6B4-475F-D5DA-756723E3159F}"/>
          </ac:spMkLst>
        </pc:spChg>
        <pc:spChg chg="add mod">
          <ac:chgData name="Luísa Ferreira" userId="dad567e2eb153e2a" providerId="LiveId" clId="{BE11C734-CEFC-4782-BA54-06A55E3CBACE}" dt="2023-03-29T18:11:35.732" v="1314" actId="1076"/>
          <ac:spMkLst>
            <pc:docMk/>
            <pc:sldMk cId="2208719657" sldId="263"/>
            <ac:spMk id="12" creationId="{4C7FE6E0-FEA9-9E65-20B9-F468CD545506}"/>
          </ac:spMkLst>
        </pc:spChg>
        <pc:spChg chg="add mod">
          <ac:chgData name="Luísa Ferreira" userId="dad567e2eb153e2a" providerId="LiveId" clId="{BE11C734-CEFC-4782-BA54-06A55E3CBACE}" dt="2023-03-29T18:11:29.435" v="1312" actId="1076"/>
          <ac:spMkLst>
            <pc:docMk/>
            <pc:sldMk cId="2208719657" sldId="263"/>
            <ac:spMk id="14" creationId="{78CC38BE-0094-9316-DF0B-EDE93B457734}"/>
          </ac:spMkLst>
        </pc:spChg>
        <pc:spChg chg="mod">
          <ac:chgData name="Luísa Ferreira" userId="dad567e2eb153e2a" providerId="LiveId" clId="{BE11C734-CEFC-4782-BA54-06A55E3CBACE}" dt="2023-03-29T17:33:59.077" v="970" actId="207"/>
          <ac:spMkLst>
            <pc:docMk/>
            <pc:sldMk cId="2208719657" sldId="263"/>
            <ac:spMk id="15" creationId="{08A2E63A-2AD5-693C-9B74-65EB1B9BF75A}"/>
          </ac:spMkLst>
        </pc:spChg>
        <pc:spChg chg="add mod">
          <ac:chgData name="Luísa Ferreira" userId="dad567e2eb153e2a" providerId="LiveId" clId="{BE11C734-CEFC-4782-BA54-06A55E3CBACE}" dt="2023-03-29T17:33:56.739" v="969" actId="1076"/>
          <ac:spMkLst>
            <pc:docMk/>
            <pc:sldMk cId="2208719657" sldId="263"/>
            <ac:spMk id="16" creationId="{DE161C4A-AC7E-256E-1898-7D291DD73EA2}"/>
          </ac:spMkLst>
        </pc:spChg>
        <pc:spChg chg="mod">
          <ac:chgData name="Luísa Ferreira" userId="dad567e2eb153e2a" providerId="LiveId" clId="{BE11C734-CEFC-4782-BA54-06A55E3CBACE}" dt="2023-03-29T17:05:31.981" v="685" actId="14100"/>
          <ac:spMkLst>
            <pc:docMk/>
            <pc:sldMk cId="2208719657" sldId="263"/>
            <ac:spMk id="17" creationId="{9CCE25EE-04B0-83B4-40D1-1619EBA1AC22}"/>
          </ac:spMkLst>
        </pc:spChg>
      </pc:sldChg>
      <pc:sldChg chg="addSp modSp mod modAnim">
        <pc:chgData name="Luísa Ferreira" userId="dad567e2eb153e2a" providerId="LiveId" clId="{BE11C734-CEFC-4782-BA54-06A55E3CBACE}" dt="2023-03-29T18:32:54.623" v="1328" actId="207"/>
        <pc:sldMkLst>
          <pc:docMk/>
          <pc:sldMk cId="2044035725" sldId="264"/>
        </pc:sldMkLst>
        <pc:spChg chg="mod">
          <ac:chgData name="Luísa Ferreira" userId="dad567e2eb153e2a" providerId="LiveId" clId="{BE11C734-CEFC-4782-BA54-06A55E3CBACE}" dt="2023-03-29T18:32:54.623" v="1328" actId="207"/>
          <ac:spMkLst>
            <pc:docMk/>
            <pc:sldMk cId="2044035725" sldId="264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7:40:08.218" v="976" actId="1076"/>
          <ac:spMkLst>
            <pc:docMk/>
            <pc:sldMk cId="2044035725" sldId="264"/>
            <ac:spMk id="4" creationId="{E01A0BE0-21BD-4B84-5172-90F8B5EA0552}"/>
          </ac:spMkLst>
        </pc:spChg>
        <pc:spChg chg="mod">
          <ac:chgData name="Luísa Ferreira" userId="dad567e2eb153e2a" providerId="LiveId" clId="{BE11C734-CEFC-4782-BA54-06A55E3CBACE}" dt="2023-03-29T16:19:18.945" v="250" actId="1076"/>
          <ac:spMkLst>
            <pc:docMk/>
            <pc:sldMk cId="2044035725" sldId="264"/>
            <ac:spMk id="7" creationId="{7B8F4648-5017-C956-3525-95AFFD0B06EF}"/>
          </ac:spMkLst>
        </pc:spChg>
        <pc:spChg chg="mod">
          <ac:chgData name="Luísa Ferreira" userId="dad567e2eb153e2a" providerId="LiveId" clId="{BE11C734-CEFC-4782-BA54-06A55E3CBACE}" dt="2023-03-29T17:45:02.925" v="1008" actId="207"/>
          <ac:spMkLst>
            <pc:docMk/>
            <pc:sldMk cId="2044035725" sldId="264"/>
            <ac:spMk id="9" creationId="{26EA18F8-DD9D-1034-F433-99E7581FEE62}"/>
          </ac:spMkLst>
        </pc:spChg>
        <pc:spChg chg="mod">
          <ac:chgData name="Luísa Ferreira" userId="dad567e2eb153e2a" providerId="LiveId" clId="{BE11C734-CEFC-4782-BA54-06A55E3CBACE}" dt="2023-03-29T16:19:55.481" v="258" actId="1076"/>
          <ac:spMkLst>
            <pc:docMk/>
            <pc:sldMk cId="2044035725" sldId="264"/>
            <ac:spMk id="11" creationId="{0224ACDD-0FFA-BD79-0983-1104A4F5BA8D}"/>
          </ac:spMkLst>
        </pc:spChg>
      </pc:sldChg>
      <pc:sldChg chg="addSp modSp mod modAnim">
        <pc:chgData name="Luísa Ferreira" userId="dad567e2eb153e2a" providerId="LiveId" clId="{BE11C734-CEFC-4782-BA54-06A55E3CBACE}" dt="2023-03-29T18:33:00.205" v="1329" actId="207"/>
        <pc:sldMkLst>
          <pc:docMk/>
          <pc:sldMk cId="2138048424" sldId="265"/>
        </pc:sldMkLst>
        <pc:spChg chg="mod">
          <ac:chgData name="Luísa Ferreira" userId="dad567e2eb153e2a" providerId="LiveId" clId="{BE11C734-CEFC-4782-BA54-06A55E3CBACE}" dt="2023-03-29T18:33:00.205" v="1329" actId="207"/>
          <ac:spMkLst>
            <pc:docMk/>
            <pc:sldMk cId="2138048424" sldId="265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7:40:15.460" v="978" actId="1076"/>
          <ac:spMkLst>
            <pc:docMk/>
            <pc:sldMk cId="2138048424" sldId="265"/>
            <ac:spMk id="4" creationId="{58345CFD-6C8F-8E16-AE11-FE1DCEC2889E}"/>
          </ac:spMkLst>
        </pc:spChg>
        <pc:spChg chg="mod">
          <ac:chgData name="Luísa Ferreira" userId="dad567e2eb153e2a" providerId="LiveId" clId="{BE11C734-CEFC-4782-BA54-06A55E3CBACE}" dt="2023-03-29T16:22:23.700" v="287" actId="1076"/>
          <ac:spMkLst>
            <pc:docMk/>
            <pc:sldMk cId="2138048424" sldId="265"/>
            <ac:spMk id="7" creationId="{EBE2856A-76BB-679B-4358-A0CD99051C1F}"/>
          </ac:spMkLst>
        </pc:spChg>
        <pc:spChg chg="mod">
          <ac:chgData name="Luísa Ferreira" userId="dad567e2eb153e2a" providerId="LiveId" clId="{BE11C734-CEFC-4782-BA54-06A55E3CBACE}" dt="2023-03-29T17:45:06.596" v="1009" actId="207"/>
          <ac:spMkLst>
            <pc:docMk/>
            <pc:sldMk cId="2138048424" sldId="265"/>
            <ac:spMk id="9" creationId="{DE2CE1FE-09E6-A737-9C2F-A8E3602BEF57}"/>
          </ac:spMkLst>
        </pc:spChg>
        <pc:spChg chg="mod">
          <ac:chgData name="Luísa Ferreira" userId="dad567e2eb153e2a" providerId="LiveId" clId="{BE11C734-CEFC-4782-BA54-06A55E3CBACE}" dt="2023-03-29T16:22:26.575" v="288" actId="1076"/>
          <ac:spMkLst>
            <pc:docMk/>
            <pc:sldMk cId="2138048424" sldId="265"/>
            <ac:spMk id="11" creationId="{9EC991FB-2514-B9E4-1F5C-581F2F99AA78}"/>
          </ac:spMkLst>
        </pc:spChg>
        <pc:picChg chg="mod">
          <ac:chgData name="Luísa Ferreira" userId="dad567e2eb153e2a" providerId="LiveId" clId="{BE11C734-CEFC-4782-BA54-06A55E3CBACE}" dt="2023-03-29T16:22:19.186" v="286" actId="1076"/>
          <ac:picMkLst>
            <pc:docMk/>
            <pc:sldMk cId="2138048424" sldId="265"/>
            <ac:picMk id="2" creationId="{D629BEBF-F6E7-8EA6-27CE-96F72C88C89E}"/>
          </ac:picMkLst>
        </pc:picChg>
      </pc:sldChg>
      <pc:sldChg chg="modSp mod">
        <pc:chgData name="Luísa Ferreira" userId="dad567e2eb153e2a" providerId="LiveId" clId="{BE11C734-CEFC-4782-BA54-06A55E3CBACE}" dt="2023-03-29T18:33:08.206" v="1330" actId="207"/>
        <pc:sldMkLst>
          <pc:docMk/>
          <pc:sldMk cId="1108302110" sldId="266"/>
        </pc:sldMkLst>
        <pc:spChg chg="mod">
          <ac:chgData name="Luísa Ferreira" userId="dad567e2eb153e2a" providerId="LiveId" clId="{BE11C734-CEFC-4782-BA54-06A55E3CBACE}" dt="2023-03-29T18:33:08.206" v="1330" actId="207"/>
          <ac:spMkLst>
            <pc:docMk/>
            <pc:sldMk cId="1108302110" sldId="266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22:46.966" v="292" actId="255"/>
          <ac:spMkLst>
            <pc:docMk/>
            <pc:sldMk cId="1108302110" sldId="266"/>
            <ac:spMk id="13" creationId="{7F371F60-9EBF-E73B-2F77-0F448368EF9D}"/>
          </ac:spMkLst>
        </pc:spChg>
        <pc:picChg chg="mod">
          <ac:chgData name="Luísa Ferreira" userId="dad567e2eb153e2a" providerId="LiveId" clId="{BE11C734-CEFC-4782-BA54-06A55E3CBACE}" dt="2023-03-29T16:22:50.638" v="293" actId="1076"/>
          <ac:picMkLst>
            <pc:docMk/>
            <pc:sldMk cId="1108302110" sldId="266"/>
            <ac:picMk id="2" creationId="{54E3EEC0-25E4-7A9A-5C14-CC17EECB1EEC}"/>
          </ac:picMkLst>
        </pc:picChg>
      </pc:sldChg>
      <pc:sldChg chg="modSp mod">
        <pc:chgData name="Luísa Ferreira" userId="dad567e2eb153e2a" providerId="LiveId" clId="{BE11C734-CEFC-4782-BA54-06A55E3CBACE}" dt="2023-03-29T18:33:26.085" v="1332" actId="207"/>
        <pc:sldMkLst>
          <pc:docMk/>
          <pc:sldMk cId="4177953587" sldId="267"/>
        </pc:sldMkLst>
        <pc:spChg chg="mod">
          <ac:chgData name="Luísa Ferreira" userId="dad567e2eb153e2a" providerId="LiveId" clId="{BE11C734-CEFC-4782-BA54-06A55E3CBACE}" dt="2023-03-29T18:33:26.085" v="1332" actId="207"/>
          <ac:spMkLst>
            <pc:docMk/>
            <pc:sldMk cId="4177953587" sldId="267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28:26.496" v="365" actId="1076"/>
          <ac:spMkLst>
            <pc:docMk/>
            <pc:sldMk cId="4177953587" sldId="267"/>
            <ac:spMk id="13" creationId="{B7C60DF8-A09B-A7BF-5673-714AD606A733}"/>
          </ac:spMkLst>
        </pc:spChg>
        <pc:spChg chg="mod">
          <ac:chgData name="Luísa Ferreira" userId="dad567e2eb153e2a" providerId="LiveId" clId="{BE11C734-CEFC-4782-BA54-06A55E3CBACE}" dt="2023-03-29T16:28:31.120" v="366" actId="1076"/>
          <ac:spMkLst>
            <pc:docMk/>
            <pc:sldMk cId="4177953587" sldId="267"/>
            <ac:spMk id="16" creationId="{D05510EC-3057-D72E-A48B-BDBC30C87087}"/>
          </ac:spMkLst>
        </pc:spChg>
        <pc:picChg chg="mod">
          <ac:chgData name="Luísa Ferreira" userId="dad567e2eb153e2a" providerId="LiveId" clId="{BE11C734-CEFC-4782-BA54-06A55E3CBACE}" dt="2023-03-29T16:28:18.670" v="363" actId="1076"/>
          <ac:picMkLst>
            <pc:docMk/>
            <pc:sldMk cId="4177953587" sldId="267"/>
            <ac:picMk id="2" creationId="{2FA8A258-1265-AEAF-6EE4-91D07B54BCD0}"/>
          </ac:picMkLst>
        </pc:picChg>
        <pc:picChg chg="mod">
          <ac:chgData name="Luísa Ferreira" userId="dad567e2eb153e2a" providerId="LiveId" clId="{BE11C734-CEFC-4782-BA54-06A55E3CBACE}" dt="2023-03-29T16:28:13.265" v="362" actId="1076"/>
          <ac:picMkLst>
            <pc:docMk/>
            <pc:sldMk cId="4177953587" sldId="267"/>
            <ac:picMk id="14" creationId="{79FDAC96-0ED6-024D-6E9C-3A43455F9BB0}"/>
          </ac:picMkLst>
        </pc:picChg>
      </pc:sldChg>
      <pc:sldChg chg="addSp modSp mod modAnim">
        <pc:chgData name="Luísa Ferreira" userId="dad567e2eb153e2a" providerId="LiveId" clId="{BE11C734-CEFC-4782-BA54-06A55E3CBACE}" dt="2023-03-29T18:00:43.097" v="1187"/>
        <pc:sldMkLst>
          <pc:docMk/>
          <pc:sldMk cId="1610986657" sldId="268"/>
        </pc:sldMkLst>
        <pc:spChg chg="add mod">
          <ac:chgData name="Luísa Ferreira" userId="dad567e2eb153e2a" providerId="LiveId" clId="{BE11C734-CEFC-4782-BA54-06A55E3CBACE}" dt="2023-03-29T16:30:01.040" v="383" actId="255"/>
          <ac:spMkLst>
            <pc:docMk/>
            <pc:sldMk cId="1610986657" sldId="268"/>
            <ac:spMk id="3" creationId="{CA634BF0-1235-2437-724A-3CCBEC0392A9}"/>
          </ac:spMkLst>
        </pc:spChg>
        <pc:spChg chg="add mod">
          <ac:chgData name="Luísa Ferreira" userId="dad567e2eb153e2a" providerId="LiveId" clId="{BE11C734-CEFC-4782-BA54-06A55E3CBACE}" dt="2023-03-29T17:10:21.687" v="722" actId="1076"/>
          <ac:spMkLst>
            <pc:docMk/>
            <pc:sldMk cId="1610986657" sldId="268"/>
            <ac:spMk id="5" creationId="{070C81E5-7D39-6932-F6F3-18E0FD62F5B0}"/>
          </ac:spMkLst>
        </pc:spChg>
        <pc:spChg chg="mod">
          <ac:chgData name="Luísa Ferreira" userId="dad567e2eb153e2a" providerId="LiveId" clId="{BE11C734-CEFC-4782-BA54-06A55E3CBACE}" dt="2023-03-29T17:45:31.043" v="1012" actId="207"/>
          <ac:spMkLst>
            <pc:docMk/>
            <pc:sldMk cId="1610986657" sldId="268"/>
            <ac:spMk id="7" creationId="{7CA74C54-BF71-1FC8-36CA-F41D70D96A96}"/>
          </ac:spMkLst>
        </pc:spChg>
        <pc:spChg chg="add mod">
          <ac:chgData name="Luísa Ferreira" userId="dad567e2eb153e2a" providerId="LiveId" clId="{BE11C734-CEFC-4782-BA54-06A55E3CBACE}" dt="2023-03-29T17:10:37.431" v="726" actId="1076"/>
          <ac:spMkLst>
            <pc:docMk/>
            <pc:sldMk cId="1610986657" sldId="268"/>
            <ac:spMk id="8" creationId="{7116AF6D-A95B-C132-B42E-D5B8FF457A75}"/>
          </ac:spMkLst>
        </pc:spChg>
        <pc:spChg chg="mod">
          <ac:chgData name="Luísa Ferreira" userId="dad567e2eb153e2a" providerId="LiveId" clId="{BE11C734-CEFC-4782-BA54-06A55E3CBACE}" dt="2023-03-29T17:10:48.981" v="727" actId="6549"/>
          <ac:spMkLst>
            <pc:docMk/>
            <pc:sldMk cId="1610986657" sldId="268"/>
            <ac:spMk id="9" creationId="{124D286E-1C0C-504E-CF36-D4DF637BE6E5}"/>
          </ac:spMkLst>
        </pc:spChg>
        <pc:spChg chg="add mod">
          <ac:chgData name="Luísa Ferreira" userId="dad567e2eb153e2a" providerId="LiveId" clId="{BE11C734-CEFC-4782-BA54-06A55E3CBACE}" dt="2023-03-29T17:11:22.992" v="732" actId="1076"/>
          <ac:spMkLst>
            <pc:docMk/>
            <pc:sldMk cId="1610986657" sldId="268"/>
            <ac:spMk id="11" creationId="{E74C2210-5645-4D70-3E4B-BA661EB0B770}"/>
          </ac:spMkLst>
        </pc:spChg>
        <pc:spChg chg="add mod">
          <ac:chgData name="Luísa Ferreira" userId="dad567e2eb153e2a" providerId="LiveId" clId="{BE11C734-CEFC-4782-BA54-06A55E3CBACE}" dt="2023-03-29T17:11:44.227" v="737" actId="1076"/>
          <ac:spMkLst>
            <pc:docMk/>
            <pc:sldMk cId="1610986657" sldId="268"/>
            <ac:spMk id="13" creationId="{65A19C77-88E2-2309-4DCA-1F0EED8A6AE7}"/>
          </ac:spMkLst>
        </pc:spChg>
        <pc:spChg chg="add mod">
          <ac:chgData name="Luísa Ferreira" userId="dad567e2eb153e2a" providerId="LiveId" clId="{BE11C734-CEFC-4782-BA54-06A55E3CBACE}" dt="2023-03-29T17:41:24.943" v="984" actId="1076"/>
          <ac:spMkLst>
            <pc:docMk/>
            <pc:sldMk cId="1610986657" sldId="268"/>
            <ac:spMk id="14" creationId="{F8D786A6-93F8-4627-DE9E-8038E880772C}"/>
          </ac:spMkLst>
        </pc:spChg>
      </pc:sldChg>
      <pc:sldChg chg="modSp mod">
        <pc:chgData name="Luísa Ferreira" userId="dad567e2eb153e2a" providerId="LiveId" clId="{BE11C734-CEFC-4782-BA54-06A55E3CBACE}" dt="2023-03-29T18:33:42.764" v="1334" actId="207"/>
        <pc:sldMkLst>
          <pc:docMk/>
          <pc:sldMk cId="2971565069" sldId="269"/>
        </pc:sldMkLst>
        <pc:spChg chg="mod">
          <ac:chgData name="Luísa Ferreira" userId="dad567e2eb153e2a" providerId="LiveId" clId="{BE11C734-CEFC-4782-BA54-06A55E3CBACE}" dt="2023-03-29T18:33:42.764" v="1334" actId="207"/>
          <ac:spMkLst>
            <pc:docMk/>
            <pc:sldMk cId="2971565069" sldId="269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34:04.631" v="450" actId="1076"/>
          <ac:spMkLst>
            <pc:docMk/>
            <pc:sldMk cId="2971565069" sldId="269"/>
            <ac:spMk id="8" creationId="{3B9EB63A-E0F8-34F5-238A-5333DFF6E99F}"/>
          </ac:spMkLst>
        </pc:spChg>
        <pc:picChg chg="mod">
          <ac:chgData name="Luísa Ferreira" userId="dad567e2eb153e2a" providerId="LiveId" clId="{BE11C734-CEFC-4782-BA54-06A55E3CBACE}" dt="2023-03-29T16:33:58.821" v="449" actId="1076"/>
          <ac:picMkLst>
            <pc:docMk/>
            <pc:sldMk cId="2971565069" sldId="269"/>
            <ac:picMk id="2" creationId="{C5BC0A89-817A-05BF-A80E-3770569A0A04}"/>
          </ac:picMkLst>
        </pc:picChg>
      </pc:sldChg>
      <pc:sldChg chg="addSp modSp mod modAnim">
        <pc:chgData name="Luísa Ferreira" userId="dad567e2eb153e2a" providerId="LiveId" clId="{BE11C734-CEFC-4782-BA54-06A55E3CBACE}" dt="2023-03-29T17:59:25.919" v="1171"/>
        <pc:sldMkLst>
          <pc:docMk/>
          <pc:sldMk cId="263226758" sldId="270"/>
        </pc:sldMkLst>
        <pc:spChg chg="add mod">
          <ac:chgData name="Luísa Ferreira" userId="dad567e2eb153e2a" providerId="LiveId" clId="{BE11C734-CEFC-4782-BA54-06A55E3CBACE}" dt="2023-03-29T16:36:46.388" v="479" actId="1076"/>
          <ac:spMkLst>
            <pc:docMk/>
            <pc:sldMk cId="263226758" sldId="270"/>
            <ac:spMk id="3" creationId="{55E31B18-9608-99ED-501D-31252AF51C08}"/>
          </ac:spMkLst>
        </pc:spChg>
        <pc:spChg chg="add mod">
          <ac:chgData name="Luísa Ferreira" userId="dad567e2eb153e2a" providerId="LiveId" clId="{BE11C734-CEFC-4782-BA54-06A55E3CBACE}" dt="2023-03-29T17:45:43.675" v="1014" actId="207"/>
          <ac:spMkLst>
            <pc:docMk/>
            <pc:sldMk cId="263226758" sldId="270"/>
            <ac:spMk id="5" creationId="{22CFBCC9-551C-724E-CABE-4193496E1D70}"/>
          </ac:spMkLst>
        </pc:spChg>
        <pc:spChg chg="add mod">
          <ac:chgData name="Luísa Ferreira" userId="dad567e2eb153e2a" providerId="LiveId" clId="{BE11C734-CEFC-4782-BA54-06A55E3CBACE}" dt="2023-03-29T17:13:49.500" v="760" actId="1076"/>
          <ac:spMkLst>
            <pc:docMk/>
            <pc:sldMk cId="263226758" sldId="270"/>
            <ac:spMk id="7" creationId="{CD8663CE-6591-410F-C5A9-E90BF7FA2F09}"/>
          </ac:spMkLst>
        </pc:spChg>
        <pc:spChg chg="add mod">
          <ac:chgData name="Luísa Ferreira" userId="dad567e2eb153e2a" providerId="LiveId" clId="{BE11C734-CEFC-4782-BA54-06A55E3CBACE}" dt="2023-03-29T17:14:37.162" v="767" actId="6549"/>
          <ac:spMkLst>
            <pc:docMk/>
            <pc:sldMk cId="263226758" sldId="270"/>
            <ac:spMk id="9" creationId="{45F0C5DD-76E5-22BF-74C7-3EE319B544D5}"/>
          </ac:spMkLst>
        </pc:spChg>
        <pc:spChg chg="add mod">
          <ac:chgData name="Luísa Ferreira" userId="dad567e2eb153e2a" providerId="LiveId" clId="{BE11C734-CEFC-4782-BA54-06A55E3CBACE}" dt="2023-03-29T17:14:52.826" v="770" actId="6549"/>
          <ac:spMkLst>
            <pc:docMk/>
            <pc:sldMk cId="263226758" sldId="270"/>
            <ac:spMk id="11" creationId="{370F7020-54FF-3EA5-11A4-6C8714AB6690}"/>
          </ac:spMkLst>
        </pc:spChg>
        <pc:spChg chg="add mod">
          <ac:chgData name="Luísa Ferreira" userId="dad567e2eb153e2a" providerId="LiveId" clId="{BE11C734-CEFC-4782-BA54-06A55E3CBACE}" dt="2023-03-29T17:14:58.983" v="772" actId="1076"/>
          <ac:spMkLst>
            <pc:docMk/>
            <pc:sldMk cId="263226758" sldId="270"/>
            <ac:spMk id="13" creationId="{8F2DAA79-8FC2-0D6B-E639-7DB5115923FA}"/>
          </ac:spMkLst>
        </pc:spChg>
        <pc:spChg chg="add mod">
          <ac:chgData name="Luísa Ferreira" userId="dad567e2eb153e2a" providerId="LiveId" clId="{BE11C734-CEFC-4782-BA54-06A55E3CBACE}" dt="2023-03-29T17:42:19.218" v="988" actId="1076"/>
          <ac:spMkLst>
            <pc:docMk/>
            <pc:sldMk cId="263226758" sldId="270"/>
            <ac:spMk id="14" creationId="{B1A2F120-801B-DAA0-8466-61294E029A5A}"/>
          </ac:spMkLst>
        </pc:spChg>
        <pc:spChg chg="mod">
          <ac:chgData name="Luísa Ferreira" userId="dad567e2eb153e2a" providerId="LiveId" clId="{BE11C734-CEFC-4782-BA54-06A55E3CBACE}" dt="2023-03-29T16:36:40.029" v="478" actId="1076"/>
          <ac:spMkLst>
            <pc:docMk/>
            <pc:sldMk cId="263226758" sldId="270"/>
            <ac:spMk id="19" creationId="{B0B2DA95-6250-AD21-CC95-811165C02C69}"/>
          </ac:spMkLst>
        </pc:spChg>
        <pc:spChg chg="mod">
          <ac:chgData name="Luísa Ferreira" userId="dad567e2eb153e2a" providerId="LiveId" clId="{BE11C734-CEFC-4782-BA54-06A55E3CBACE}" dt="2023-03-29T17:13:59.524" v="761" actId="6549"/>
          <ac:spMkLst>
            <pc:docMk/>
            <pc:sldMk cId="263226758" sldId="270"/>
            <ac:spMk id="21" creationId="{A6BF9B18-4C88-7E2F-B34D-6C76B9BA577D}"/>
          </ac:spMkLst>
        </pc:spChg>
      </pc:sldChg>
      <pc:sldChg chg="addSp modSp mod modAnim">
        <pc:chgData name="Luísa Ferreira" userId="dad567e2eb153e2a" providerId="LiveId" clId="{BE11C734-CEFC-4782-BA54-06A55E3CBACE}" dt="2023-03-29T17:59:43.262" v="1175"/>
        <pc:sldMkLst>
          <pc:docMk/>
          <pc:sldMk cId="307975806" sldId="271"/>
        </pc:sldMkLst>
        <pc:spChg chg="add mod">
          <ac:chgData name="Luísa Ferreira" userId="dad567e2eb153e2a" providerId="LiveId" clId="{BE11C734-CEFC-4782-BA54-06A55E3CBACE}" dt="2023-03-29T17:20:58.757" v="846" actId="20577"/>
          <ac:spMkLst>
            <pc:docMk/>
            <pc:sldMk cId="307975806" sldId="271"/>
            <ac:spMk id="3" creationId="{40FD2BC6-2DA9-ED9C-1146-EAA0490ABF35}"/>
          </ac:spMkLst>
        </pc:spChg>
        <pc:spChg chg="mod">
          <ac:chgData name="Luísa Ferreira" userId="dad567e2eb153e2a" providerId="LiveId" clId="{BE11C734-CEFC-4782-BA54-06A55E3CBACE}" dt="2023-03-29T17:15:43.471" v="778" actId="6549"/>
          <ac:spMkLst>
            <pc:docMk/>
            <pc:sldMk cId="307975806" sldId="271"/>
            <ac:spMk id="5" creationId="{AA8CC8F0-C907-C8CC-10A7-1654DF0A1164}"/>
          </ac:spMkLst>
        </pc:spChg>
        <pc:spChg chg="add mod">
          <ac:chgData name="Luísa Ferreira" userId="dad567e2eb153e2a" providerId="LiveId" clId="{BE11C734-CEFC-4782-BA54-06A55E3CBACE}" dt="2023-03-29T17:16:38.902" v="788" actId="1076"/>
          <ac:spMkLst>
            <pc:docMk/>
            <pc:sldMk cId="307975806" sldId="271"/>
            <ac:spMk id="6" creationId="{697FFCBE-6843-C5E7-0F85-B93789CC649D}"/>
          </ac:spMkLst>
        </pc:spChg>
        <pc:spChg chg="add mod">
          <ac:chgData name="Luísa Ferreira" userId="dad567e2eb153e2a" providerId="LiveId" clId="{BE11C734-CEFC-4782-BA54-06A55E3CBACE}" dt="2023-03-29T17:16:35.308" v="787" actId="14100"/>
          <ac:spMkLst>
            <pc:docMk/>
            <pc:sldMk cId="307975806" sldId="271"/>
            <ac:spMk id="8" creationId="{599DD5B3-8233-8599-40F7-1B41ED971F56}"/>
          </ac:spMkLst>
        </pc:spChg>
      </pc:sldChg>
      <pc:sldChg chg="modSp mod">
        <pc:chgData name="Luísa Ferreira" userId="dad567e2eb153e2a" providerId="LiveId" clId="{BE11C734-CEFC-4782-BA54-06A55E3CBACE}" dt="2023-03-29T18:33:53.391" v="1335" actId="207"/>
        <pc:sldMkLst>
          <pc:docMk/>
          <pc:sldMk cId="3825620453" sldId="272"/>
        </pc:sldMkLst>
        <pc:spChg chg="mod">
          <ac:chgData name="Luísa Ferreira" userId="dad567e2eb153e2a" providerId="LiveId" clId="{BE11C734-CEFC-4782-BA54-06A55E3CBACE}" dt="2023-03-29T18:33:53.391" v="1335" actId="207"/>
          <ac:spMkLst>
            <pc:docMk/>
            <pc:sldMk cId="3825620453" sldId="272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38:38.943" v="487" actId="14100"/>
          <ac:spMkLst>
            <pc:docMk/>
            <pc:sldMk cId="3825620453" sldId="272"/>
            <ac:spMk id="13" creationId="{6C2EF44A-627A-1401-EFE3-F926D232F3BF}"/>
          </ac:spMkLst>
        </pc:spChg>
        <pc:picChg chg="mod">
          <ac:chgData name="Luísa Ferreira" userId="dad567e2eb153e2a" providerId="LiveId" clId="{BE11C734-CEFC-4782-BA54-06A55E3CBACE}" dt="2023-03-29T16:38:43.041" v="489" actId="1076"/>
          <ac:picMkLst>
            <pc:docMk/>
            <pc:sldMk cId="3825620453" sldId="272"/>
            <ac:picMk id="2" creationId="{5D8BF93A-0147-4435-6C24-E3D4FAE91C33}"/>
          </ac:picMkLst>
        </pc:picChg>
      </pc:sldChg>
      <pc:sldChg chg="addSp modSp mod modAnim">
        <pc:chgData name="Luísa Ferreira" userId="dad567e2eb153e2a" providerId="LiveId" clId="{BE11C734-CEFC-4782-BA54-06A55E3CBACE}" dt="2023-03-29T17:58:20.984" v="1161"/>
        <pc:sldMkLst>
          <pc:docMk/>
          <pc:sldMk cId="3694991025" sldId="273"/>
        </pc:sldMkLst>
        <pc:spChg chg="add mod">
          <ac:chgData name="Luísa Ferreira" userId="dad567e2eb153e2a" providerId="LiveId" clId="{BE11C734-CEFC-4782-BA54-06A55E3CBACE}" dt="2023-03-29T17:20:49.581" v="845" actId="1076"/>
          <ac:spMkLst>
            <pc:docMk/>
            <pc:sldMk cId="3694991025" sldId="273"/>
            <ac:spMk id="3" creationId="{9CCDBE09-FE9E-6B9F-95AD-771E3DD6CADF}"/>
          </ac:spMkLst>
        </pc:spChg>
        <pc:spChg chg="mod">
          <ac:chgData name="Luísa Ferreira" userId="dad567e2eb153e2a" providerId="LiveId" clId="{BE11C734-CEFC-4782-BA54-06A55E3CBACE}" dt="2023-03-29T17:20:43.908" v="844" actId="20577"/>
          <ac:spMkLst>
            <pc:docMk/>
            <pc:sldMk cId="3694991025" sldId="273"/>
            <ac:spMk id="5" creationId="{19700075-37C8-1F03-C47E-6FCAE7CA47BE}"/>
          </ac:spMkLst>
        </pc:spChg>
        <pc:spChg chg="add mod">
          <ac:chgData name="Luísa Ferreira" userId="dad567e2eb153e2a" providerId="LiveId" clId="{BE11C734-CEFC-4782-BA54-06A55E3CBACE}" dt="2023-03-29T17:19:10.695" v="817" actId="1076"/>
          <ac:spMkLst>
            <pc:docMk/>
            <pc:sldMk cId="3694991025" sldId="273"/>
            <ac:spMk id="6" creationId="{09FEAEAB-0449-3AAF-6498-1F40E53547FE}"/>
          </ac:spMkLst>
        </pc:spChg>
        <pc:spChg chg="add mod">
          <ac:chgData name="Luísa Ferreira" userId="dad567e2eb153e2a" providerId="LiveId" clId="{BE11C734-CEFC-4782-BA54-06A55E3CBACE}" dt="2023-03-29T17:19:17.053" v="819" actId="1076"/>
          <ac:spMkLst>
            <pc:docMk/>
            <pc:sldMk cId="3694991025" sldId="273"/>
            <ac:spMk id="8" creationId="{A205E093-DAB8-45BC-D510-A7E52FAFF373}"/>
          </ac:spMkLst>
        </pc:spChg>
        <pc:spChg chg="add mod">
          <ac:chgData name="Luísa Ferreira" userId="dad567e2eb153e2a" providerId="LiveId" clId="{BE11C734-CEFC-4782-BA54-06A55E3CBACE}" dt="2023-03-29T17:19:20.068" v="820" actId="1076"/>
          <ac:spMkLst>
            <pc:docMk/>
            <pc:sldMk cId="3694991025" sldId="273"/>
            <ac:spMk id="10" creationId="{E1E0E730-4AC4-5F86-C2E7-7862789FD503}"/>
          </ac:spMkLst>
        </pc:spChg>
        <pc:spChg chg="add mod">
          <ac:chgData name="Luísa Ferreira" userId="dad567e2eb153e2a" providerId="LiveId" clId="{BE11C734-CEFC-4782-BA54-06A55E3CBACE}" dt="2023-03-29T17:19:22.630" v="821" actId="1076"/>
          <ac:spMkLst>
            <pc:docMk/>
            <pc:sldMk cId="3694991025" sldId="273"/>
            <ac:spMk id="12" creationId="{2D89E023-DFC6-A823-5AC8-5AD79700FE76}"/>
          </ac:spMkLst>
        </pc:spChg>
        <pc:spChg chg="add mod">
          <ac:chgData name="Luísa Ferreira" userId="dad567e2eb153e2a" providerId="LiveId" clId="{BE11C734-CEFC-4782-BA54-06A55E3CBACE}" dt="2023-03-29T17:19:26.738" v="822" actId="1076"/>
          <ac:spMkLst>
            <pc:docMk/>
            <pc:sldMk cId="3694991025" sldId="273"/>
            <ac:spMk id="14" creationId="{1C6BBDE0-5612-DA1E-C36E-93FCB00754D1}"/>
          </ac:spMkLst>
        </pc:spChg>
        <pc:spChg chg="add mod">
          <ac:chgData name="Luísa Ferreira" userId="dad567e2eb153e2a" providerId="LiveId" clId="{BE11C734-CEFC-4782-BA54-06A55E3CBACE}" dt="2023-03-29T17:42:34.533" v="990" actId="1076"/>
          <ac:spMkLst>
            <pc:docMk/>
            <pc:sldMk cId="3694991025" sldId="273"/>
            <ac:spMk id="15" creationId="{5A29926F-BEE5-1725-66B6-F3BE73D6233D}"/>
          </ac:spMkLst>
        </pc:spChg>
        <pc:spChg chg="mod">
          <ac:chgData name="Luísa Ferreira" userId="dad567e2eb153e2a" providerId="LiveId" clId="{BE11C734-CEFC-4782-BA54-06A55E3CBACE}" dt="2023-03-29T17:19:13.320" v="818" actId="1076"/>
          <ac:spMkLst>
            <pc:docMk/>
            <pc:sldMk cId="3694991025" sldId="273"/>
            <ac:spMk id="23" creationId="{A8E29319-3650-DB2C-4790-785ECC725998}"/>
          </ac:spMkLst>
        </pc:spChg>
      </pc:sldChg>
      <pc:sldChg chg="addSp modSp mod modAnim">
        <pc:chgData name="Luísa Ferreira" userId="dad567e2eb153e2a" providerId="LiveId" clId="{BE11C734-CEFC-4782-BA54-06A55E3CBACE}" dt="2023-03-29T18:01:06.249" v="1191"/>
        <pc:sldMkLst>
          <pc:docMk/>
          <pc:sldMk cId="1582025210" sldId="274"/>
        </pc:sldMkLst>
        <pc:spChg chg="add mod">
          <ac:chgData name="Luísa Ferreira" userId="dad567e2eb153e2a" providerId="LiveId" clId="{BE11C734-CEFC-4782-BA54-06A55E3CBACE}" dt="2023-03-29T17:40:23.506" v="980" actId="1076"/>
          <ac:spMkLst>
            <pc:docMk/>
            <pc:sldMk cId="1582025210" sldId="274"/>
            <ac:spMk id="2" creationId="{060B9222-A3A6-0E26-3E6B-E8572A661084}"/>
          </ac:spMkLst>
        </pc:spChg>
        <pc:spChg chg="mod">
          <ac:chgData name="Luísa Ferreira" userId="dad567e2eb153e2a" providerId="LiveId" clId="{BE11C734-CEFC-4782-BA54-06A55E3CBACE}" dt="2023-03-29T17:45:14.563" v="1010" actId="207"/>
          <ac:spMkLst>
            <pc:docMk/>
            <pc:sldMk cId="1582025210" sldId="274"/>
            <ac:spMk id="3" creationId="{71FF8F5C-F07F-29EE-744A-DF617754B492}"/>
          </ac:spMkLst>
        </pc:spChg>
        <pc:spChg chg="mod">
          <ac:chgData name="Luísa Ferreira" userId="dad567e2eb153e2a" providerId="LiveId" clId="{BE11C734-CEFC-4782-BA54-06A55E3CBACE}" dt="2023-03-29T16:23:47.282" v="303" actId="207"/>
          <ac:spMkLst>
            <pc:docMk/>
            <pc:sldMk cId="1582025210" sldId="274"/>
            <ac:spMk id="11" creationId="{3567A9B1-8D8E-C6BF-A3B0-F2FE650B5D4D}"/>
          </ac:spMkLst>
        </pc:spChg>
        <pc:picChg chg="mod">
          <ac:chgData name="Luísa Ferreira" userId="dad567e2eb153e2a" providerId="LiveId" clId="{BE11C734-CEFC-4782-BA54-06A55E3CBACE}" dt="2023-03-29T16:23:33.666" v="300" actId="1076"/>
          <ac:picMkLst>
            <pc:docMk/>
            <pc:sldMk cId="1582025210" sldId="274"/>
            <ac:picMk id="19" creationId="{37D4909F-E2E8-AF89-AA51-9DFB333F70EC}"/>
          </ac:picMkLst>
        </pc:picChg>
      </pc:sldChg>
      <pc:sldChg chg="addSp modSp mod modAnim">
        <pc:chgData name="Luísa Ferreira" userId="dad567e2eb153e2a" providerId="LiveId" clId="{BE11C734-CEFC-4782-BA54-06A55E3CBACE}" dt="2023-03-29T18:00:57.787" v="1189"/>
        <pc:sldMkLst>
          <pc:docMk/>
          <pc:sldMk cId="1139015409" sldId="275"/>
        </pc:sldMkLst>
        <pc:spChg chg="add mod">
          <ac:chgData name="Luísa Ferreira" userId="dad567e2eb153e2a" providerId="LiveId" clId="{BE11C734-CEFC-4782-BA54-06A55E3CBACE}" dt="2023-03-29T17:41:13.972" v="982" actId="1076"/>
          <ac:spMkLst>
            <pc:docMk/>
            <pc:sldMk cId="1139015409" sldId="275"/>
            <ac:spMk id="2" creationId="{2C79A2A1-F611-60B8-CFD6-700C01AA2BE2}"/>
          </ac:spMkLst>
        </pc:spChg>
        <pc:spChg chg="mod">
          <ac:chgData name="Luísa Ferreira" userId="dad567e2eb153e2a" providerId="LiveId" clId="{BE11C734-CEFC-4782-BA54-06A55E3CBACE}" dt="2023-03-29T17:45:24.717" v="1011" actId="207"/>
          <ac:spMkLst>
            <pc:docMk/>
            <pc:sldMk cId="1139015409" sldId="275"/>
            <ac:spMk id="5" creationId="{5807A94F-7C9E-CCBF-13B3-06F3C6DC3FF8}"/>
          </ac:spMkLst>
        </pc:spChg>
        <pc:spChg chg="mod">
          <ac:chgData name="Luísa Ferreira" userId="dad567e2eb153e2a" providerId="LiveId" clId="{BE11C734-CEFC-4782-BA54-06A55E3CBACE}" dt="2023-03-29T16:24:47.583" v="314" actId="255"/>
          <ac:spMkLst>
            <pc:docMk/>
            <pc:sldMk cId="1139015409" sldId="275"/>
            <ac:spMk id="7" creationId="{DC3FB418-844A-2C61-4EF1-FF7DC65449C3}"/>
          </ac:spMkLst>
        </pc:spChg>
        <pc:spChg chg="mod">
          <ac:chgData name="Luísa Ferreira" userId="dad567e2eb153e2a" providerId="LiveId" clId="{BE11C734-CEFC-4782-BA54-06A55E3CBACE}" dt="2023-03-29T16:24:52.945" v="315" actId="255"/>
          <ac:spMkLst>
            <pc:docMk/>
            <pc:sldMk cId="1139015409" sldId="275"/>
            <ac:spMk id="10" creationId="{2C71A1C7-B22C-A87C-00A4-57A8FC41D8BA}"/>
          </ac:spMkLst>
        </pc:spChg>
        <pc:picChg chg="mod">
          <ac:chgData name="Luísa Ferreira" userId="dad567e2eb153e2a" providerId="LiveId" clId="{BE11C734-CEFC-4782-BA54-06A55E3CBACE}" dt="2023-03-29T16:24:57.245" v="317" actId="1076"/>
          <ac:picMkLst>
            <pc:docMk/>
            <pc:sldMk cId="1139015409" sldId="275"/>
            <ac:picMk id="8" creationId="{A42233A4-7220-C6AD-5460-B8CB7EC1CC43}"/>
          </ac:picMkLst>
        </pc:picChg>
      </pc:sldChg>
      <pc:sldChg chg="modSp">
        <pc:chgData name="Luísa Ferreira" userId="dad567e2eb153e2a" providerId="LiveId" clId="{BE11C734-CEFC-4782-BA54-06A55E3CBACE}" dt="2023-03-29T15:59:19.662" v="7" actId="20577"/>
        <pc:sldMkLst>
          <pc:docMk/>
          <pc:sldMk cId="2533439777" sldId="279"/>
        </pc:sldMkLst>
        <pc:spChg chg="mod">
          <ac:chgData name="Luísa Ferreira" userId="dad567e2eb153e2a" providerId="LiveId" clId="{BE11C734-CEFC-4782-BA54-06A55E3CBACE}" dt="2023-03-29T15:59:19.662" v="7" actId="20577"/>
          <ac:spMkLst>
            <pc:docMk/>
            <pc:sldMk cId="2533439777" sldId="279"/>
            <ac:spMk id="6" creationId="{00000000-0000-0000-0000-000000000000}"/>
          </ac:spMkLst>
        </pc:spChg>
      </pc:sldChg>
      <pc:sldChg chg="addSp modSp mod modAnim">
        <pc:chgData name="Luísa Ferreira" userId="dad567e2eb153e2a" providerId="LiveId" clId="{BE11C734-CEFC-4782-BA54-06A55E3CBACE}" dt="2023-03-29T17:58:42.106" v="1165"/>
        <pc:sldMkLst>
          <pc:docMk/>
          <pc:sldMk cId="2492460481" sldId="281"/>
        </pc:sldMkLst>
        <pc:spChg chg="add mod">
          <ac:chgData name="Luísa Ferreira" userId="dad567e2eb153e2a" providerId="LiveId" clId="{BE11C734-CEFC-4782-BA54-06A55E3CBACE}" dt="2023-03-29T17:19:58.516" v="830" actId="1076"/>
          <ac:spMkLst>
            <pc:docMk/>
            <pc:sldMk cId="2492460481" sldId="281"/>
            <ac:spMk id="3" creationId="{8F8311FA-B1C7-6688-567E-496CFA425B3D}"/>
          </ac:spMkLst>
        </pc:spChg>
        <pc:spChg chg="mod">
          <ac:chgData name="Luísa Ferreira" userId="dad567e2eb153e2a" providerId="LiveId" clId="{BE11C734-CEFC-4782-BA54-06A55E3CBACE}" dt="2023-03-29T17:20:26.521" v="840" actId="1076"/>
          <ac:spMkLst>
            <pc:docMk/>
            <pc:sldMk cId="2492460481" sldId="281"/>
            <ac:spMk id="4" creationId="{70E67370-E1E7-75DF-4E60-9A86C3DC67F4}"/>
          </ac:spMkLst>
        </pc:spChg>
        <pc:spChg chg="add mod">
          <ac:chgData name="Luísa Ferreira" userId="dad567e2eb153e2a" providerId="LiveId" clId="{BE11C734-CEFC-4782-BA54-06A55E3CBACE}" dt="2023-03-29T17:20:13.669" v="834" actId="1076"/>
          <ac:spMkLst>
            <pc:docMk/>
            <pc:sldMk cId="2492460481" sldId="281"/>
            <ac:spMk id="6" creationId="{87FAFA49-2E51-33C4-1DB9-7205E19EDC3A}"/>
          </ac:spMkLst>
        </pc:spChg>
        <pc:spChg chg="add mod">
          <ac:chgData name="Luísa Ferreira" userId="dad567e2eb153e2a" providerId="LiveId" clId="{BE11C734-CEFC-4782-BA54-06A55E3CBACE}" dt="2023-03-29T17:20:23.740" v="839" actId="1076"/>
          <ac:spMkLst>
            <pc:docMk/>
            <pc:sldMk cId="2492460481" sldId="281"/>
            <ac:spMk id="8" creationId="{71D8B40B-C3C1-FCF8-847C-2A0B88388A61}"/>
          </ac:spMkLst>
        </pc:spChg>
      </pc:sldChg>
      <pc:sldChg chg="modSp mod modAnim">
        <pc:chgData name="Luísa Ferreira" userId="dad567e2eb153e2a" providerId="LiveId" clId="{BE11C734-CEFC-4782-BA54-06A55E3CBACE}" dt="2023-03-29T17:57:41.465" v="1155"/>
        <pc:sldMkLst>
          <pc:docMk/>
          <pc:sldMk cId="1935711387" sldId="282"/>
        </pc:sldMkLst>
        <pc:spChg chg="mod">
          <ac:chgData name="Luísa Ferreira" userId="dad567e2eb153e2a" providerId="LiveId" clId="{BE11C734-CEFC-4782-BA54-06A55E3CBACE}" dt="2023-03-29T16:42:28.835" v="520" actId="255"/>
          <ac:spMkLst>
            <pc:docMk/>
            <pc:sldMk cId="1935711387" sldId="282"/>
            <ac:spMk id="7" creationId="{AC1FA596-74BE-D133-2756-105D89B04006}"/>
          </ac:spMkLst>
        </pc:spChg>
        <pc:spChg chg="mod">
          <ac:chgData name="Luísa Ferreira" userId="dad567e2eb153e2a" providerId="LiveId" clId="{BE11C734-CEFC-4782-BA54-06A55E3CBACE}" dt="2023-03-29T16:42:35.240" v="521" actId="255"/>
          <ac:spMkLst>
            <pc:docMk/>
            <pc:sldMk cId="1935711387" sldId="282"/>
            <ac:spMk id="9" creationId="{AACFFF5D-693B-A058-A180-2D77091448E7}"/>
          </ac:spMkLst>
        </pc:spChg>
        <pc:picChg chg="mod">
          <ac:chgData name="Luísa Ferreira" userId="dad567e2eb153e2a" providerId="LiveId" clId="{BE11C734-CEFC-4782-BA54-06A55E3CBACE}" dt="2023-03-29T16:42:23.711" v="519" actId="1076"/>
          <ac:picMkLst>
            <pc:docMk/>
            <pc:sldMk cId="1935711387" sldId="282"/>
            <ac:picMk id="2" creationId="{5B84F552-ECBE-5974-EAE3-B3CEBAB2DEDC}"/>
          </ac:picMkLst>
        </pc:picChg>
      </pc:sldChg>
      <pc:sldChg chg="addSp modSp mod modAnim">
        <pc:chgData name="Luísa Ferreira" userId="dad567e2eb153e2a" providerId="LiveId" clId="{BE11C734-CEFC-4782-BA54-06A55E3CBACE}" dt="2023-03-29T17:57:35.641" v="1154"/>
        <pc:sldMkLst>
          <pc:docMk/>
          <pc:sldMk cId="2519189828" sldId="283"/>
        </pc:sldMkLst>
        <pc:spChg chg="add mod">
          <ac:chgData name="Luísa Ferreira" userId="dad567e2eb153e2a" providerId="LiveId" clId="{BE11C734-CEFC-4782-BA54-06A55E3CBACE}" dt="2023-03-29T17:21:40.617" v="852" actId="1076"/>
          <ac:spMkLst>
            <pc:docMk/>
            <pc:sldMk cId="2519189828" sldId="283"/>
            <ac:spMk id="3" creationId="{B25E8429-B467-91B6-CA56-4841C091834B}"/>
          </ac:spMkLst>
        </pc:spChg>
        <pc:spChg chg="mod">
          <ac:chgData name="Luísa Ferreira" userId="dad567e2eb153e2a" providerId="LiveId" clId="{BE11C734-CEFC-4782-BA54-06A55E3CBACE}" dt="2023-03-29T17:45:56.928" v="1015" actId="207"/>
          <ac:spMkLst>
            <pc:docMk/>
            <pc:sldMk cId="2519189828" sldId="283"/>
            <ac:spMk id="4" creationId="{834741A6-1289-2D0C-4B16-3C1FE9785082}"/>
          </ac:spMkLst>
        </pc:spChg>
        <pc:spChg chg="mod">
          <ac:chgData name="Luísa Ferreira" userId="dad567e2eb153e2a" providerId="LiveId" clId="{BE11C734-CEFC-4782-BA54-06A55E3CBACE}" dt="2023-03-29T17:21:18.240" v="847" actId="6549"/>
          <ac:spMkLst>
            <pc:docMk/>
            <pc:sldMk cId="2519189828" sldId="283"/>
            <ac:spMk id="6" creationId="{C74251D9-7559-6AEF-8E26-D73D833A3FD9}"/>
          </ac:spMkLst>
        </pc:spChg>
        <pc:spChg chg="add mod">
          <ac:chgData name="Luísa Ferreira" userId="dad567e2eb153e2a" providerId="LiveId" clId="{BE11C734-CEFC-4782-BA54-06A55E3CBACE}" dt="2023-03-29T17:22:03.672" v="858" actId="14100"/>
          <ac:spMkLst>
            <pc:docMk/>
            <pc:sldMk cId="2519189828" sldId="283"/>
            <ac:spMk id="7" creationId="{178384E9-8EB1-DB18-25DC-17D0BF113607}"/>
          </ac:spMkLst>
        </pc:spChg>
        <pc:spChg chg="add mod">
          <ac:chgData name="Luísa Ferreira" userId="dad567e2eb153e2a" providerId="LiveId" clId="{BE11C734-CEFC-4782-BA54-06A55E3CBACE}" dt="2023-03-29T17:22:31.870" v="864" actId="1076"/>
          <ac:spMkLst>
            <pc:docMk/>
            <pc:sldMk cId="2519189828" sldId="283"/>
            <ac:spMk id="9" creationId="{9C6D9F27-EB46-B763-FD37-063ED3598D42}"/>
          </ac:spMkLst>
        </pc:spChg>
        <pc:spChg chg="add mod">
          <ac:chgData name="Luísa Ferreira" userId="dad567e2eb153e2a" providerId="LiveId" clId="{BE11C734-CEFC-4782-BA54-06A55E3CBACE}" dt="2023-03-29T17:22:57.678" v="871" actId="1076"/>
          <ac:spMkLst>
            <pc:docMk/>
            <pc:sldMk cId="2519189828" sldId="283"/>
            <ac:spMk id="11" creationId="{CC8C146E-0DAC-C2A7-D81B-432FE4AD57BA}"/>
          </ac:spMkLst>
        </pc:spChg>
        <pc:spChg chg="add mod">
          <ac:chgData name="Luísa Ferreira" userId="dad567e2eb153e2a" providerId="LiveId" clId="{BE11C734-CEFC-4782-BA54-06A55E3CBACE}" dt="2023-03-29T17:23:19.455" v="880" actId="1076"/>
          <ac:spMkLst>
            <pc:docMk/>
            <pc:sldMk cId="2519189828" sldId="283"/>
            <ac:spMk id="13" creationId="{4C4A43C7-0423-6272-05EB-2DEF2F90E1F1}"/>
          </ac:spMkLst>
        </pc:spChg>
        <pc:spChg chg="add mod">
          <ac:chgData name="Luísa Ferreira" userId="dad567e2eb153e2a" providerId="LiveId" clId="{BE11C734-CEFC-4782-BA54-06A55E3CBACE}" dt="2023-03-29T17:23:29.202" v="883" actId="1076"/>
          <ac:spMkLst>
            <pc:docMk/>
            <pc:sldMk cId="2519189828" sldId="283"/>
            <ac:spMk id="15" creationId="{B718E6F0-C326-F45A-2B4A-2D55C329491E}"/>
          </ac:spMkLst>
        </pc:spChg>
        <pc:spChg chg="add mod">
          <ac:chgData name="Luísa Ferreira" userId="dad567e2eb153e2a" providerId="LiveId" clId="{BE11C734-CEFC-4782-BA54-06A55E3CBACE}" dt="2023-03-29T17:42:50.462" v="992" actId="1076"/>
          <ac:spMkLst>
            <pc:docMk/>
            <pc:sldMk cId="2519189828" sldId="283"/>
            <ac:spMk id="16" creationId="{C1C39A47-2FF8-6C70-4917-5391A86A33AB}"/>
          </ac:spMkLst>
        </pc:spChg>
      </pc:sldChg>
      <pc:sldChg chg="addSp modSp mod">
        <pc:chgData name="Luísa Ferreira" userId="dad567e2eb153e2a" providerId="LiveId" clId="{BE11C734-CEFC-4782-BA54-06A55E3CBACE}" dt="2023-03-29T18:34:14.685" v="1337" actId="207"/>
        <pc:sldMkLst>
          <pc:docMk/>
          <pc:sldMk cId="2928415865" sldId="284"/>
        </pc:sldMkLst>
        <pc:spChg chg="mod">
          <ac:chgData name="Luísa Ferreira" userId="dad567e2eb153e2a" providerId="LiveId" clId="{BE11C734-CEFC-4782-BA54-06A55E3CBACE}" dt="2023-03-29T18:34:14.685" v="1337" actId="207"/>
          <ac:spMkLst>
            <pc:docMk/>
            <pc:sldMk cId="2928415865" sldId="284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6:43:27.089" v="530" actId="1076"/>
          <ac:spMkLst>
            <pc:docMk/>
            <pc:sldMk cId="2928415865" sldId="284"/>
            <ac:spMk id="4" creationId="{03694B32-957A-F6E5-5BC9-79DA33496BC2}"/>
          </ac:spMkLst>
        </pc:spChg>
        <pc:picChg chg="mod">
          <ac:chgData name="Luísa Ferreira" userId="dad567e2eb153e2a" providerId="LiveId" clId="{BE11C734-CEFC-4782-BA54-06A55E3CBACE}" dt="2023-03-29T16:43:31.323" v="531" actId="1076"/>
          <ac:picMkLst>
            <pc:docMk/>
            <pc:sldMk cId="2928415865" sldId="284"/>
            <ac:picMk id="2" creationId="{E1A95469-67C1-18D7-EEB6-9A7EC772EDFD}"/>
          </ac:picMkLst>
        </pc:picChg>
      </pc:sldChg>
      <pc:sldChg chg="modSp mod modAnim">
        <pc:chgData name="Luísa Ferreira" userId="dad567e2eb153e2a" providerId="LiveId" clId="{BE11C734-CEFC-4782-BA54-06A55E3CBACE}" dt="2023-03-29T18:34:23.886" v="1338" actId="207"/>
        <pc:sldMkLst>
          <pc:docMk/>
          <pc:sldMk cId="2171753338" sldId="285"/>
        </pc:sldMkLst>
        <pc:spChg chg="mod">
          <ac:chgData name="Luísa Ferreira" userId="dad567e2eb153e2a" providerId="LiveId" clId="{BE11C734-CEFC-4782-BA54-06A55E3CBACE}" dt="2023-03-29T18:34:23.886" v="1338" actId="207"/>
          <ac:spMkLst>
            <pc:docMk/>
            <pc:sldMk cId="2171753338" sldId="285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44:35.019" v="546" actId="14100"/>
          <ac:spMkLst>
            <pc:docMk/>
            <pc:sldMk cId="2171753338" sldId="285"/>
            <ac:spMk id="5" creationId="{2E50D65C-B446-C657-018F-2612303FF8B2}"/>
          </ac:spMkLst>
        </pc:spChg>
        <pc:spChg chg="mod">
          <ac:chgData name="Luísa Ferreira" userId="dad567e2eb153e2a" providerId="LiveId" clId="{BE11C734-CEFC-4782-BA54-06A55E3CBACE}" dt="2023-03-29T16:44:43.855" v="548" actId="14100"/>
          <ac:spMkLst>
            <pc:docMk/>
            <pc:sldMk cId="2171753338" sldId="285"/>
            <ac:spMk id="7" creationId="{B694E635-20CF-892F-B118-BC00E8106EB6}"/>
          </ac:spMkLst>
        </pc:spChg>
      </pc:sldChg>
      <pc:sldChg chg="addSp modSp mod modAnim">
        <pc:chgData name="Luísa Ferreira" userId="dad567e2eb153e2a" providerId="LiveId" clId="{BE11C734-CEFC-4782-BA54-06A55E3CBACE}" dt="2023-03-29T17:56:18.110" v="1135"/>
        <pc:sldMkLst>
          <pc:docMk/>
          <pc:sldMk cId="225407862" sldId="286"/>
        </pc:sldMkLst>
        <pc:spChg chg="add mod">
          <ac:chgData name="Luísa Ferreira" userId="dad567e2eb153e2a" providerId="LiveId" clId="{BE11C734-CEFC-4782-BA54-06A55E3CBACE}" dt="2023-03-29T17:43:16.023" v="996" actId="1076"/>
          <ac:spMkLst>
            <pc:docMk/>
            <pc:sldMk cId="225407862" sldId="286"/>
            <ac:spMk id="2" creationId="{22F0C77D-E1DA-D679-739E-3D58EB2BDF50}"/>
          </ac:spMkLst>
        </pc:spChg>
        <pc:spChg chg="mod">
          <ac:chgData name="Luísa Ferreira" userId="dad567e2eb153e2a" providerId="LiveId" clId="{BE11C734-CEFC-4782-BA54-06A55E3CBACE}" dt="2023-03-29T17:46:10.164" v="1017" actId="207"/>
          <ac:spMkLst>
            <pc:docMk/>
            <pc:sldMk cId="225407862" sldId="286"/>
            <ac:spMk id="4" creationId="{B478A04E-CC8B-AFEF-0167-C8ABD2F27188}"/>
          </ac:spMkLst>
        </pc:spChg>
        <pc:spChg chg="mod">
          <ac:chgData name="Luísa Ferreira" userId="dad567e2eb153e2a" providerId="LiveId" clId="{BE11C734-CEFC-4782-BA54-06A55E3CBACE}" dt="2023-03-29T16:45:10.557" v="554" actId="1076"/>
          <ac:spMkLst>
            <pc:docMk/>
            <pc:sldMk cId="225407862" sldId="286"/>
            <ac:spMk id="6" creationId="{C0DC2071-3BDC-009A-4B7B-A6DE78139A7D}"/>
          </ac:spMkLst>
        </pc:spChg>
      </pc:sldChg>
      <pc:sldChg chg="modSp mod modAnim">
        <pc:chgData name="Luísa Ferreira" userId="dad567e2eb153e2a" providerId="LiveId" clId="{BE11C734-CEFC-4782-BA54-06A55E3CBACE}" dt="2023-03-29T18:34:30.798" v="1339" actId="207"/>
        <pc:sldMkLst>
          <pc:docMk/>
          <pc:sldMk cId="3698420364" sldId="287"/>
        </pc:sldMkLst>
        <pc:spChg chg="mod">
          <ac:chgData name="Luísa Ferreira" userId="dad567e2eb153e2a" providerId="LiveId" clId="{BE11C734-CEFC-4782-BA54-06A55E3CBACE}" dt="2023-03-29T18:34:30.798" v="1339" actId="207"/>
          <ac:spMkLst>
            <pc:docMk/>
            <pc:sldMk cId="3698420364" sldId="287"/>
            <ac:spMk id="3" creationId="{00000000-0000-0000-0000-000000000000}"/>
          </ac:spMkLst>
        </pc:spChg>
      </pc:sldChg>
      <pc:sldChg chg="addSp modSp mod modAnim">
        <pc:chgData name="Luísa Ferreira" userId="dad567e2eb153e2a" providerId="LiveId" clId="{BE11C734-CEFC-4782-BA54-06A55E3CBACE}" dt="2023-03-29T18:34:36.160" v="1340" actId="207"/>
        <pc:sldMkLst>
          <pc:docMk/>
          <pc:sldMk cId="3258525768" sldId="288"/>
        </pc:sldMkLst>
        <pc:spChg chg="add mod">
          <ac:chgData name="Luísa Ferreira" userId="dad567e2eb153e2a" providerId="LiveId" clId="{BE11C734-CEFC-4782-BA54-06A55E3CBACE}" dt="2023-03-29T17:43:34.349" v="1000" actId="1076"/>
          <ac:spMkLst>
            <pc:docMk/>
            <pc:sldMk cId="3258525768" sldId="288"/>
            <ac:spMk id="2" creationId="{D33D7F2F-B43C-183F-0879-938D05EF0547}"/>
          </ac:spMkLst>
        </pc:spChg>
        <pc:spChg chg="mod">
          <ac:chgData name="Luísa Ferreira" userId="dad567e2eb153e2a" providerId="LiveId" clId="{BE11C734-CEFC-4782-BA54-06A55E3CBACE}" dt="2023-03-29T18:34:36.160" v="1340" actId="207"/>
          <ac:spMkLst>
            <pc:docMk/>
            <pc:sldMk cId="3258525768" sldId="288"/>
            <ac:spMk id="4" creationId="{1DA9FB63-A60A-7D7A-63F1-83C073659746}"/>
          </ac:spMkLst>
        </pc:spChg>
        <pc:spChg chg="mod">
          <ac:chgData name="Luísa Ferreira" userId="dad567e2eb153e2a" providerId="LiveId" clId="{BE11C734-CEFC-4782-BA54-06A55E3CBACE}" dt="2023-03-29T16:45:48.529" v="561" actId="1076"/>
          <ac:spMkLst>
            <pc:docMk/>
            <pc:sldMk cId="3258525768" sldId="288"/>
            <ac:spMk id="6" creationId="{6EF6198E-6CD8-1DBC-1975-1EE4D5103FBE}"/>
          </ac:spMkLst>
        </pc:spChg>
      </pc:sldChg>
      <pc:sldChg chg="addSp delSp modSp mod">
        <pc:chgData name="Luísa Ferreira" userId="dad567e2eb153e2a" providerId="LiveId" clId="{BE11C734-CEFC-4782-BA54-06A55E3CBACE}" dt="2023-03-29T18:34:48.448" v="1341" actId="207"/>
        <pc:sldMkLst>
          <pc:docMk/>
          <pc:sldMk cId="3509436009" sldId="289"/>
        </pc:sldMkLst>
        <pc:spChg chg="mod">
          <ac:chgData name="Luísa Ferreira" userId="dad567e2eb153e2a" providerId="LiveId" clId="{BE11C734-CEFC-4782-BA54-06A55E3CBACE}" dt="2023-03-29T18:34:48.448" v="1341" actId="207"/>
          <ac:spMkLst>
            <pc:docMk/>
            <pc:sldMk cId="3509436009" sldId="289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6:47:05.138" v="574" actId="20577"/>
          <ac:spMkLst>
            <pc:docMk/>
            <pc:sldMk cId="3509436009" sldId="289"/>
            <ac:spMk id="4" creationId="{F68709D4-E36A-E5E2-4908-F397DDBC311F}"/>
          </ac:spMkLst>
        </pc:spChg>
        <pc:spChg chg="del">
          <ac:chgData name="Luísa Ferreira" userId="dad567e2eb153e2a" providerId="LiveId" clId="{BE11C734-CEFC-4782-BA54-06A55E3CBACE}" dt="2023-03-29T12:42:53.280" v="2" actId="478"/>
          <ac:spMkLst>
            <pc:docMk/>
            <pc:sldMk cId="3509436009" sldId="289"/>
            <ac:spMk id="6" creationId="{9E5552D4-2B60-FA9C-785D-C378A7236787}"/>
          </ac:spMkLst>
        </pc:spChg>
        <pc:picChg chg="mod">
          <ac:chgData name="Luísa Ferreira" userId="dad567e2eb153e2a" providerId="LiveId" clId="{BE11C734-CEFC-4782-BA54-06A55E3CBACE}" dt="2023-03-29T16:45:57.511" v="564" actId="1076"/>
          <ac:picMkLst>
            <pc:docMk/>
            <pc:sldMk cId="3509436009" sldId="289"/>
            <ac:picMk id="7" creationId="{AA3CACCB-6BE1-C172-2E0A-271D6562265F}"/>
          </ac:picMkLst>
        </pc:picChg>
      </pc:sldChg>
      <pc:sldChg chg="addSp modSp mod modAnim">
        <pc:chgData name="Luísa Ferreira" userId="dad567e2eb153e2a" providerId="LiveId" clId="{BE11C734-CEFC-4782-BA54-06A55E3CBACE}" dt="2023-03-29T17:55:23.594" v="1128"/>
        <pc:sldMkLst>
          <pc:docMk/>
          <pc:sldMk cId="1374526040" sldId="290"/>
        </pc:sldMkLst>
        <pc:spChg chg="add mod">
          <ac:chgData name="Luísa Ferreira" userId="dad567e2eb153e2a" providerId="LiveId" clId="{BE11C734-CEFC-4782-BA54-06A55E3CBACE}" dt="2023-03-29T17:30:18.260" v="937" actId="1076"/>
          <ac:spMkLst>
            <pc:docMk/>
            <pc:sldMk cId="1374526040" sldId="290"/>
            <ac:spMk id="3" creationId="{41159B15-DD20-D4D4-B430-42456ABAEC63}"/>
          </ac:spMkLst>
        </pc:spChg>
        <pc:spChg chg="mod">
          <ac:chgData name="Luísa Ferreira" userId="dad567e2eb153e2a" providerId="LiveId" clId="{BE11C734-CEFC-4782-BA54-06A55E3CBACE}" dt="2023-03-29T17:48:10.994" v="1041" actId="207"/>
          <ac:spMkLst>
            <pc:docMk/>
            <pc:sldMk cId="1374526040" sldId="290"/>
            <ac:spMk id="4" creationId="{036B222F-BB92-5221-BE87-50CB617DE7CD}"/>
          </ac:spMkLst>
        </pc:spChg>
        <pc:spChg chg="mod">
          <ac:chgData name="Luísa Ferreira" userId="dad567e2eb153e2a" providerId="LiveId" clId="{BE11C734-CEFC-4782-BA54-06A55E3CBACE}" dt="2023-03-29T17:30:30.954" v="939" actId="1076"/>
          <ac:spMkLst>
            <pc:docMk/>
            <pc:sldMk cId="1374526040" sldId="290"/>
            <ac:spMk id="6" creationId="{029CCFC4-0531-0517-A585-AFA71C722889}"/>
          </ac:spMkLst>
        </pc:spChg>
        <pc:spChg chg="add mod">
          <ac:chgData name="Luísa Ferreira" userId="dad567e2eb153e2a" providerId="LiveId" clId="{BE11C734-CEFC-4782-BA54-06A55E3CBACE}" dt="2023-03-29T17:30:34.548" v="940" actId="1076"/>
          <ac:spMkLst>
            <pc:docMk/>
            <pc:sldMk cId="1374526040" sldId="290"/>
            <ac:spMk id="7" creationId="{C8B667F5-B29F-CDBF-E2E7-CE1E35888E9D}"/>
          </ac:spMkLst>
        </pc:spChg>
        <pc:spChg chg="add mod">
          <ac:chgData name="Luísa Ferreira" userId="dad567e2eb153e2a" providerId="LiveId" clId="{BE11C734-CEFC-4782-BA54-06A55E3CBACE}" dt="2023-03-29T17:30:39.425" v="941" actId="1076"/>
          <ac:spMkLst>
            <pc:docMk/>
            <pc:sldMk cId="1374526040" sldId="290"/>
            <ac:spMk id="9" creationId="{7C3E4894-7253-2718-15F0-F256883A62FE}"/>
          </ac:spMkLst>
        </pc:spChg>
        <pc:spChg chg="add mod">
          <ac:chgData name="Luísa Ferreira" userId="dad567e2eb153e2a" providerId="LiveId" clId="{BE11C734-CEFC-4782-BA54-06A55E3CBACE}" dt="2023-03-29T17:30:53.378" v="945" actId="14100"/>
          <ac:spMkLst>
            <pc:docMk/>
            <pc:sldMk cId="1374526040" sldId="290"/>
            <ac:spMk id="11" creationId="{CE96B632-4969-D614-0537-A5D0F5153195}"/>
          </ac:spMkLst>
        </pc:spChg>
        <pc:spChg chg="add mod">
          <ac:chgData name="Luísa Ferreira" userId="dad567e2eb153e2a" providerId="LiveId" clId="{BE11C734-CEFC-4782-BA54-06A55E3CBACE}" dt="2023-03-29T17:55:13.581" v="1126" actId="1076"/>
          <ac:spMkLst>
            <pc:docMk/>
            <pc:sldMk cId="1374526040" sldId="290"/>
            <ac:spMk id="13" creationId="{CD9F80A4-97BA-6614-7010-D34662124E98}"/>
          </ac:spMkLst>
        </pc:spChg>
        <pc:spChg chg="add mod">
          <ac:chgData name="Luísa Ferreira" userId="dad567e2eb153e2a" providerId="LiveId" clId="{BE11C734-CEFC-4782-BA54-06A55E3CBACE}" dt="2023-03-29T17:32:06.418" v="954" actId="1076"/>
          <ac:spMkLst>
            <pc:docMk/>
            <pc:sldMk cId="1374526040" sldId="290"/>
            <ac:spMk id="15" creationId="{3EDDD4A0-7739-06F8-4167-30C922C944E1}"/>
          </ac:spMkLst>
        </pc:spChg>
        <pc:spChg chg="add mod">
          <ac:chgData name="Luísa Ferreira" userId="dad567e2eb153e2a" providerId="LiveId" clId="{BE11C734-CEFC-4782-BA54-06A55E3CBACE}" dt="2023-03-29T17:43:45.685" v="1002" actId="1076"/>
          <ac:spMkLst>
            <pc:docMk/>
            <pc:sldMk cId="1374526040" sldId="290"/>
            <ac:spMk id="16" creationId="{62C74D00-8EB3-667D-AEB9-EAAF6553B7E8}"/>
          </ac:spMkLst>
        </pc:spChg>
      </pc:sldChg>
      <pc:sldChg chg="addSp modSp mod modAnim">
        <pc:chgData name="Luísa Ferreira" userId="dad567e2eb153e2a" providerId="LiveId" clId="{BE11C734-CEFC-4782-BA54-06A55E3CBACE}" dt="2023-03-29T17:55:46.731" v="1132"/>
        <pc:sldMkLst>
          <pc:docMk/>
          <pc:sldMk cId="1532971332" sldId="291"/>
        </pc:sldMkLst>
        <pc:spChg chg="mod">
          <ac:chgData name="Luísa Ferreira" userId="dad567e2eb153e2a" providerId="LiveId" clId="{BE11C734-CEFC-4782-BA54-06A55E3CBACE}" dt="2023-03-29T16:47:21.260" v="577" actId="1076"/>
          <ac:spMkLst>
            <pc:docMk/>
            <pc:sldMk cId="1532971332" sldId="291"/>
            <ac:spMk id="2" creationId="{5654B3B5-3799-EA77-E7EF-4C66734B2916}"/>
          </ac:spMkLst>
        </pc:spChg>
        <pc:spChg chg="mod">
          <ac:chgData name="Luísa Ferreira" userId="dad567e2eb153e2a" providerId="LiveId" clId="{BE11C734-CEFC-4782-BA54-06A55E3CBACE}" dt="2023-03-29T17:46:30.823" v="1019" actId="20577"/>
          <ac:spMkLst>
            <pc:docMk/>
            <pc:sldMk cId="1532971332" sldId="291"/>
            <ac:spMk id="4" creationId="{D1E702E9-726B-258F-B584-B5A04CF683F3}"/>
          </ac:spMkLst>
        </pc:spChg>
        <pc:spChg chg="add mod">
          <ac:chgData name="Luísa Ferreira" userId="dad567e2eb153e2a" providerId="LiveId" clId="{BE11C734-CEFC-4782-BA54-06A55E3CBACE}" dt="2023-03-29T17:47:36.484" v="1031" actId="1076"/>
          <ac:spMkLst>
            <pc:docMk/>
            <pc:sldMk cId="1532971332" sldId="291"/>
            <ac:spMk id="5" creationId="{F46EB70C-0540-FD71-F541-70052F2C0CF6}"/>
          </ac:spMkLst>
        </pc:spChg>
        <pc:spChg chg="add mod">
          <ac:chgData name="Luísa Ferreira" userId="dad567e2eb153e2a" providerId="LiveId" clId="{BE11C734-CEFC-4782-BA54-06A55E3CBACE}" dt="2023-03-29T17:47:54.055" v="1037" actId="14100"/>
          <ac:spMkLst>
            <pc:docMk/>
            <pc:sldMk cId="1532971332" sldId="291"/>
            <ac:spMk id="7" creationId="{0A042690-0D8D-5EB7-CCBC-97891CBAB86B}"/>
          </ac:spMkLst>
        </pc:spChg>
        <pc:spChg chg="add mod">
          <ac:chgData name="Luísa Ferreira" userId="dad567e2eb153e2a" providerId="LiveId" clId="{BE11C734-CEFC-4782-BA54-06A55E3CBACE}" dt="2023-03-29T17:48:02.587" v="1040" actId="1076"/>
          <ac:spMkLst>
            <pc:docMk/>
            <pc:sldMk cId="1532971332" sldId="291"/>
            <ac:spMk id="9" creationId="{60E9EBB8-64E1-1751-53F9-22511526DE81}"/>
          </ac:spMkLst>
        </pc:spChg>
      </pc:sldChg>
      <pc:sldChg chg="addSp delSp modSp mod modAnim">
        <pc:chgData name="Luísa Ferreira" userId="dad567e2eb153e2a" providerId="LiveId" clId="{BE11C734-CEFC-4782-BA54-06A55E3CBACE}" dt="2023-03-29T18:32:16.769" v="1323" actId="207"/>
        <pc:sldMkLst>
          <pc:docMk/>
          <pc:sldMk cId="2421682288" sldId="292"/>
        </pc:sldMkLst>
        <pc:spChg chg="mod">
          <ac:chgData name="Luísa Ferreira" userId="dad567e2eb153e2a" providerId="LiveId" clId="{BE11C734-CEFC-4782-BA54-06A55E3CBACE}" dt="2023-03-29T18:32:16.769" v="1323" actId="207"/>
          <ac:spMkLst>
            <pc:docMk/>
            <pc:sldMk cId="2421682288" sldId="292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7:33:15.802" v="958" actId="207"/>
          <ac:spMkLst>
            <pc:docMk/>
            <pc:sldMk cId="2421682288" sldId="292"/>
            <ac:spMk id="5" creationId="{13C2EF19-7BB1-348E-0D9D-6E22D6ECAE6B}"/>
          </ac:spMkLst>
        </pc:spChg>
        <pc:spChg chg="add mod">
          <ac:chgData name="Luísa Ferreira" userId="dad567e2eb153e2a" providerId="LiveId" clId="{BE11C734-CEFC-4782-BA54-06A55E3CBACE}" dt="2023-03-29T16:03:34.997" v="53" actId="1076"/>
          <ac:spMkLst>
            <pc:docMk/>
            <pc:sldMk cId="2421682288" sldId="292"/>
            <ac:spMk id="6" creationId="{5EA770AC-D2C0-98FF-0BE9-2CC108C78C8D}"/>
          </ac:spMkLst>
        </pc:spChg>
        <pc:spChg chg="mod">
          <ac:chgData name="Luísa Ferreira" userId="dad567e2eb153e2a" providerId="LiveId" clId="{BE11C734-CEFC-4782-BA54-06A55E3CBACE}" dt="2023-03-29T16:03:52.800" v="56" actId="1076"/>
          <ac:spMkLst>
            <pc:docMk/>
            <pc:sldMk cId="2421682288" sldId="292"/>
            <ac:spMk id="7" creationId="{24184AC6-D66C-E27E-8FBF-45BA18A88990}"/>
          </ac:spMkLst>
        </pc:spChg>
        <pc:spChg chg="add del mod">
          <ac:chgData name="Luísa Ferreira" userId="dad567e2eb153e2a" providerId="LiveId" clId="{BE11C734-CEFC-4782-BA54-06A55E3CBACE}" dt="2023-03-29T16:59:29.663" v="635" actId="478"/>
          <ac:spMkLst>
            <pc:docMk/>
            <pc:sldMk cId="2421682288" sldId="292"/>
            <ac:spMk id="9" creationId="{56A02D3F-7233-5468-4E88-4B05B52C53BE}"/>
          </ac:spMkLst>
        </pc:spChg>
        <pc:spChg chg="add mod">
          <ac:chgData name="Luísa Ferreira" userId="dad567e2eb153e2a" providerId="LiveId" clId="{BE11C734-CEFC-4782-BA54-06A55E3CBACE}" dt="2023-03-29T18:05:49.125" v="1249" actId="1076"/>
          <ac:spMkLst>
            <pc:docMk/>
            <pc:sldMk cId="2421682288" sldId="292"/>
            <ac:spMk id="10" creationId="{8A17E6A1-ADDC-E8E2-54E6-225BB17A9D6F}"/>
          </ac:spMkLst>
        </pc:spChg>
        <pc:spChg chg="add mod">
          <ac:chgData name="Luísa Ferreira" userId="dad567e2eb153e2a" providerId="LiveId" clId="{BE11C734-CEFC-4782-BA54-06A55E3CBACE}" dt="2023-03-29T16:59:30.475" v="636"/>
          <ac:spMkLst>
            <pc:docMk/>
            <pc:sldMk cId="2421682288" sldId="292"/>
            <ac:spMk id="11" creationId="{BBA8AC8F-CB66-FA83-CD32-5D4895544727}"/>
          </ac:spMkLst>
        </pc:spChg>
        <pc:spChg chg="add mod">
          <ac:chgData name="Luísa Ferreira" userId="dad567e2eb153e2a" providerId="LiveId" clId="{BE11C734-CEFC-4782-BA54-06A55E3CBACE}" dt="2023-03-29T18:06:11.983" v="1254" actId="1076"/>
          <ac:spMkLst>
            <pc:docMk/>
            <pc:sldMk cId="2421682288" sldId="292"/>
            <ac:spMk id="12" creationId="{30DE2C0B-E4D9-C263-155F-B4047D04F8D1}"/>
          </ac:spMkLst>
        </pc:spChg>
        <pc:spChg chg="add mod">
          <ac:chgData name="Luísa Ferreira" userId="dad567e2eb153e2a" providerId="LiveId" clId="{BE11C734-CEFC-4782-BA54-06A55E3CBACE}" dt="2023-03-29T18:05:38.680" v="1247" actId="1076"/>
          <ac:spMkLst>
            <pc:docMk/>
            <pc:sldMk cId="2421682288" sldId="292"/>
            <ac:spMk id="13" creationId="{7DF0C9F8-D73B-7063-72B5-3BA32A1111C8}"/>
          </ac:spMkLst>
        </pc:spChg>
        <pc:spChg chg="add mod">
          <ac:chgData name="Luísa Ferreira" userId="dad567e2eb153e2a" providerId="LiveId" clId="{BE11C734-CEFC-4782-BA54-06A55E3CBACE}" dt="2023-03-29T18:06:01.720" v="1252" actId="1076"/>
          <ac:spMkLst>
            <pc:docMk/>
            <pc:sldMk cId="2421682288" sldId="292"/>
            <ac:spMk id="14" creationId="{CF259D72-840C-82DD-D6AA-10025730B6B3}"/>
          </ac:spMkLst>
        </pc:spChg>
        <pc:spChg chg="add mod">
          <ac:chgData name="Luísa Ferreira" userId="dad567e2eb153e2a" providerId="LiveId" clId="{BE11C734-CEFC-4782-BA54-06A55E3CBACE}" dt="2023-03-29T16:59:40.611" v="637"/>
          <ac:spMkLst>
            <pc:docMk/>
            <pc:sldMk cId="2421682288" sldId="292"/>
            <ac:spMk id="15" creationId="{EC03725C-3613-2F7F-32C5-96622AF6C98F}"/>
          </ac:spMkLst>
        </pc:spChg>
        <pc:spChg chg="add mod">
          <ac:chgData name="Luísa Ferreira" userId="dad567e2eb153e2a" providerId="LiveId" clId="{BE11C734-CEFC-4782-BA54-06A55E3CBACE}" dt="2023-03-29T17:33:21.973" v="960" actId="1076"/>
          <ac:spMkLst>
            <pc:docMk/>
            <pc:sldMk cId="2421682288" sldId="292"/>
            <ac:spMk id="16" creationId="{EB6E89E0-2CBC-6988-E540-C2902DBF5A12}"/>
          </ac:spMkLst>
        </pc:spChg>
        <pc:picChg chg="mod">
          <ac:chgData name="Luísa Ferreira" userId="dad567e2eb153e2a" providerId="LiveId" clId="{BE11C734-CEFC-4782-BA54-06A55E3CBACE}" dt="2023-03-29T16:02:47.421" v="43" actId="1076"/>
          <ac:picMkLst>
            <pc:docMk/>
            <pc:sldMk cId="2421682288" sldId="292"/>
            <ac:picMk id="2" creationId="{78C2CF55-F68F-7C5F-226E-721CBF56C259}"/>
          </ac:picMkLst>
        </pc:picChg>
      </pc:sldChg>
      <pc:sldChg chg="addSp modSp mod modAnim">
        <pc:chgData name="Luísa Ferreira" userId="dad567e2eb153e2a" providerId="LiveId" clId="{BE11C734-CEFC-4782-BA54-06A55E3CBACE}" dt="2023-03-29T18:02:05.287" v="1202"/>
        <pc:sldMkLst>
          <pc:docMk/>
          <pc:sldMk cId="4047558101" sldId="293"/>
        </pc:sldMkLst>
        <pc:spChg chg="mod">
          <ac:chgData name="Luísa Ferreira" userId="dad567e2eb153e2a" providerId="LiveId" clId="{BE11C734-CEFC-4782-BA54-06A55E3CBACE}" dt="2023-03-29T17:34:22.526" v="973" actId="207"/>
          <ac:spMkLst>
            <pc:docMk/>
            <pc:sldMk cId="4047558101" sldId="293"/>
            <ac:spMk id="3" creationId="{96E6BD6B-3662-CDA3-8DAD-81A3771EC499}"/>
          </ac:spMkLst>
        </pc:spChg>
        <pc:spChg chg="add mod">
          <ac:chgData name="Luísa Ferreira" userId="dad567e2eb153e2a" providerId="LiveId" clId="{BE11C734-CEFC-4782-BA54-06A55E3CBACE}" dt="2023-03-29T18:01:30.541" v="1194" actId="1076"/>
          <ac:spMkLst>
            <pc:docMk/>
            <pc:sldMk cId="4047558101" sldId="293"/>
            <ac:spMk id="4" creationId="{5A976CD9-7F40-3DF1-CB01-8557BA94CB4C}"/>
          </ac:spMkLst>
        </pc:spChg>
        <pc:spChg chg="mod">
          <ac:chgData name="Luísa Ferreira" userId="dad567e2eb153e2a" providerId="LiveId" clId="{BE11C734-CEFC-4782-BA54-06A55E3CBACE}" dt="2023-03-29T17:08:42.729" v="703" actId="14100"/>
          <ac:spMkLst>
            <pc:docMk/>
            <pc:sldMk cId="4047558101" sldId="293"/>
            <ac:spMk id="5" creationId="{833CF0A9-3521-8A61-2426-D81453229050}"/>
          </ac:spMkLst>
        </pc:spChg>
        <pc:spChg chg="mod">
          <ac:chgData name="Luísa Ferreira" userId="dad567e2eb153e2a" providerId="LiveId" clId="{BE11C734-CEFC-4782-BA54-06A55E3CBACE}" dt="2023-03-29T16:17:29.499" v="218" actId="14100"/>
          <ac:spMkLst>
            <pc:docMk/>
            <pc:sldMk cId="4047558101" sldId="293"/>
            <ac:spMk id="6" creationId="{969AD774-F79D-578C-D27E-48E874130945}"/>
          </ac:spMkLst>
        </pc:spChg>
        <pc:spChg chg="add mod">
          <ac:chgData name="Luísa Ferreira" userId="dad567e2eb153e2a" providerId="LiveId" clId="{BE11C734-CEFC-4782-BA54-06A55E3CBACE}" dt="2023-03-29T17:08:57.725" v="707" actId="14100"/>
          <ac:spMkLst>
            <pc:docMk/>
            <pc:sldMk cId="4047558101" sldId="293"/>
            <ac:spMk id="8" creationId="{D85E8900-5AB5-2F0B-2A1C-8D20DDC73003}"/>
          </ac:spMkLst>
        </pc:spChg>
        <pc:spChg chg="add mod">
          <ac:chgData name="Luísa Ferreira" userId="dad567e2eb153e2a" providerId="LiveId" clId="{BE11C734-CEFC-4782-BA54-06A55E3CBACE}" dt="2023-03-29T17:09:12.848" v="711" actId="14100"/>
          <ac:spMkLst>
            <pc:docMk/>
            <pc:sldMk cId="4047558101" sldId="293"/>
            <ac:spMk id="10" creationId="{051CD830-9D8D-AC4A-A7F3-B262C68A9A15}"/>
          </ac:spMkLst>
        </pc:spChg>
        <pc:spChg chg="add mod">
          <ac:chgData name="Luísa Ferreira" userId="dad567e2eb153e2a" providerId="LiveId" clId="{BE11C734-CEFC-4782-BA54-06A55E3CBACE}" dt="2023-03-29T18:01:56.620" v="1200" actId="1076"/>
          <ac:spMkLst>
            <pc:docMk/>
            <pc:sldMk cId="4047558101" sldId="293"/>
            <ac:spMk id="12" creationId="{648A858D-D6FD-EEAE-115E-A4404CD54CC7}"/>
          </ac:spMkLst>
        </pc:spChg>
        <pc:spChg chg="add mod">
          <ac:chgData name="Luísa Ferreira" userId="dad567e2eb153e2a" providerId="LiveId" clId="{BE11C734-CEFC-4782-BA54-06A55E3CBACE}" dt="2023-03-29T17:40:00.461" v="974" actId="1076"/>
          <ac:spMkLst>
            <pc:docMk/>
            <pc:sldMk cId="4047558101" sldId="293"/>
            <ac:spMk id="13" creationId="{7B440F0A-C0D4-B3F1-6C6C-DB1F18978559}"/>
          </ac:spMkLst>
        </pc:spChg>
      </pc:sldChg>
      <pc:sldChg chg="modSp mod">
        <pc:chgData name="Luísa Ferreira" userId="dad567e2eb153e2a" providerId="LiveId" clId="{BE11C734-CEFC-4782-BA54-06A55E3CBACE}" dt="2023-03-29T18:33:18.726" v="1331" actId="207"/>
        <pc:sldMkLst>
          <pc:docMk/>
          <pc:sldMk cId="272465305" sldId="294"/>
        </pc:sldMkLst>
        <pc:spChg chg="mod">
          <ac:chgData name="Luísa Ferreira" userId="dad567e2eb153e2a" providerId="LiveId" clId="{BE11C734-CEFC-4782-BA54-06A55E3CBACE}" dt="2023-03-29T18:33:18.726" v="1331" actId="207"/>
          <ac:spMkLst>
            <pc:docMk/>
            <pc:sldMk cId="272465305" sldId="294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24:21.962" v="309" actId="1076"/>
          <ac:spMkLst>
            <pc:docMk/>
            <pc:sldMk cId="272465305" sldId="294"/>
            <ac:spMk id="5" creationId="{1FD880BC-3194-6851-6B21-EE62C4CD943B}"/>
          </ac:spMkLst>
        </pc:spChg>
        <pc:spChg chg="mod">
          <ac:chgData name="Luísa Ferreira" userId="dad567e2eb153e2a" providerId="LiveId" clId="{BE11C734-CEFC-4782-BA54-06A55E3CBACE}" dt="2023-03-29T16:24:24.212" v="310" actId="1076"/>
          <ac:spMkLst>
            <pc:docMk/>
            <pc:sldMk cId="272465305" sldId="294"/>
            <ac:spMk id="13" creationId="{7F371F60-9EBF-E73B-2F77-0F448368EF9D}"/>
          </ac:spMkLst>
        </pc:spChg>
        <pc:picChg chg="mod">
          <ac:chgData name="Luísa Ferreira" userId="dad567e2eb153e2a" providerId="LiveId" clId="{BE11C734-CEFC-4782-BA54-06A55E3CBACE}" dt="2023-03-29T16:24:28.586" v="312" actId="1076"/>
          <ac:picMkLst>
            <pc:docMk/>
            <pc:sldMk cId="272465305" sldId="294"/>
            <ac:picMk id="2" creationId="{54E3EEC0-25E4-7A9A-5C14-CC17EECB1EEC}"/>
          </ac:picMkLst>
        </pc:picChg>
      </pc:sldChg>
      <pc:sldChg chg="addSp modSp mod modAnim">
        <pc:chgData name="Luísa Ferreira" userId="dad567e2eb153e2a" providerId="LiveId" clId="{BE11C734-CEFC-4782-BA54-06A55E3CBACE}" dt="2023-03-29T18:00:12.700" v="1181"/>
        <pc:sldMkLst>
          <pc:docMk/>
          <pc:sldMk cId="3620450139" sldId="295"/>
        </pc:sldMkLst>
        <pc:spChg chg="mod">
          <ac:chgData name="Luísa Ferreira" userId="dad567e2eb153e2a" providerId="LiveId" clId="{BE11C734-CEFC-4782-BA54-06A55E3CBACE}" dt="2023-03-29T17:45:36.529" v="1013" actId="207"/>
          <ac:spMkLst>
            <pc:docMk/>
            <pc:sldMk cId="3620450139" sldId="295"/>
            <ac:spMk id="3" creationId="{B0D993AF-E986-BF18-1969-C46594E093A9}"/>
          </ac:spMkLst>
        </pc:spChg>
        <pc:spChg chg="add mod">
          <ac:chgData name="Luísa Ferreira" userId="dad567e2eb153e2a" providerId="LiveId" clId="{BE11C734-CEFC-4782-BA54-06A55E3CBACE}" dt="2023-03-29T16:33:21.920" v="441" actId="14100"/>
          <ac:spMkLst>
            <pc:docMk/>
            <pc:sldMk cId="3620450139" sldId="295"/>
            <ac:spMk id="4" creationId="{FD45C6C9-E623-5144-1020-84492BA42A25}"/>
          </ac:spMkLst>
        </pc:spChg>
        <pc:spChg chg="mod">
          <ac:chgData name="Luísa Ferreira" userId="dad567e2eb153e2a" providerId="LiveId" clId="{BE11C734-CEFC-4782-BA54-06A55E3CBACE}" dt="2023-03-29T17:12:54.501" v="750" actId="6549"/>
          <ac:spMkLst>
            <pc:docMk/>
            <pc:sldMk cId="3620450139" sldId="295"/>
            <ac:spMk id="6" creationId="{CEA17983-63CE-E9FD-2877-D8AC4F6D20C0}"/>
          </ac:spMkLst>
        </pc:spChg>
        <pc:spChg chg="add mod">
          <ac:chgData name="Luísa Ferreira" userId="dad567e2eb153e2a" providerId="LiveId" clId="{BE11C734-CEFC-4782-BA54-06A55E3CBACE}" dt="2023-03-29T17:12:31.298" v="745" actId="1076"/>
          <ac:spMkLst>
            <pc:docMk/>
            <pc:sldMk cId="3620450139" sldId="295"/>
            <ac:spMk id="7" creationId="{F9B0172B-0BF6-1456-7D7D-6BC597DEB154}"/>
          </ac:spMkLst>
        </pc:spChg>
        <pc:spChg chg="add mod">
          <ac:chgData name="Luísa Ferreira" userId="dad567e2eb153e2a" providerId="LiveId" clId="{BE11C734-CEFC-4782-BA54-06A55E3CBACE}" dt="2023-03-29T17:12:42.863" v="748" actId="1076"/>
          <ac:spMkLst>
            <pc:docMk/>
            <pc:sldMk cId="3620450139" sldId="295"/>
            <ac:spMk id="9" creationId="{6320845F-1739-E19A-CAFB-4B05B0EA65D5}"/>
          </ac:spMkLst>
        </pc:spChg>
        <pc:spChg chg="add mod">
          <ac:chgData name="Luísa Ferreira" userId="dad567e2eb153e2a" providerId="LiveId" clId="{BE11C734-CEFC-4782-BA54-06A55E3CBACE}" dt="2023-03-29T17:13:09.619" v="754" actId="14100"/>
          <ac:spMkLst>
            <pc:docMk/>
            <pc:sldMk cId="3620450139" sldId="295"/>
            <ac:spMk id="11" creationId="{9D968CD7-62A8-66C6-7CFC-BEA77243E398}"/>
          </ac:spMkLst>
        </pc:spChg>
        <pc:spChg chg="add mod">
          <ac:chgData name="Luísa Ferreira" userId="dad567e2eb153e2a" providerId="LiveId" clId="{BE11C734-CEFC-4782-BA54-06A55E3CBACE}" dt="2023-03-29T17:13:21.350" v="757" actId="1076"/>
          <ac:spMkLst>
            <pc:docMk/>
            <pc:sldMk cId="3620450139" sldId="295"/>
            <ac:spMk id="13" creationId="{2046ED79-036A-F674-F7BE-5F047C2E40E0}"/>
          </ac:spMkLst>
        </pc:spChg>
        <pc:spChg chg="add mod">
          <ac:chgData name="Luísa Ferreira" userId="dad567e2eb153e2a" providerId="LiveId" clId="{BE11C734-CEFC-4782-BA54-06A55E3CBACE}" dt="2023-03-29T17:42:06.908" v="986" actId="1076"/>
          <ac:spMkLst>
            <pc:docMk/>
            <pc:sldMk cId="3620450139" sldId="295"/>
            <ac:spMk id="14" creationId="{4D2411E0-2DD8-73AB-4E7C-85B78572CF99}"/>
          </ac:spMkLst>
        </pc:spChg>
      </pc:sldChg>
      <pc:sldChg chg="modSp mod">
        <pc:chgData name="Luísa Ferreira" userId="dad567e2eb153e2a" providerId="LiveId" clId="{BE11C734-CEFC-4782-BA54-06A55E3CBACE}" dt="2023-03-29T18:33:33.107" v="1333" actId="207"/>
        <pc:sldMkLst>
          <pc:docMk/>
          <pc:sldMk cId="388948284" sldId="296"/>
        </pc:sldMkLst>
        <pc:spChg chg="mod">
          <ac:chgData name="Luísa Ferreira" userId="dad567e2eb153e2a" providerId="LiveId" clId="{BE11C734-CEFC-4782-BA54-06A55E3CBACE}" dt="2023-03-29T18:33:33.107" v="1333" actId="207"/>
          <ac:spMkLst>
            <pc:docMk/>
            <pc:sldMk cId="388948284" sldId="296"/>
            <ac:spMk id="3" creationId="{00000000-0000-0000-0000-000000000000}"/>
          </ac:spMkLst>
        </pc:spChg>
        <pc:spChg chg="mod">
          <ac:chgData name="Luísa Ferreira" userId="dad567e2eb153e2a" providerId="LiveId" clId="{BE11C734-CEFC-4782-BA54-06A55E3CBACE}" dt="2023-03-29T16:32:08.422" v="422" actId="1076"/>
          <ac:spMkLst>
            <pc:docMk/>
            <pc:sldMk cId="388948284" sldId="296"/>
            <ac:spMk id="13" creationId="{B7C60DF8-A09B-A7BF-5673-714AD606A733}"/>
          </ac:spMkLst>
        </pc:spChg>
        <pc:spChg chg="mod">
          <ac:chgData name="Luísa Ferreira" userId="dad567e2eb153e2a" providerId="LiveId" clId="{BE11C734-CEFC-4782-BA54-06A55E3CBACE}" dt="2023-03-29T16:32:17.966" v="425" actId="20577"/>
          <ac:spMkLst>
            <pc:docMk/>
            <pc:sldMk cId="388948284" sldId="296"/>
            <ac:spMk id="16" creationId="{D05510EC-3057-D72E-A48B-BDBC30C87087}"/>
          </ac:spMkLst>
        </pc:spChg>
        <pc:picChg chg="mod">
          <ac:chgData name="Luísa Ferreira" userId="dad567e2eb153e2a" providerId="LiveId" clId="{BE11C734-CEFC-4782-BA54-06A55E3CBACE}" dt="2023-03-29T16:32:02.439" v="420" actId="1076"/>
          <ac:picMkLst>
            <pc:docMk/>
            <pc:sldMk cId="388948284" sldId="296"/>
            <ac:picMk id="2" creationId="{2FA8A258-1265-AEAF-6EE4-91D07B54BCD0}"/>
          </ac:picMkLst>
        </pc:picChg>
        <pc:picChg chg="mod">
          <ac:chgData name="Luísa Ferreira" userId="dad567e2eb153e2a" providerId="LiveId" clId="{BE11C734-CEFC-4782-BA54-06A55E3CBACE}" dt="2023-03-29T16:32:13.670" v="423" actId="1076"/>
          <ac:picMkLst>
            <pc:docMk/>
            <pc:sldMk cId="388948284" sldId="296"/>
            <ac:picMk id="14" creationId="{79FDAC96-0ED6-024D-6E9C-3A43455F9BB0}"/>
          </ac:picMkLst>
        </pc:picChg>
      </pc:sldChg>
      <pc:sldChg chg="addSp modSp mod">
        <pc:chgData name="Luísa Ferreira" userId="dad567e2eb153e2a" providerId="LiveId" clId="{BE11C734-CEFC-4782-BA54-06A55E3CBACE}" dt="2023-03-29T18:34:03.767" v="1336" actId="207"/>
        <pc:sldMkLst>
          <pc:docMk/>
          <pc:sldMk cId="2307844442" sldId="297"/>
        </pc:sldMkLst>
        <pc:spChg chg="mod">
          <ac:chgData name="Luísa Ferreira" userId="dad567e2eb153e2a" providerId="LiveId" clId="{BE11C734-CEFC-4782-BA54-06A55E3CBACE}" dt="2023-03-29T18:34:03.767" v="1336" actId="207"/>
          <ac:spMkLst>
            <pc:docMk/>
            <pc:sldMk cId="2307844442" sldId="297"/>
            <ac:spMk id="3" creationId="{00000000-0000-0000-0000-000000000000}"/>
          </ac:spMkLst>
        </pc:spChg>
        <pc:spChg chg="add mod">
          <ac:chgData name="Luísa Ferreira" userId="dad567e2eb153e2a" providerId="LiveId" clId="{BE11C734-CEFC-4782-BA54-06A55E3CBACE}" dt="2023-03-29T16:42:16.479" v="518" actId="1076"/>
          <ac:spMkLst>
            <pc:docMk/>
            <pc:sldMk cId="2307844442" sldId="297"/>
            <ac:spMk id="4" creationId="{D901E81F-4BF6-6113-74C2-D4740F6C20AE}"/>
          </ac:spMkLst>
        </pc:spChg>
        <pc:picChg chg="mod">
          <ac:chgData name="Luísa Ferreira" userId="dad567e2eb153e2a" providerId="LiveId" clId="{BE11C734-CEFC-4782-BA54-06A55E3CBACE}" dt="2023-03-29T16:41:54.609" v="513" actId="1076"/>
          <ac:picMkLst>
            <pc:docMk/>
            <pc:sldMk cId="2307844442" sldId="297"/>
            <ac:picMk id="2" creationId="{132E0ADC-331F-9364-271B-65EEEF74A4D3}"/>
          </ac:picMkLst>
        </pc:picChg>
      </pc:sldChg>
      <pc:sldChg chg="addSp modSp mod modAnim">
        <pc:chgData name="Luísa Ferreira" userId="dad567e2eb153e2a" providerId="LiveId" clId="{BE11C734-CEFC-4782-BA54-06A55E3CBACE}" dt="2023-03-29T18:14:24.236" v="1321"/>
        <pc:sldMkLst>
          <pc:docMk/>
          <pc:sldMk cId="2273540039" sldId="298"/>
        </pc:sldMkLst>
        <pc:spChg chg="mod">
          <ac:chgData name="Luísa Ferreira" userId="dad567e2eb153e2a" providerId="LiveId" clId="{BE11C734-CEFC-4782-BA54-06A55E3CBACE}" dt="2023-03-29T17:24:27.674" v="893" actId="1076"/>
          <ac:spMkLst>
            <pc:docMk/>
            <pc:sldMk cId="2273540039" sldId="298"/>
            <ac:spMk id="4" creationId="{7CF5AFCB-80C0-626C-F1A5-B02065127D72}"/>
          </ac:spMkLst>
        </pc:spChg>
        <pc:spChg chg="add mod">
          <ac:chgData name="Luísa Ferreira" userId="dad567e2eb153e2a" providerId="LiveId" clId="{BE11C734-CEFC-4782-BA54-06A55E3CBACE}" dt="2023-03-29T17:24:36.096" v="896" actId="1076"/>
          <ac:spMkLst>
            <pc:docMk/>
            <pc:sldMk cId="2273540039" sldId="298"/>
            <ac:spMk id="6" creationId="{0E83C7D3-9D32-6ACC-38AB-5C841CE9E6E9}"/>
          </ac:spMkLst>
        </pc:spChg>
        <pc:spChg chg="mod">
          <ac:chgData name="Luísa Ferreira" userId="dad567e2eb153e2a" providerId="LiveId" clId="{BE11C734-CEFC-4782-BA54-06A55E3CBACE}" dt="2023-03-29T17:24:30.174" v="894" actId="1076"/>
          <ac:spMkLst>
            <pc:docMk/>
            <pc:sldMk cId="2273540039" sldId="298"/>
            <ac:spMk id="8" creationId="{C03C9B87-F5B2-7982-91DB-BC87841088EF}"/>
          </ac:spMkLst>
        </pc:spChg>
        <pc:spChg chg="add mod">
          <ac:chgData name="Luísa Ferreira" userId="dad567e2eb153e2a" providerId="LiveId" clId="{BE11C734-CEFC-4782-BA54-06A55E3CBACE}" dt="2023-03-29T17:24:45.480" v="898" actId="1076"/>
          <ac:spMkLst>
            <pc:docMk/>
            <pc:sldMk cId="2273540039" sldId="298"/>
            <ac:spMk id="9" creationId="{70F7E3A0-27B6-C2D3-F4A2-B25F1A37F3EE}"/>
          </ac:spMkLst>
        </pc:spChg>
        <pc:spChg chg="add mod">
          <ac:chgData name="Luísa Ferreira" userId="dad567e2eb153e2a" providerId="LiveId" clId="{BE11C734-CEFC-4782-BA54-06A55E3CBACE}" dt="2023-03-29T17:25:20.740" v="907" actId="1076"/>
          <ac:spMkLst>
            <pc:docMk/>
            <pc:sldMk cId="2273540039" sldId="298"/>
            <ac:spMk id="11" creationId="{2690F50F-DDDC-74A4-686A-DCFDD08EAD7C}"/>
          </ac:spMkLst>
        </pc:spChg>
        <pc:spChg chg="add mod">
          <ac:chgData name="Luísa Ferreira" userId="dad567e2eb153e2a" providerId="LiveId" clId="{BE11C734-CEFC-4782-BA54-06A55E3CBACE}" dt="2023-03-29T17:25:24.989" v="908" actId="1076"/>
          <ac:spMkLst>
            <pc:docMk/>
            <pc:sldMk cId="2273540039" sldId="298"/>
            <ac:spMk id="13" creationId="{DB0B15A2-2B42-7C86-98AA-6DF08D99AFC2}"/>
          </ac:spMkLst>
        </pc:spChg>
      </pc:sldChg>
      <pc:sldChg chg="addSp modSp mod modAnim">
        <pc:chgData name="Luísa Ferreira" userId="dad567e2eb153e2a" providerId="LiveId" clId="{BE11C734-CEFC-4782-BA54-06A55E3CBACE}" dt="2023-03-29T17:56:53.491" v="1143"/>
        <pc:sldMkLst>
          <pc:docMk/>
          <pc:sldMk cId="343332442" sldId="299"/>
        </pc:sldMkLst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2" creationId="{5E2B4A41-9C79-12A3-629A-B0368EE48088}"/>
          </ac:spMkLst>
        </pc:spChg>
        <pc:spChg chg="mod">
          <ac:chgData name="Luísa Ferreira" userId="dad567e2eb153e2a" providerId="LiveId" clId="{BE11C734-CEFC-4782-BA54-06A55E3CBACE}" dt="2023-03-29T17:25:58.535" v="909" actId="6549"/>
          <ac:spMkLst>
            <pc:docMk/>
            <pc:sldMk cId="343332442" sldId="299"/>
            <ac:spMk id="3" creationId="{B47AE214-7B60-D0FF-1AFE-8431FAD3B714}"/>
          </ac:spMkLst>
        </pc:spChg>
        <pc:spChg chg="mod">
          <ac:chgData name="Luísa Ferreira" userId="dad567e2eb153e2a" providerId="LiveId" clId="{BE11C734-CEFC-4782-BA54-06A55E3CBACE}" dt="2023-03-29T17:46:03.244" v="1016" actId="207"/>
          <ac:spMkLst>
            <pc:docMk/>
            <pc:sldMk cId="343332442" sldId="299"/>
            <ac:spMk id="4" creationId="{834741A6-1289-2D0C-4B16-3C1FE9785082}"/>
          </ac:spMkLst>
        </pc:spChg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5" creationId="{ACA8731F-CFFA-2078-E43D-957D34479A1E}"/>
          </ac:spMkLst>
        </pc:spChg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6" creationId="{DB77F8EE-2311-9DD5-3D2C-ED5FE7D01ED1}"/>
          </ac:spMkLst>
        </pc:spChg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7" creationId="{01FEAE35-48FF-F313-921B-B76B1F166687}"/>
          </ac:spMkLst>
        </pc:spChg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8" creationId="{96B46242-3302-8D12-55CD-AA77DB11B676}"/>
          </ac:spMkLst>
        </pc:spChg>
        <pc:spChg chg="add mod">
          <ac:chgData name="Luísa Ferreira" userId="dad567e2eb153e2a" providerId="LiveId" clId="{BE11C734-CEFC-4782-BA54-06A55E3CBACE}" dt="2023-03-29T17:26:00.644" v="910"/>
          <ac:spMkLst>
            <pc:docMk/>
            <pc:sldMk cId="343332442" sldId="299"/>
            <ac:spMk id="9" creationId="{8C6A5406-FE86-5CCD-D9D4-0B9944EE5C5F}"/>
          </ac:spMkLst>
        </pc:spChg>
        <pc:spChg chg="add mod">
          <ac:chgData name="Luísa Ferreira" userId="dad567e2eb153e2a" providerId="LiveId" clId="{BE11C734-CEFC-4782-BA54-06A55E3CBACE}" dt="2023-03-29T17:43:05.385" v="994" actId="1076"/>
          <ac:spMkLst>
            <pc:docMk/>
            <pc:sldMk cId="343332442" sldId="299"/>
            <ac:spMk id="10" creationId="{214D77AC-79A7-416B-2852-91D860FEA513}"/>
          </ac:spMkLst>
        </pc:spChg>
      </pc:sldChg>
      <pc:sldChg chg="addSp modSp mod">
        <pc:chgData name="Luísa Ferreira" userId="dad567e2eb153e2a" providerId="LiveId" clId="{BE11C734-CEFC-4782-BA54-06A55E3CBACE}" dt="2023-03-29T18:34:58.684" v="1342" actId="207"/>
        <pc:sldMkLst>
          <pc:docMk/>
          <pc:sldMk cId="3817696188" sldId="300"/>
        </pc:sldMkLst>
        <pc:spChg chg="mod">
          <ac:chgData name="Luísa Ferreira" userId="dad567e2eb153e2a" providerId="LiveId" clId="{BE11C734-CEFC-4782-BA54-06A55E3CBACE}" dt="2023-03-29T18:34:58.684" v="1342" actId="207"/>
          <ac:spMkLst>
            <pc:docMk/>
            <pc:sldMk cId="3817696188" sldId="300"/>
            <ac:spMk id="3" creationId="{D151F650-E9FD-6276-CE35-5B962AEA7FFC}"/>
          </ac:spMkLst>
        </pc:spChg>
        <pc:spChg chg="add mod">
          <ac:chgData name="Luísa Ferreira" userId="dad567e2eb153e2a" providerId="LiveId" clId="{BE11C734-CEFC-4782-BA54-06A55E3CBACE}" dt="2023-03-29T16:51:17.594" v="597" actId="14100"/>
          <ac:spMkLst>
            <pc:docMk/>
            <pc:sldMk cId="3817696188" sldId="300"/>
            <ac:spMk id="5" creationId="{C977A400-D964-1D7B-D31B-AF7B25A2C7F1}"/>
          </ac:spMkLst>
        </pc:spChg>
        <pc:spChg chg="mod">
          <ac:chgData name="Luísa Ferreira" userId="dad567e2eb153e2a" providerId="LiveId" clId="{BE11C734-CEFC-4782-BA54-06A55E3CBACE}" dt="2023-03-29T16:48:13.707" v="588" actId="113"/>
          <ac:spMkLst>
            <pc:docMk/>
            <pc:sldMk cId="3817696188" sldId="300"/>
            <ac:spMk id="6" creationId="{A9ABDE6C-E123-6F53-10BD-AE2367F9B58E}"/>
          </ac:spMkLst>
        </pc:spChg>
      </pc:sldChg>
      <pc:sldChg chg="addSp modSp mod modAnim">
        <pc:chgData name="Luísa Ferreira" userId="dad567e2eb153e2a" providerId="LiveId" clId="{BE11C734-CEFC-4782-BA54-06A55E3CBACE}" dt="2023-03-29T17:54:17.281" v="1118"/>
        <pc:sldMkLst>
          <pc:docMk/>
          <pc:sldMk cId="1389822443" sldId="301"/>
        </pc:sldMkLst>
        <pc:spChg chg="mod">
          <ac:chgData name="Luísa Ferreira" userId="dad567e2eb153e2a" providerId="LiveId" clId="{BE11C734-CEFC-4782-BA54-06A55E3CBACE}" dt="2023-03-29T16:51:31.106" v="599" actId="255"/>
          <ac:spMkLst>
            <pc:docMk/>
            <pc:sldMk cId="1389822443" sldId="301"/>
            <ac:spMk id="3" creationId="{5E493D11-E5E5-1846-A118-59D8C55959A7}"/>
          </ac:spMkLst>
        </pc:spChg>
        <pc:spChg chg="add mod">
          <ac:chgData name="Luísa Ferreira" userId="dad567e2eb153e2a" providerId="LiveId" clId="{BE11C734-CEFC-4782-BA54-06A55E3CBACE}" dt="2023-03-29T17:53:38.921" v="1107" actId="14100"/>
          <ac:spMkLst>
            <pc:docMk/>
            <pc:sldMk cId="1389822443" sldId="301"/>
            <ac:spMk id="4" creationId="{EDF8A09D-2BE4-C7C4-692A-5A0BEFD2D82F}"/>
          </ac:spMkLst>
        </pc:spChg>
        <pc:spChg chg="mod">
          <ac:chgData name="Luísa Ferreira" userId="dad567e2eb153e2a" providerId="LiveId" clId="{BE11C734-CEFC-4782-BA54-06A55E3CBACE}" dt="2023-03-29T17:53:13.664" v="1102" actId="1076"/>
          <ac:spMkLst>
            <pc:docMk/>
            <pc:sldMk cId="1389822443" sldId="301"/>
            <ac:spMk id="5" creationId="{832693DA-BA59-BAD5-1B00-B34A096B9BD8}"/>
          </ac:spMkLst>
        </pc:spChg>
        <pc:spChg chg="add mod">
          <ac:chgData name="Luísa Ferreira" userId="dad567e2eb153e2a" providerId="LiveId" clId="{BE11C734-CEFC-4782-BA54-06A55E3CBACE}" dt="2023-03-29T17:53:56.163" v="1112" actId="14100"/>
          <ac:spMkLst>
            <pc:docMk/>
            <pc:sldMk cId="1389822443" sldId="301"/>
            <ac:spMk id="7" creationId="{1FECF6D0-400B-B1CE-5141-0DF353BFC1BB}"/>
          </ac:spMkLst>
        </pc:spChg>
        <pc:spChg chg="add mod">
          <ac:chgData name="Luísa Ferreira" userId="dad567e2eb153e2a" providerId="LiveId" clId="{BE11C734-CEFC-4782-BA54-06A55E3CBACE}" dt="2023-03-29T17:54:04.824" v="1115" actId="1076"/>
          <ac:spMkLst>
            <pc:docMk/>
            <pc:sldMk cId="1389822443" sldId="301"/>
            <ac:spMk id="9" creationId="{3F68AB39-A410-80D9-B0C6-2F7498297FF9}"/>
          </ac:spMkLst>
        </pc:spChg>
      </pc:sldChg>
      <pc:sldChg chg="addSp delSp modSp mod modAnim">
        <pc:chgData name="Luísa Ferreira" userId="dad567e2eb153e2a" providerId="LiveId" clId="{BE11C734-CEFC-4782-BA54-06A55E3CBACE}" dt="2023-03-29T17:52:45.205" v="1099"/>
        <pc:sldMkLst>
          <pc:docMk/>
          <pc:sldMk cId="246346720" sldId="302"/>
        </pc:sldMkLst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2" creationId="{BEB3EEB9-09D3-235B-B52B-A5E5EFCD2A99}"/>
          </ac:spMkLst>
        </pc:spChg>
        <pc:spChg chg="mod">
          <ac:chgData name="Luísa Ferreira" userId="dad567e2eb153e2a" providerId="LiveId" clId="{BE11C734-CEFC-4782-BA54-06A55E3CBACE}" dt="2023-03-29T17:48:20.959" v="1042" actId="207"/>
          <ac:spMkLst>
            <pc:docMk/>
            <pc:sldMk cId="246346720" sldId="302"/>
            <ac:spMk id="3" creationId="{BCC7C54C-3E61-9739-DF68-E7067DF22188}"/>
          </ac:spMkLst>
        </pc:spChg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4" creationId="{0D234560-6882-E987-B248-F09BB0048C10}"/>
          </ac:spMkLst>
        </pc:spChg>
        <pc:spChg chg="del mod">
          <ac:chgData name="Luísa Ferreira" userId="dad567e2eb153e2a" providerId="LiveId" clId="{BE11C734-CEFC-4782-BA54-06A55E3CBACE}" dt="2023-03-29T17:32:39.648" v="955" actId="478"/>
          <ac:spMkLst>
            <pc:docMk/>
            <pc:sldMk cId="246346720" sldId="302"/>
            <ac:spMk id="5" creationId="{465699BA-2592-B1DB-DADB-16DEAA18CD01}"/>
          </ac:spMkLst>
        </pc:spChg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6" creationId="{E1DB3F28-0756-F651-1F89-036A11C40B62}"/>
          </ac:spMkLst>
        </pc:spChg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7" creationId="{3F42E611-C728-2D5A-EAFF-B8214D689AAA}"/>
          </ac:spMkLst>
        </pc:spChg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8" creationId="{9DEBC70E-18EE-D792-FC9B-AADD70B22D7E}"/>
          </ac:spMkLst>
        </pc:spChg>
        <pc:spChg chg="add mod">
          <ac:chgData name="Luísa Ferreira" userId="dad567e2eb153e2a" providerId="LiveId" clId="{BE11C734-CEFC-4782-BA54-06A55E3CBACE}" dt="2023-03-29T17:32:40.385" v="956"/>
          <ac:spMkLst>
            <pc:docMk/>
            <pc:sldMk cId="246346720" sldId="302"/>
            <ac:spMk id="9" creationId="{7D2D968A-5EFF-809E-3E51-541443AF390C}"/>
          </ac:spMkLst>
        </pc:spChg>
        <pc:spChg chg="add mod">
          <ac:chgData name="Luísa Ferreira" userId="dad567e2eb153e2a" providerId="LiveId" clId="{BE11C734-CEFC-4782-BA54-06A55E3CBACE}" dt="2023-03-29T17:52:43.893" v="1098" actId="1076"/>
          <ac:spMkLst>
            <pc:docMk/>
            <pc:sldMk cId="246346720" sldId="302"/>
            <ac:spMk id="10" creationId="{C479B853-3605-5F95-8FCA-64D73E752774}"/>
          </ac:spMkLst>
        </pc:spChg>
        <pc:spChg chg="add mod">
          <ac:chgData name="Luísa Ferreira" userId="dad567e2eb153e2a" providerId="LiveId" clId="{BE11C734-CEFC-4782-BA54-06A55E3CBACE}" dt="2023-03-29T17:44:00.127" v="1004" actId="1076"/>
          <ac:spMkLst>
            <pc:docMk/>
            <pc:sldMk cId="246346720" sldId="302"/>
            <ac:spMk id="11" creationId="{7FEAFD75-C1A0-8F84-4295-73CBEA2DB9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7A7D-48B3-4ACE-B73E-03AF7366BF55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1143000"/>
            <a:ext cx="5356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23A1C-AFE0-4762-AE56-531E53F7B9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77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3A1C-AFE0-4762-AE56-531E53F7B99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81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2.png"/><Relationship Id="rId7" Type="http://schemas.openxmlformats.org/officeDocument/2006/relationships/image" Target="../media/image7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2022 - NÍVEL 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8367" y="544926"/>
            <a:ext cx="8352928" cy="220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dirty="0">
                <a:latin typeface="Arial" pitchFamily="34" charset="0"/>
                <a:cs typeface="Arial" pitchFamily="34" charset="0"/>
              </a:rPr>
              <a:t>Questão 7)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Netuno é o oitavo planeta do Sistema Solar, o último a partir do Sol desde a reclassificação de Plutão para a categoria de Planeta Anão, em 2006. Pertencente ao grupo dos gigantes gasosos com massa, equivalente a 17 massas terrestres. Netuno orbita o Sol a uma distância média de 30,1 unidades astronômicas. A órbita de Netuno possui período orbital de aproximadamente 164 anos terrestres e sua excentricidade é somente de 0,011, o que faz dela uma das órbitas mais circulares dentre os planetas do Sistema Solar.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Imagem gráfica de planeta azul&#10;&#10;Descrição gerada automaticamente com confiança baixa">
            <a:extLst>
              <a:ext uri="{FF2B5EF4-FFF2-40B4-BE49-F238E27FC236}">
                <a16:creationId xmlns:a16="http://schemas.microsoft.com/office/drawing/2014/main" id="{2C7C52E6-61DF-3A9A-9585-CE5606020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49" y="332656"/>
            <a:ext cx="2159635" cy="2163445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8F4648-5017-C956-3525-95AFFD0B06EF}"/>
              </a:ext>
            </a:extLst>
          </p:cNvPr>
          <p:cNvSpPr txBox="1"/>
          <p:nvPr/>
        </p:nvSpPr>
        <p:spPr>
          <a:xfrm>
            <a:off x="358367" y="2496101"/>
            <a:ext cx="10561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relação à perpendicular ao plano da sua órbita, o eixo de rotação de Netuno é inclinado em 28,3°, similar à inclinação do eixo terrestre, que é de 23,5°. Por isso o planeta apresenta variações sazonais da radiação solar recebida nos hemisférios norte e sul, tal como a Terra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ano de 2005 começou o solstício de verão no Hemisfério Sul de Netuno. Assinale a opção que traz em que ano ocorreu o último solstício de inverno neste mesmo Hemisfério de Netuno.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EA18F8-DD9D-1034-F433-99E7581FEE62}"/>
              </a:ext>
            </a:extLst>
          </p:cNvPr>
          <p:cNvSpPr txBox="1"/>
          <p:nvPr/>
        </p:nvSpPr>
        <p:spPr>
          <a:xfrm>
            <a:off x="803964" y="4158638"/>
            <a:ext cx="603504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1923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1841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1964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1882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1800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24ACDD-0FFA-BD79-0983-1104A4F5BA8D}"/>
              </a:ext>
            </a:extLst>
          </p:cNvPr>
          <p:cNvSpPr txBox="1"/>
          <p:nvPr/>
        </p:nvSpPr>
        <p:spPr>
          <a:xfrm>
            <a:off x="2567161" y="4158638"/>
            <a:ext cx="792088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</a:p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texto informa que Netuno tem uma das órbitas mais circulares do Sistema Solar de forma que podemos considerar que cada “estação do ano” em Netuno dura 1/4 do seu período orbital, ou seja, 164 anos/4 = 41 anos.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Portanto o último solstício de inverno no Hemisfério Sul de Netuno ocorreu meio período orbital em relação a 2005, ou seja, 2005 - 82 = 1923.</a:t>
            </a:r>
          </a:p>
          <a:p>
            <a:pPr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1A0BE0-21BD-4B84-5172-90F8B5EA0552}"/>
              </a:ext>
            </a:extLst>
          </p:cNvPr>
          <p:cNvSpPr/>
          <p:nvPr/>
        </p:nvSpPr>
        <p:spPr>
          <a:xfrm>
            <a:off x="786215" y="41467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6921" y="493028"/>
            <a:ext cx="828453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dirty="0">
                <a:latin typeface="Arial" pitchFamily="34" charset="0"/>
                <a:cs typeface="Arial" pitchFamily="34" charset="0"/>
              </a:rPr>
              <a:t>Questão 8)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Netuno é o oitavo planeta do Sistema Solar, o último a partir do Sol desde a reclassificação de Plutão para a categoria de Planeta Anão, em 2006. Pertencente ao grupo dos gigantes gasosos com massa, equivalente a 17 massas terrestres. Netuno orbita o Sol a uma distância média de 30,1 unidades astronômicas. A órbita de Netuno possui período orbital de aproximadamente 164 anos terrestres e sua excentricidade é somente de 0,011, o que faz dela uma das órbitas mais circulares dentre os planetas do Sistema Solar.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Imagem gráfica de planeta azul&#10;&#10;Descrição gerada automaticamente com confiança baixa">
            <a:extLst>
              <a:ext uri="{FF2B5EF4-FFF2-40B4-BE49-F238E27FC236}">
                <a16:creationId xmlns:a16="http://schemas.microsoft.com/office/drawing/2014/main" id="{D629BEBF-F6E7-8EA6-27CE-96F72C88C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63" y="362711"/>
            <a:ext cx="2159635" cy="2163445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E2856A-76BB-679B-4358-A0CD99051C1F}"/>
              </a:ext>
            </a:extLst>
          </p:cNvPr>
          <p:cNvSpPr txBox="1"/>
          <p:nvPr/>
        </p:nvSpPr>
        <p:spPr>
          <a:xfrm>
            <a:off x="434784" y="2571405"/>
            <a:ext cx="102971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relação à perpendicular ao plano da sua órbita, o eixo de rotação de Netuno é inclinado em 28,3°, similar à inclinação do eixo terrestre, que é de 23,5°. Por isso o planeta apresenta variações sazonais da radiação solar recebida nos hemisférios norte e sul, tal como a Terra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ano de 2005 começou o solstício de verão no Hemisfério Sul de Netuno. Assinale a opção que traz em que ano ocorrerá o próximo solstício de verão no Hemisfério Norte de Netuno.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2CE1FE-09E6-A737-9C2F-A8E3602BEF57}"/>
              </a:ext>
            </a:extLst>
          </p:cNvPr>
          <p:cNvSpPr txBox="1"/>
          <p:nvPr/>
        </p:nvSpPr>
        <p:spPr>
          <a:xfrm>
            <a:off x="910977" y="4201528"/>
            <a:ext cx="603504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2087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2046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2128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2169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2210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C991FB-2514-B9E4-1F5C-581F2F99AA78}"/>
              </a:ext>
            </a:extLst>
          </p:cNvPr>
          <p:cNvSpPr txBox="1"/>
          <p:nvPr/>
        </p:nvSpPr>
        <p:spPr>
          <a:xfrm>
            <a:off x="2495153" y="4201528"/>
            <a:ext cx="8496945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</a:p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texto informa que Netuno tem uma das órbitas mais circulares do Sistema Solar de forma que podemos considerar que cada “estação do ano” em Netuno dura 1/4 do seu período orbital, ou seja, 164 anos/4 = 41 anos.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2005 começou o solstício de inverno no Hemisfério Norte de Netuno, portanto o próximo solstício de verão neste mesmo hemisfério ocorrerá 1/2 período orbital depois de 2005, ou seja, 2005 + 82 = 2087.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8345CFD-6C8F-8E16-AE11-FE1DCEC2889E}"/>
              </a:ext>
            </a:extLst>
          </p:cNvPr>
          <p:cNvSpPr/>
          <p:nvPr/>
        </p:nvSpPr>
        <p:spPr>
          <a:xfrm>
            <a:off x="884689" y="420302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90" y="620688"/>
            <a:ext cx="77995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 9)</a:t>
            </a:r>
            <a:r>
              <a:rPr lang="pt-P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 relógio de Sol é um relógio que marca a hora solar a partir da projeção da sombra de uma haste. No sentido mais restrito da palavra, consiste em uma placa plana (ou mostrador) e uma haste, que projeta uma sombra no mostrador. Conforme o Sol parece se mover no céu, a sombra se alinha com as diferentes linhas horárias, que são marcadas no mostrador para indicar a hora solar verdadeira.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54E3EEC0-25E4-7A9A-5C14-CC17EECB1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01" y="851421"/>
            <a:ext cx="3059430" cy="3282950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371F60-9EBF-E73B-2F77-0F448368EF9D}"/>
              </a:ext>
            </a:extLst>
          </p:cNvPr>
          <p:cNvSpPr txBox="1"/>
          <p:nvPr/>
        </p:nvSpPr>
        <p:spPr>
          <a:xfrm>
            <a:off x="323590" y="2492896"/>
            <a:ext cx="77995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direita temos um relógio de Sol vertical (seu mostrador fica em pé), esculpido em pedra, onde vemos sua haste, em forma de seta (a seta pequena), e sua sombra (a seta longa) marcando a hora solar local.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imagem à direita, também vemos 3 linhas destacadas com as letras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linhas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demarcam, respectivamente, o limite dos comprimentos mínimo e máximo que a sombra da haste pode atingir ao longo do ano, ou seja, durante os solstícios. A linha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corresponde aos equinócios.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FF8F5C-F07F-29EE-744A-DF617754B492}"/>
              </a:ext>
            </a:extLst>
          </p:cNvPr>
          <p:cNvSpPr txBox="1"/>
          <p:nvPr/>
        </p:nvSpPr>
        <p:spPr>
          <a:xfrm>
            <a:off x="694953" y="537503"/>
            <a:ext cx="95587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instalação de um relógio de Sol requer o conhecimento da latitude local (pois a haste precisa ser montada de forma a ficar paralela ao eixo de rotação da Terra), da direção vertical precisa (por exemplo, através de um nível ou prumo) e da direção dos Pontos Cardeais.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do texto, assinale a única opção verdadeira.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Durante o Solstício de Verão a ponta da sombra da haste percorre a linha C.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Lemos no mostrador que são 10 h da manhã.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Este relógio vai marcar a hora solar verdadeira em qualquer latitude em for instalado.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Se este relógio for colocado na horizontal, ele continuará marcando a hora solar corretamente.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Este relógio pode ser instalado com seu mostrador virado de frente para qualquer Ponto Cardeal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67A9B1-8D8E-C6BF-A3B0-F2FE650B5D4D}"/>
              </a:ext>
            </a:extLst>
          </p:cNvPr>
          <p:cNvSpPr txBox="1"/>
          <p:nvPr/>
        </p:nvSpPr>
        <p:spPr>
          <a:xfrm>
            <a:off x="1162398" y="4164037"/>
            <a:ext cx="6752492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Resposta: </a:t>
            </a:r>
          </a:p>
          <a:p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mostrador do relógio é vertical, no dia do Solstício de Verão a sombra projetada da haste será a mais longa possível e, portanto, a ponta da sombra da haste percorrerá a linha C.</a:t>
            </a:r>
          </a:p>
          <a:p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Vemos na foto que a haste indica que são 9h e as demais opções contradizem o texto.</a:t>
            </a:r>
          </a:p>
        </p:txBody>
      </p:sp>
      <p:pic>
        <p:nvPicPr>
          <p:cNvPr id="19" name="Imagem 18" descr="Diagrama&#10;&#10;Descrição gerada automaticamente">
            <a:extLst>
              <a:ext uri="{FF2B5EF4-FFF2-40B4-BE49-F238E27FC236}">
                <a16:creationId xmlns:a16="http://schemas.microsoft.com/office/drawing/2014/main" id="{37D4909F-E2E8-AF89-AA51-9DFB333F7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77" y="3931181"/>
            <a:ext cx="2628900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0B9222-A3A6-0E26-3E6B-E8572A661084}"/>
              </a:ext>
            </a:extLst>
          </p:cNvPr>
          <p:cNvSpPr/>
          <p:nvPr/>
        </p:nvSpPr>
        <p:spPr>
          <a:xfrm>
            <a:off x="687742" y="168490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6258" y="548680"/>
            <a:ext cx="77995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 10)</a:t>
            </a:r>
            <a:r>
              <a:rPr lang="pt-PT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 relógio de Sol é um relógio que marca a hora solar a partir da projeção da sombra de uma haste. No sentido mais restrito da palavra, consiste em uma placa plana (ou mostrador) e uma haste, que projeta uma sombra no mostrador. Conforme o Sol parece se mover no céu, a sombra se alinha com as diferentes linhas horárias, que são marcadas no mostrador para indicar a hora solar verdadeira.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54E3EEC0-25E4-7A9A-5C14-CC17EECB1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93" y="907753"/>
            <a:ext cx="3059430" cy="3282950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371F60-9EBF-E73B-2F77-0F448368EF9D}"/>
              </a:ext>
            </a:extLst>
          </p:cNvPr>
          <p:cNvSpPr txBox="1"/>
          <p:nvPr/>
        </p:nvSpPr>
        <p:spPr>
          <a:xfrm>
            <a:off x="306258" y="2432650"/>
            <a:ext cx="77995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 direita temos um relógio de Sol vertical (seu mostrador fica em pé), esculpido em pedra, onde vemos sua haste, em forma de seta (a seta pequena), e sua sombra (a seta longa) marcando a hora solar local.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imagem à direita, também vemos 3 linhas destacadas com as letras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linhas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demarcam, respectivamente, o limite dos comprimentos mínimo e máximo que a sombra da haste pode atingir ao longo do ano, ou seja, durante os solstícios. A linha </a:t>
            </a:r>
            <a:r>
              <a:rPr lang="pt-PT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corresponde aos equinócios.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D880BC-3194-6851-6B21-EE62C4CD943B}"/>
              </a:ext>
            </a:extLst>
          </p:cNvPr>
          <p:cNvSpPr txBox="1"/>
          <p:nvPr/>
        </p:nvSpPr>
        <p:spPr>
          <a:xfrm>
            <a:off x="334913" y="4748669"/>
            <a:ext cx="991567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instalação de um relógio de Sol requer o conhecimento da latitude local (pois a haste precisa ser montada de forma a ficar paralela ao eixo de rotação da Terra), da direção vertical precisa (por exemplo, através de um nível ou prumo) e da direção dos Pontos Cardeais.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807A94F-7C9E-CCBF-13B3-06F3C6DC3FF8}"/>
              </a:ext>
            </a:extLst>
          </p:cNvPr>
          <p:cNvSpPr txBox="1"/>
          <p:nvPr/>
        </p:nvSpPr>
        <p:spPr>
          <a:xfrm>
            <a:off x="622945" y="548680"/>
            <a:ext cx="91987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Baseado nas informações do texto, assinale a única opção verdadeira.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Durante o Solstício de Inverno a ponta da sombra da haste percorre a linha 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Lemos no mostrador que são 9 h 30 min da manhã.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Este relógio vai marcar a hora solar em qualquer latitude em for instalado.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Se este relógio for colocado na horizontal, ele continuará marcando a hora solar corretamente.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Este relógio pode ser instalado com seu mostrador virado para qualquer Ponto Cardeal.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3FB418-844A-2C61-4EF1-FF7DC65449C3}"/>
              </a:ext>
            </a:extLst>
          </p:cNvPr>
          <p:cNvSpPr txBox="1"/>
          <p:nvPr/>
        </p:nvSpPr>
        <p:spPr>
          <a:xfrm>
            <a:off x="622945" y="3263963"/>
            <a:ext cx="98467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Como o mostrador do relógio é vertical, no dia do Solstício de Inverno a sombra projetada da haste será a mais curta possível e, portanto, a ponta da sombra da haste percorrerá a linha 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A42233A4-7220-C6AD-5460-B8CB7EC1C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33" y="4040873"/>
            <a:ext cx="3132956" cy="256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C71A1C7-B22C-A87C-00A4-57A8FC41D8BA}"/>
              </a:ext>
            </a:extLst>
          </p:cNvPr>
          <p:cNvSpPr txBox="1"/>
          <p:nvPr/>
        </p:nvSpPr>
        <p:spPr>
          <a:xfrm>
            <a:off x="4727401" y="4710286"/>
            <a:ext cx="60350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Vemos na foto que a haste indica que são 9h e as demais opções contradizem o texto.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C79A2A1-F611-60B8-CFD6-700C01AA2BE2}"/>
              </a:ext>
            </a:extLst>
          </p:cNvPr>
          <p:cNvSpPr/>
          <p:nvPr/>
        </p:nvSpPr>
        <p:spPr>
          <a:xfrm>
            <a:off x="617403" y="854915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4190" y="294537"/>
            <a:ext cx="10503447" cy="226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 11)</a:t>
            </a:r>
            <a:r>
              <a:rPr lang="pt-BR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buracos negros são tão densos que enormes quantidades de matéria podem ser comprimidas em espaços muito pequenos. Como os buracos negros são o resultado de um colapso gravitacional, pelo menos teoricamente, não há limite para quão grandes ou pequenos eles podem ser. O tamanho de um buraco negro depende de algo chamado Raio de Schwarzschild (R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Este raio está associado à extensão do horizonte de eventos que haveria caso a massa de tal corpo fosse concentrada em um único ponto de dimensões infinitesimais.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2FA8A258-1265-AEAF-6EE4-91D07B54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2" y="2060848"/>
            <a:ext cx="2232248" cy="2489396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C60DF8-A09B-A7BF-5673-714AD606A733}"/>
              </a:ext>
            </a:extLst>
          </p:cNvPr>
          <p:cNvSpPr txBox="1"/>
          <p:nvPr/>
        </p:nvSpPr>
        <p:spPr>
          <a:xfrm>
            <a:off x="621771" y="2374865"/>
            <a:ext cx="825880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tabela à direita fornece o raio teórico de buracos negros de várias massas. As massas são todas dadas em termos da massa da Terra     (M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6,00 × 10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kg), de modo que '2,0' significa um buraco negro com o dobro da massa do nosso planeta.</a:t>
            </a:r>
            <a:endParaRPr lang="pt-BR" sz="1700" dirty="0"/>
          </a:p>
        </p:txBody>
      </p:sp>
      <p:pic>
        <p:nvPicPr>
          <p:cNvPr id="14" name="Imagem 13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9FDAC96-0ED6-024D-6E9C-3A43455F9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05" y="4090815"/>
            <a:ext cx="4209942" cy="2472648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5510EC-3057-D72E-A48B-BDBC30C87087}"/>
              </a:ext>
            </a:extLst>
          </p:cNvPr>
          <p:cNvSpPr txBox="1"/>
          <p:nvPr/>
        </p:nvSpPr>
        <p:spPr>
          <a:xfrm>
            <a:off x="1503191" y="3429001"/>
            <a:ext cx="73785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seguida temos os valores da tabela colocados em um gráfico: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5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CA74C54-BF71-1FC8-36CA-F41D70D96A96}"/>
              </a:ext>
            </a:extLst>
          </p:cNvPr>
          <p:cNvSpPr txBox="1"/>
          <p:nvPr/>
        </p:nvSpPr>
        <p:spPr>
          <a:xfrm>
            <a:off x="622944" y="692696"/>
            <a:ext cx="102251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as informações da tabela e do gráfico, assinale a opção que traz o valor teórico, aproximado, do raio de um buraco negro com massa equivalente à massa de Júpiter (1,92 × 10</a:t>
            </a:r>
            <a:r>
              <a:rPr lang="pt-PT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kg).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2,82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5,64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1,92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12,50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14,10 m</a:t>
            </a:r>
            <a:endParaRPr lang="pt-BR" sz="17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4D286E-1C0C-504E-CF36-D4DF637BE6E5}"/>
              </a:ext>
            </a:extLst>
          </p:cNvPr>
          <p:cNvSpPr txBox="1"/>
          <p:nvPr/>
        </p:nvSpPr>
        <p:spPr>
          <a:xfrm>
            <a:off x="2279129" y="4509120"/>
            <a:ext cx="783056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Substituindo-se os valores e resolvendo para x:</a:t>
            </a:r>
          </a:p>
          <a:p>
            <a:pPr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634BF0-1235-2437-724A-3CCBEC0392A9}"/>
              </a:ext>
            </a:extLst>
          </p:cNvPr>
          <p:cNvSpPr txBox="1"/>
          <p:nvPr/>
        </p:nvSpPr>
        <p:spPr>
          <a:xfrm>
            <a:off x="2495153" y="1846858"/>
            <a:ext cx="7830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tempo de exposição é inversamente proporcional à quantidade de luz (fótons) coletados pelos espelhos, que por sua vez é proporcional à área dos espelhos., ou seja, o tempo de exposição é inversamente proporcional à área do espelho do telescópio. Sendo assim, podemos usar uma regra de três inversa para equacionar este problema.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70C81E5-7D39-6932-F6F3-18E0FD62F5B0}"/>
                  </a:ext>
                </a:extLst>
              </p:cNvPr>
              <p:cNvSpPr txBox="1"/>
              <p:nvPr/>
            </p:nvSpPr>
            <p:spPr>
              <a:xfrm>
                <a:off x="4583385" y="3830638"/>
                <a:ext cx="1368152" cy="649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5,0 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4,40 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70C81E5-7D39-6932-F6F3-18E0FD62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385" y="3830638"/>
                <a:ext cx="1368152" cy="6490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16AF6D-A95B-C132-B42E-D5B8FF457A75}"/>
                  </a:ext>
                </a:extLst>
              </p:cNvPr>
              <p:cNvSpPr txBox="1"/>
              <p:nvPr/>
            </p:nvSpPr>
            <p:spPr>
              <a:xfrm>
                <a:off x="5735512" y="3845257"/>
                <a:ext cx="1368152" cy="619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1,0 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ú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𝑝𝑖𝑡𝑒𝑟</m:t>
                              </m:r>
                            </m:sub>
                          </m:sSub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16AF6D-A95B-C132-B42E-D5B8FF45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12" y="3845257"/>
                <a:ext cx="1368152" cy="619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74C2210-5645-4D70-3E4B-BA661EB0B770}"/>
                  </a:ext>
                </a:extLst>
              </p:cNvPr>
              <p:cNvSpPr txBox="1"/>
              <p:nvPr/>
            </p:nvSpPr>
            <p:spPr>
              <a:xfrm>
                <a:off x="3215233" y="5426760"/>
                <a:ext cx="3521576" cy="77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4,40 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×1,92×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27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5×6,00×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74C2210-5645-4D70-3E4B-BA661EB0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33" y="5426760"/>
                <a:ext cx="3521576" cy="773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5A19C77-88E2-2309-4DCA-1F0EED8A6AE7}"/>
                  </a:ext>
                </a:extLst>
              </p:cNvPr>
              <p:cNvSpPr txBox="1"/>
              <p:nvPr/>
            </p:nvSpPr>
            <p:spPr>
              <a:xfrm>
                <a:off x="6527601" y="5576812"/>
                <a:ext cx="25019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=281,6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≈2,82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5A19C77-88E2-2309-4DCA-1F0EED8A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01" y="5576812"/>
                <a:ext cx="25019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F8D786A6-93F8-4627-DE9E-8038E880772C}"/>
              </a:ext>
            </a:extLst>
          </p:cNvPr>
          <p:cNvSpPr/>
          <p:nvPr/>
        </p:nvSpPr>
        <p:spPr>
          <a:xfrm>
            <a:off x="617403" y="127694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  <p:bldP spid="8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9679" y="277221"/>
            <a:ext cx="10689207" cy="194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 12)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buracos negros são tão densos que enormes quantidades de matéria podem ser comprimidas em espaços muito pequenos. Como os buracos negros são o resultado de um colapso gravitacional, pelo menos teoricamente, não há limite para quão grandes ou pequenos eles podem ser. O tamanho de um buraco negro depende de algo chamado Raio de Schwarzschild (R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Este raio está associado à extensão do horizonte de eventos que haveria caso a massa de tal corpo fosse concentrada em um único ponto de dimensões infinitesimais.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2FA8A258-1265-AEAF-6EE4-91D07B54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74" y="2067899"/>
            <a:ext cx="2171612" cy="2421776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C60DF8-A09B-A7BF-5673-714AD606A733}"/>
              </a:ext>
            </a:extLst>
          </p:cNvPr>
          <p:cNvSpPr txBox="1"/>
          <p:nvPr/>
        </p:nvSpPr>
        <p:spPr>
          <a:xfrm>
            <a:off x="504717" y="2376341"/>
            <a:ext cx="851759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tabela à direita fornece o raio teórico de buracos negros de várias massas. As massas são todas dadas em termos da massa da Terra     (M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6,00 × 10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kg), de modo que '2,0' significa um buraco negro com o dobro da massa do nosso planeta</a:t>
            </a:r>
            <a:endParaRPr lang="pt-BR" sz="1700" dirty="0"/>
          </a:p>
        </p:txBody>
      </p:sp>
      <p:pic>
        <p:nvPicPr>
          <p:cNvPr id="14" name="Imagem 13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79FDAC96-0ED6-024D-6E9C-3A43455F9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03" y="4149080"/>
            <a:ext cx="3996422" cy="2347240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5510EC-3057-D72E-A48B-BDBC30C87087}"/>
              </a:ext>
            </a:extLst>
          </p:cNvPr>
          <p:cNvSpPr txBox="1"/>
          <p:nvPr/>
        </p:nvSpPr>
        <p:spPr>
          <a:xfrm>
            <a:off x="1296111" y="3574103"/>
            <a:ext cx="745557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seguida temos os valores da tabela colocados em um gráfico:</a:t>
            </a: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D993AF-E986-BF18-1969-C46594E093A9}"/>
              </a:ext>
            </a:extLst>
          </p:cNvPr>
          <p:cNvSpPr txBox="1"/>
          <p:nvPr/>
        </p:nvSpPr>
        <p:spPr>
          <a:xfrm>
            <a:off x="546585" y="548680"/>
            <a:ext cx="107291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as informações da tabela e do gráfico, assinale a opção que traz o valor teórico, aproximado, do raio de um buraco negro com massa equivalente à massa de Saturno (5,70 × 10</a:t>
            </a:r>
            <a:r>
              <a:rPr lang="pt-PT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kg).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0,84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1,68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3,70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4,20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5,70 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A17983-63CE-E9FD-2877-D8AC4F6D20C0}"/>
              </a:ext>
            </a:extLst>
          </p:cNvPr>
          <p:cNvSpPr txBox="1"/>
          <p:nvPr/>
        </p:nvSpPr>
        <p:spPr>
          <a:xfrm>
            <a:off x="1781829" y="4403238"/>
            <a:ext cx="9491548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Substituindo-se os valores e resolvendo para x:</a:t>
            </a: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5C6C9-E623-5144-1020-84492BA42A25}"/>
              </a:ext>
            </a:extLst>
          </p:cNvPr>
          <p:cNvSpPr txBox="1"/>
          <p:nvPr/>
        </p:nvSpPr>
        <p:spPr>
          <a:xfrm>
            <a:off x="543931" y="2996952"/>
            <a:ext cx="1102423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gráfico da tabela nos mostra que existe uma relação linear entre a massa e o raio de um Buraco Negro. Então, podemos usar uma regra de três simples para resolver o problema usando um par (massa, raio) qualquer da tabela, por exemplo: 5,0 M</a:t>
            </a:r>
            <a:r>
              <a:rPr lang="pt-PT" sz="17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</a:t>
            </a:r>
            <a:r>
              <a:rPr lang="pt-PT" sz="17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4,4 cm</a:t>
            </a:r>
            <a:endParaRPr lang="pt-BR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9B0172B-0BF6-1456-7D7D-6BC597DEB154}"/>
                  </a:ext>
                </a:extLst>
              </p:cNvPr>
              <p:cNvSpPr txBox="1"/>
              <p:nvPr/>
            </p:nvSpPr>
            <p:spPr>
              <a:xfrm>
                <a:off x="3935313" y="4385830"/>
                <a:ext cx="1440160" cy="64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5,0 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4,40 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9B0172B-0BF6-1456-7D7D-6BC597DEB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13" y="4385830"/>
                <a:ext cx="1440160" cy="647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320845F-1739-E19A-CAFB-4B05B0EA65D5}"/>
                  </a:ext>
                </a:extLst>
              </p:cNvPr>
              <p:cNvSpPr txBox="1"/>
              <p:nvPr/>
            </p:nvSpPr>
            <p:spPr>
              <a:xfrm>
                <a:off x="5168604" y="4403238"/>
                <a:ext cx="1565865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1,0 </m:t>
                          </m:r>
                          <m:sSub>
                            <m:sSub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𝑆𝑎𝑡𝑢𝑟𝑛𝑜</m:t>
                              </m:r>
                            </m:sub>
                          </m:sSub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320845F-1739-E19A-CAFB-4B05B0EA6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04" y="4403238"/>
                <a:ext cx="1565865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D968CD7-62A8-66C6-7CFC-BEA77243E398}"/>
                  </a:ext>
                </a:extLst>
              </p:cNvPr>
              <p:cNvSpPr txBox="1"/>
              <p:nvPr/>
            </p:nvSpPr>
            <p:spPr>
              <a:xfrm>
                <a:off x="2783185" y="5760644"/>
                <a:ext cx="3816424" cy="77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4,40 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×5,70×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26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5×6,00×</m:t>
                          </m:r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D968CD7-62A8-66C6-7CFC-BEA77243E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85" y="5760644"/>
                <a:ext cx="3816424" cy="773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46ED79-036A-F674-F7BE-5F047C2E40E0}"/>
                  </a:ext>
                </a:extLst>
              </p:cNvPr>
              <p:cNvSpPr txBox="1"/>
              <p:nvPr/>
            </p:nvSpPr>
            <p:spPr>
              <a:xfrm>
                <a:off x="6167561" y="5939988"/>
                <a:ext cx="25019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=83,6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≈0,84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46ED79-036A-F674-F7BE-5F047C2E4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61" y="5939988"/>
                <a:ext cx="25019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4D2411E0-2DD8-73AB-4E7C-85B78572CF99}"/>
              </a:ext>
            </a:extLst>
          </p:cNvPr>
          <p:cNvSpPr/>
          <p:nvPr/>
        </p:nvSpPr>
        <p:spPr>
          <a:xfrm>
            <a:off x="532997" y="112220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9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9068" y="538917"/>
            <a:ext cx="7632848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 1)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seguir, da sonda Cassini da NASA, traz Júpiter e seu satélite Io.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escala de uma imagem é encontrada medindo-se com uma régua a distância entre dois pontos na imagem cuja separação real, em unidades físicas, se conhece. Nesse caso, sabemos que o diâmetro de Io é de 3.600 quilômetros.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Desconsidere a distância entre Io e Júpiter e assinale a opção que traz o valor real da largura da faixa equatorial de Júpiter assinalada na imagem.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Já colocamos uma régua sobre a imagem para você fazer esta medida.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objeto, trena, mesa, de madeira&#10;&#10;Descrição gerada automaticamente">
            <a:extLst>
              <a:ext uri="{FF2B5EF4-FFF2-40B4-BE49-F238E27FC236}">
                <a16:creationId xmlns:a16="http://schemas.microsoft.com/office/drawing/2014/main" id="{78C2CF55-F68F-7C5F-226E-721CBF56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36" y="620688"/>
            <a:ext cx="3675566" cy="2459022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0EAEDF-5439-D470-DA1C-4378AFBE9D4F}"/>
              </a:ext>
            </a:extLst>
          </p:cNvPr>
          <p:cNvSpPr txBox="1"/>
          <p:nvPr/>
        </p:nvSpPr>
        <p:spPr>
          <a:xfrm>
            <a:off x="2085111" y="4365449"/>
            <a:ext cx="9001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diâmetro de Io na imagem é de 4 mm e o diâmetro real é de 3.600 km. A largura da faixa é de 18mm, logo, sua largura real é obtida pela “regra de três”: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B9232C-CA2A-3DC4-4F90-51FD48088D7E}"/>
              </a:ext>
            </a:extLst>
          </p:cNvPr>
          <p:cNvSpPr txBox="1"/>
          <p:nvPr/>
        </p:nvSpPr>
        <p:spPr>
          <a:xfrm>
            <a:off x="447238" y="3472897"/>
            <a:ext cx="163787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16.200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36.000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45.000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32.400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8.100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CE887B-565B-2053-19D4-CCCE1F51E403}"/>
              </a:ext>
            </a:extLst>
          </p:cNvPr>
          <p:cNvSpPr txBox="1"/>
          <p:nvPr/>
        </p:nvSpPr>
        <p:spPr>
          <a:xfrm>
            <a:off x="2085111" y="3922306"/>
            <a:ext cx="603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4565E8F-F471-75A4-54E3-7D2AE35C493B}"/>
                  </a:ext>
                </a:extLst>
              </p:cNvPr>
              <p:cNvSpPr txBox="1"/>
              <p:nvPr/>
            </p:nvSpPr>
            <p:spPr>
              <a:xfrm>
                <a:off x="2934017" y="5190088"/>
                <a:ext cx="1289328" cy="65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4565E8F-F471-75A4-54E3-7D2AE35C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5190088"/>
                <a:ext cx="1289328" cy="654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731E1A18-7D08-7335-0C7A-7B8C290242BD}"/>
              </a:ext>
            </a:extLst>
          </p:cNvPr>
          <p:cNvSpPr/>
          <p:nvPr/>
        </p:nvSpPr>
        <p:spPr>
          <a:xfrm>
            <a:off x="434523" y="347150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39CC506-AE04-9DF2-54EE-193A24790161}"/>
                  </a:ext>
                </a:extLst>
              </p:cNvPr>
              <p:cNvSpPr txBox="1"/>
              <p:nvPr/>
            </p:nvSpPr>
            <p:spPr>
              <a:xfrm>
                <a:off x="3973760" y="5175384"/>
                <a:ext cx="1214770" cy="577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3.600 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39CC506-AE04-9DF2-54EE-193A2479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60" y="5175384"/>
                <a:ext cx="1214770" cy="577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2F09996-D815-6B78-5DAF-D12852ACC4A1}"/>
                  </a:ext>
                </a:extLst>
              </p:cNvPr>
              <p:cNvSpPr txBox="1"/>
              <p:nvPr/>
            </p:nvSpPr>
            <p:spPr>
              <a:xfrm>
                <a:off x="5102631" y="5279708"/>
                <a:ext cx="431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2F09996-D815-6B78-5DAF-D12852AC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31" y="5279708"/>
                <a:ext cx="4311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9EE9E4-8A05-4324-4D83-50868400580B}"/>
                  </a:ext>
                </a:extLst>
              </p:cNvPr>
              <p:cNvSpPr txBox="1"/>
              <p:nvPr/>
            </p:nvSpPr>
            <p:spPr>
              <a:xfrm>
                <a:off x="5274428" y="523489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9EE9E4-8A05-4324-4D83-508684005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28" y="5234898"/>
                <a:ext cx="8640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F0190C7-79AF-8C30-6682-07EB225D4470}"/>
                  </a:ext>
                </a:extLst>
              </p:cNvPr>
              <p:cNvSpPr txBox="1"/>
              <p:nvPr/>
            </p:nvSpPr>
            <p:spPr>
              <a:xfrm>
                <a:off x="5816532" y="5190088"/>
                <a:ext cx="2464117" cy="577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×3.600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F0190C7-79AF-8C30-6682-07EB225D4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32" y="5190088"/>
                <a:ext cx="2464117" cy="577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9BE1E7E-C8E7-FDD5-6B35-1FF68E5E5A24}"/>
                  </a:ext>
                </a:extLst>
              </p:cNvPr>
              <p:cNvSpPr txBox="1"/>
              <p:nvPr/>
            </p:nvSpPr>
            <p:spPr>
              <a:xfrm>
                <a:off x="8256315" y="5273536"/>
                <a:ext cx="1032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16.200 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9BE1E7E-C8E7-FDD5-6B35-1FF68E5E5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315" y="5273536"/>
                <a:ext cx="1032997" cy="369332"/>
              </a:xfrm>
              <a:prstGeom prst="rect">
                <a:avLst/>
              </a:prstGeom>
              <a:blipFill>
                <a:blip r:embed="rId8"/>
                <a:stretch>
                  <a:fillRect r="-1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3" grpId="0"/>
      <p:bldP spid="15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4695" y="512234"/>
            <a:ext cx="6940476" cy="29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 13)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 uma atmosfera, não há nada que impeça que milhões de kg de fragmentos de rocha e gelo, que vagam pelo espaço, atinjam a superfície lunar todo o ano. Na Terra, nossa atmosfera nos protege e poucos fragmentos chegam até o solo.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Viajando a cerca de 19 km/s, estes fragmentos são mais rápidos que uma bala e são totalmente silenciosos e invisíveis até atingirem a superfície da Lua.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Isso é algo com que os futuros exploradores e colonos lunares precisam se preocupar!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mesa, homem, bolo, comida&#10;&#10;Descrição gerada automaticamente">
            <a:extLst>
              <a:ext uri="{FF2B5EF4-FFF2-40B4-BE49-F238E27FC236}">
                <a16:creationId xmlns:a16="http://schemas.microsoft.com/office/drawing/2014/main" id="{C5BC0A89-817A-05BF-A80E-3770569A0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97" y="512234"/>
            <a:ext cx="3959860" cy="2534285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B9EB63A-E0F8-34F5-238A-5333DFF6E99F}"/>
              </a:ext>
            </a:extLst>
          </p:cNvPr>
          <p:cNvSpPr txBox="1"/>
          <p:nvPr/>
        </p:nvSpPr>
        <p:spPr>
          <a:xfrm>
            <a:off x="244695" y="3428137"/>
            <a:ext cx="1090144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2 anos seguidos, os astrônomos da NASA contaram 100 flashes de luz provenientes dos impactos de meteoritos na superfície lunar, cada um equivalente a algumas dezenas de kg de TNT, por isso a preocupação.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os astrônomos só conseguiram observar os impactos em 1/4 da superfície da Lua e que a Lua é esférica com raio R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1.737,0 km.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6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B2DA95-6250-AD21-CC95-811165C02C69}"/>
              </a:ext>
            </a:extLst>
          </p:cNvPr>
          <p:cNvSpPr txBox="1"/>
          <p:nvPr/>
        </p:nvSpPr>
        <p:spPr>
          <a:xfrm>
            <a:off x="622945" y="274290"/>
            <a:ext cx="1027883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essas informações, assinale a opção que traz o tempo aproximado que uma colônia lunar de 10 km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deverá esperar para ocorrer um impacto direto em suas instalações.</a:t>
            </a: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Dicas:	- utilize a fórmula A = 4πR</a:t>
            </a:r>
            <a:r>
              <a:rPr lang="pt-PT" sz="17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calcular a área da superfície da Lua;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calcule a taxa de impactos em termos de ‘meteoritos/km</a:t>
            </a:r>
            <a:r>
              <a:rPr lang="pt-PT" sz="17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ano’;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multiplique a taxa </a:t>
            </a:r>
            <a:r>
              <a:rPr lang="pt-PT" sz="1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acima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pela área total da colônia lunar. Você obterá um número muito menor do que 1 meteorito por ano caindo na área da base lunar.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Calcule, finalmente, quanto tempo será necessário esperar para que UM meteorito caia na base lunar em questão.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6BF9B18-4C88-7E2F-B34D-6C76B9BA577D}"/>
              </a:ext>
            </a:extLst>
          </p:cNvPr>
          <p:cNvSpPr txBox="1"/>
          <p:nvPr/>
        </p:nvSpPr>
        <p:spPr>
          <a:xfrm>
            <a:off x="3287241" y="3429000"/>
            <a:ext cx="74168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taxa T</a:t>
            </a:r>
            <a:r>
              <a:rPr lang="pt-PT" sz="17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impactos na superfície da Lua será, então:</a:t>
            </a: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E31B18-9608-99ED-501D-31252AF51C08}"/>
              </a:ext>
            </a:extLst>
          </p:cNvPr>
          <p:cNvSpPr txBox="1"/>
          <p:nvPr/>
        </p:nvSpPr>
        <p:spPr>
          <a:xfrm>
            <a:off x="3018917" y="2999518"/>
            <a:ext cx="8262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Vamos começar calculando a área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superfície da Lua.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CFBCC9-551C-724E-CABE-4193496E1D70}"/>
              </a:ext>
            </a:extLst>
          </p:cNvPr>
          <p:cNvSpPr txBox="1"/>
          <p:nvPr/>
        </p:nvSpPr>
        <p:spPr>
          <a:xfrm>
            <a:off x="694953" y="3184184"/>
            <a:ext cx="60350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19.000 anos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76.000 anos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9.500 anos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1.737 anos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2 anos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D8663CE-6591-410F-C5A9-E90BF7FA2F09}"/>
                  </a:ext>
                </a:extLst>
              </p:cNvPr>
              <p:cNvSpPr txBox="1"/>
              <p:nvPr/>
            </p:nvSpPr>
            <p:spPr>
              <a:xfrm>
                <a:off x="3688115" y="3489150"/>
                <a:ext cx="6035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1737 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</m:d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≅3,8×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D8663CE-6591-410F-C5A9-E90BF7FA2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15" y="3489150"/>
                <a:ext cx="6035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5F0C5DD-76E5-22BF-74C7-3EE319B544D5}"/>
                  </a:ext>
                </a:extLst>
              </p:cNvPr>
              <p:cNvSpPr txBox="1"/>
              <p:nvPr/>
            </p:nvSpPr>
            <p:spPr>
              <a:xfrm>
                <a:off x="3670189" y="4443209"/>
                <a:ext cx="6313796" cy="1018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°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𝑖𝑚𝑝𝑎𝑐𝑡𝑜𝑠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𝑜𝑏𝑠𝑒𝑟𝑣𝑎𝑑𝑎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𝑡𝑒𝑚𝑝𝑜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𝑜𝑏𝑠𝑒𝑟𝑣𝑎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çã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</m:oMath>
                  </m:oMathPara>
                </a14:m>
                <a:endParaRPr lang="pt-BR" sz="18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5F0C5DD-76E5-22BF-74C7-3EE319B54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189" y="4443209"/>
                <a:ext cx="6313796" cy="1018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70F7020-54FF-3EA5-11A4-6C8714AB6690}"/>
                  </a:ext>
                </a:extLst>
              </p:cNvPr>
              <p:cNvSpPr txBox="1"/>
              <p:nvPr/>
            </p:nvSpPr>
            <p:spPr>
              <a:xfrm>
                <a:off x="3694520" y="5098535"/>
                <a:ext cx="6035040" cy="91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×3,8×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𝑎𝑛𝑜𝑠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70F7020-54FF-3EA5-11A4-6C8714AB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20" y="5098535"/>
                <a:ext cx="6035040" cy="919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F2DAA79-8FC2-0D6B-E639-7DB5115923FA}"/>
                  </a:ext>
                </a:extLst>
              </p:cNvPr>
              <p:cNvSpPr txBox="1"/>
              <p:nvPr/>
            </p:nvSpPr>
            <p:spPr>
              <a:xfrm>
                <a:off x="3712473" y="6022604"/>
                <a:ext cx="6035040" cy="686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≅5,3×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F2DAA79-8FC2-0D6B-E639-7DB51159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73" y="6022604"/>
                <a:ext cx="6035040" cy="686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B1A2F120-801B-DAA0-8466-61294E029A5A}"/>
              </a:ext>
            </a:extLst>
          </p:cNvPr>
          <p:cNvSpPr/>
          <p:nvPr/>
        </p:nvSpPr>
        <p:spPr>
          <a:xfrm>
            <a:off x="715877" y="317608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7" grpId="0"/>
      <p:bldP spid="9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A8CC8F0-C907-C8CC-10A7-1654DF0A1164}"/>
                  </a:ext>
                </a:extLst>
              </p:cNvPr>
              <p:cNvSpPr txBox="1"/>
              <p:nvPr/>
            </p:nvSpPr>
            <p:spPr>
              <a:xfrm>
                <a:off x="1199009" y="1124744"/>
                <a:ext cx="9342729" cy="148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𝑐𝑜𝑙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𝑛𝑖𝑎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=5,3×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 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=5,3×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A8CC8F0-C907-C8CC-10A7-1654DF0A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09" y="1124744"/>
                <a:ext cx="9342729" cy="1481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40FD2BC6-2DA9-ED9C-1146-EAA0490ABF35}"/>
              </a:ext>
            </a:extLst>
          </p:cNvPr>
          <p:cNvSpPr txBox="1"/>
          <p:nvPr/>
        </p:nvSpPr>
        <p:spPr>
          <a:xfrm>
            <a:off x="982985" y="620688"/>
            <a:ext cx="6822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Então, em 10 km</a:t>
            </a:r>
            <a:r>
              <a:rPr lang="pt-PT" sz="1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taxa T</a:t>
            </a:r>
            <a:r>
              <a:rPr lang="pt-PT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colônia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impactos na colônia será de: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97FFCBE-6843-C5E7-0F85-B93789CC649D}"/>
                  </a:ext>
                </a:extLst>
              </p:cNvPr>
              <p:cNvSpPr txBox="1"/>
              <p:nvPr/>
            </p:nvSpPr>
            <p:spPr>
              <a:xfrm>
                <a:off x="1487041" y="3402603"/>
                <a:ext cx="8262609" cy="1860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5,3×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𝑎𝑛𝑜𝑠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5,3×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≅1,9×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=19.000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600"/>
                  </a:spcAft>
                </a:pPr>
                <a:b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97FFCBE-6843-C5E7-0F85-B93789CC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41" y="3402603"/>
                <a:ext cx="8262609" cy="18600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599DD5B3-8233-8599-40F7-1B41ED971F56}"/>
              </a:ext>
            </a:extLst>
          </p:cNvPr>
          <p:cNvSpPr txBox="1"/>
          <p:nvPr/>
        </p:nvSpPr>
        <p:spPr>
          <a:xfrm>
            <a:off x="889548" y="2427460"/>
            <a:ext cx="9814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saber o tempo médio esperado entre dois impactos diretos na colônia, usamos uma regra de três simples: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5070" y="260648"/>
            <a:ext cx="7099475" cy="306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 14</a:t>
            </a:r>
            <a:r>
              <a:rPr lang="pt-PT" sz="1700" b="1" dirty="0">
                <a:latin typeface="Arial" pitchFamily="34" charset="0"/>
                <a:cs typeface="Arial" pitchFamily="34" charset="0"/>
              </a:rPr>
              <a:t>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 uma atmosfera, não há nada que impeça que milhões de kg de fragmentos de rocha e gelo, que vagam pelo espaço, atinjam a superfície lunar todo o ano. Na Terra, nossa atmosfera nos protege e poucos fragmentos chegam até o solo.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Viajando a cerca de 19 km/s, estes fragmentos são mais rápidos que uma bala e são totalmente silenciosos e invisíveis até atingirem a superfície da Lua.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Isso é algo com que os futuros exploradores e colonos lunares precisam se preocupar!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mesa, homem, bolo, comida&#10;&#10;Descrição gerada automaticamente">
            <a:extLst>
              <a:ext uri="{FF2B5EF4-FFF2-40B4-BE49-F238E27FC236}">
                <a16:creationId xmlns:a16="http://schemas.microsoft.com/office/drawing/2014/main" id="{5D8BF93A-0147-4435-6C24-E3D4FAE91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23" y="281681"/>
            <a:ext cx="3882651" cy="2534285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2EF44A-627A-1401-EFE3-F926D232F3BF}"/>
              </a:ext>
            </a:extLst>
          </p:cNvPr>
          <p:cNvSpPr txBox="1"/>
          <p:nvPr/>
        </p:nvSpPr>
        <p:spPr>
          <a:xfrm>
            <a:off x="475070" y="3324404"/>
            <a:ext cx="108050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2 anos seguidos, os astrônomos da NASA contaram 100 flashes de luz provenientes dos impactos de meteoritos na superfície lunar, cada um equivalente a algumas dezenas de kg de TNT, por isso a preocupação.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os astrônomos só conseguiram observar os impactos em 1/4 da superfície da Lua e que a Lua é esférica com raio R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1.737,0 km.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2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9700075-37C8-1F03-C47E-6FCAE7CA47BE}"/>
              </a:ext>
            </a:extLst>
          </p:cNvPr>
          <p:cNvSpPr txBox="1"/>
          <p:nvPr/>
        </p:nvSpPr>
        <p:spPr>
          <a:xfrm>
            <a:off x="687207" y="325296"/>
            <a:ext cx="99908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 essas informações, assinale a opção que traz o tempo aproximado que uma colônia lunar de 10 km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deverá esperar para ocorrer um impacto direto em suas instalações.</a:t>
            </a:r>
          </a:p>
          <a:p>
            <a:pPr algn="just" hangingPunct="0">
              <a:spcAft>
                <a:spcPts val="600"/>
              </a:spcAft>
            </a:pPr>
            <a:endParaRPr lang="pt-PT" sz="17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/>
            <a:r>
              <a:rPr lang="pt-PT" sz="1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Dicas: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- utilize a fórmula A = 4πR</a:t>
            </a:r>
            <a:r>
              <a:rPr lang="pt-PT" sz="17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calcular a área da superfície da Lua;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calcule a taxa de impactos em termos de ‘meteoritos/km</a:t>
            </a:r>
            <a:r>
              <a:rPr lang="pt-PT" sz="17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ano’;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multiplique a taxa </a:t>
            </a:r>
            <a:r>
              <a:rPr lang="pt-PT" sz="1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acima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pela área total da colônia lunar. Você obterá um número muito menor do que 1 meteorito por ano caindo na área da base lunar.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Calcule, finalmente, quanto tempo será necessário esperar para que UM meteorito caia na base lunar em questão.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hangingPunct="0"/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8E29319-3650-DB2C-4790-785ECC725998}"/>
                  </a:ext>
                </a:extLst>
              </p:cNvPr>
              <p:cNvSpPr txBox="1"/>
              <p:nvPr/>
            </p:nvSpPr>
            <p:spPr>
              <a:xfrm>
                <a:off x="3973533" y="3564122"/>
                <a:ext cx="6035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7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7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pt-PT" sz="17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pt-BR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7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7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1737 </m:t>
                              </m:r>
                              <m:r>
                                <a:rPr lang="pt-PT" sz="17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</m:d>
                        </m:e>
                        <m:sup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sz="17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7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≅3,8×</m:t>
                      </m:r>
                      <m:sSup>
                        <m:sSupPr>
                          <m:ctrlPr>
                            <a:rPr lang="pt-BR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pt-PT" sz="17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BR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7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7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8E29319-3650-DB2C-4790-785ECC72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533" y="3564122"/>
                <a:ext cx="603504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9CCDBE09-FE9E-6B9F-95AD-771E3DD6CADF}"/>
              </a:ext>
            </a:extLst>
          </p:cNvPr>
          <p:cNvSpPr txBox="1"/>
          <p:nvPr/>
        </p:nvSpPr>
        <p:spPr>
          <a:xfrm>
            <a:off x="836340" y="3225527"/>
            <a:ext cx="19398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9.400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37.600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4.700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1.737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2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FEAEAB-0449-3AAF-6498-1F40E53547FE}"/>
              </a:ext>
            </a:extLst>
          </p:cNvPr>
          <p:cNvSpPr txBox="1"/>
          <p:nvPr/>
        </p:nvSpPr>
        <p:spPr>
          <a:xfrm>
            <a:off x="2859749" y="3013368"/>
            <a:ext cx="8262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Vamos começar calculando a área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superfície da Lua.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05E093-DAB8-45BC-D510-A7E52FAFF373}"/>
              </a:ext>
            </a:extLst>
          </p:cNvPr>
          <p:cNvSpPr txBox="1"/>
          <p:nvPr/>
        </p:nvSpPr>
        <p:spPr>
          <a:xfrm>
            <a:off x="3071217" y="4090074"/>
            <a:ext cx="60350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taxa T</a:t>
            </a:r>
            <a:r>
              <a:rPr lang="pt-PT" sz="17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impactos na superfície da Lua será, então</a:t>
            </a: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1E0E730-4AC4-5F86-C2E7-7862789FD503}"/>
                  </a:ext>
                </a:extLst>
              </p:cNvPr>
              <p:cNvSpPr txBox="1"/>
              <p:nvPr/>
            </p:nvSpPr>
            <p:spPr>
              <a:xfrm>
                <a:off x="4151014" y="4474320"/>
                <a:ext cx="6035040" cy="74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°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𝑖𝑚𝑝𝑎𝑐𝑡𝑜𝑠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𝑟𝑒𝑎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𝑜𝑏𝑠𝑒𝑟𝑣𝑎𝑑𝑎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𝑡𝑒𝑚𝑝𝑜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𝑜𝑏𝑠𝑒𝑟𝑣𝑎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çã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1E0E730-4AC4-5F86-C2E7-7862789F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4" y="4474320"/>
                <a:ext cx="6035040" cy="741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D89E023-DFC6-A823-5AC8-5AD79700FE76}"/>
                  </a:ext>
                </a:extLst>
              </p:cNvPr>
              <p:cNvSpPr txBox="1"/>
              <p:nvPr/>
            </p:nvSpPr>
            <p:spPr>
              <a:xfrm>
                <a:off x="3973533" y="5151033"/>
                <a:ext cx="6035040" cy="91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×3,8×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𝑎𝑛𝑜𝑠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D89E023-DFC6-A823-5AC8-5AD79700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533" y="5151033"/>
                <a:ext cx="6035040" cy="919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C6BBDE0-5612-DA1E-C36E-93FCB00754D1}"/>
                  </a:ext>
                </a:extLst>
              </p:cNvPr>
              <p:cNvSpPr txBox="1"/>
              <p:nvPr/>
            </p:nvSpPr>
            <p:spPr>
              <a:xfrm>
                <a:off x="4130242" y="5964799"/>
                <a:ext cx="6035040" cy="686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≅5,3×</m:t>
                      </m:r>
                      <m:sSup>
                        <m:sSup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C6BBDE0-5612-DA1E-C36E-93FCB007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42" y="5964799"/>
                <a:ext cx="6035040" cy="686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5A29926F-BEE5-1725-66B6-F3BE73D6233D}"/>
              </a:ext>
            </a:extLst>
          </p:cNvPr>
          <p:cNvSpPr/>
          <p:nvPr/>
        </p:nvSpPr>
        <p:spPr>
          <a:xfrm>
            <a:off x="814350" y="32323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8" grpId="0"/>
      <p:bldP spid="10" grpId="0"/>
      <p:bldP spid="12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0E67370-E1E7-75DF-4E60-9A86C3DC67F4}"/>
              </a:ext>
            </a:extLst>
          </p:cNvPr>
          <p:cNvSpPr txBox="1"/>
          <p:nvPr/>
        </p:nvSpPr>
        <p:spPr>
          <a:xfrm>
            <a:off x="770463" y="660830"/>
            <a:ext cx="8766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Então, em 20 km</a:t>
            </a:r>
            <a:r>
              <a:rPr lang="pt-PT" sz="1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taxa T</a:t>
            </a:r>
            <a:r>
              <a:rPr lang="pt-PT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colônia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impactos na colônia será 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F8311FA-B1C7-6688-567E-496CFA425B3D}"/>
                  </a:ext>
                </a:extLst>
              </p:cNvPr>
              <p:cNvSpPr txBox="1"/>
              <p:nvPr/>
            </p:nvSpPr>
            <p:spPr>
              <a:xfrm>
                <a:off x="1919089" y="1268760"/>
                <a:ext cx="6390401" cy="1721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𝐿𝑢𝑎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𝑐𝑜𝑙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ô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𝑛𝑖𝑎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=5,3×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×20 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ô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𝑛𝑖𝑎</m:t>
                          </m:r>
                        </m:sub>
                      </m:sSub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=10,6×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F8311FA-B1C7-6688-567E-496CFA42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89" y="1268760"/>
                <a:ext cx="6390401" cy="1721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87FAFA49-2E51-33C4-1DB9-7205E19EDC3A}"/>
              </a:ext>
            </a:extLst>
          </p:cNvPr>
          <p:cNvSpPr txBox="1"/>
          <p:nvPr/>
        </p:nvSpPr>
        <p:spPr>
          <a:xfrm>
            <a:off x="766961" y="2867214"/>
            <a:ext cx="905469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saber o tempo médio esperado entre dois impactos diretos na colônia, usamos uma regra de três simples: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D8B40B-C3C1-FCF8-847C-2A0B88388A61}"/>
                  </a:ext>
                </a:extLst>
              </p:cNvPr>
              <p:cNvSpPr txBox="1"/>
              <p:nvPr/>
            </p:nvSpPr>
            <p:spPr>
              <a:xfrm>
                <a:off x="1180698" y="3837041"/>
                <a:ext cx="8640960" cy="1583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10,6×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𝑎𝑛𝑜𝑠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×1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𝑎𝑛𝑜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10,6×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𝑚𝑒𝑡𝑒𝑜𝑟𝑖𝑡𝑜𝑠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≅9,4×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=9.400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1D8B40B-C3C1-FCF8-847C-2A0B8838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98" y="3837041"/>
                <a:ext cx="8640960" cy="1583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4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9567" y="1112058"/>
            <a:ext cx="9196086" cy="477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 9) </a:t>
            </a:r>
            <a:r>
              <a:rPr lang="pt-PT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Natal de 2021, uma obra-prima da engenharia espacial foi lançada ao espaço. Trata-se do Telescópio Espacial James Webb (James Webb Space Telescope - JWST), com 6.000 kg de massa, que levou décadas para ser desenvolvido e demandou investimentos de 10 bilhões de dólares dos EUA, Europa e Canadá. Para posicionar o JWST no ponto de Lagrange L2, situado a 1,5 milhão de quilômetros da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 (ao longo da linha Terra-Lua), foi utilizado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foguete europeu Ariane 5, que possui 3 estágios, conforme ilustrado na figura. Os 2 motores do 1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do Ariane 5 utilizam propelente sólido e funcionam por 2 minutos, após os quais são liberados, caindo no mar. O motor do 2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funciona por 9 minutos, findos os quais o estágio é ejetado e o motor do 3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é acionado. Este funciona por 16 minutos. O 2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3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estágios fazem uso de propelente líquido: hidrogênio (combustível) e oxigênio (oxidante). A energia liberada durante a reação química entre o H</a:t>
            </a:r>
            <a:r>
              <a:rPr lang="pt-PT" sz="17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o O</a:t>
            </a:r>
            <a:r>
              <a:rPr lang="pt-PT" sz="17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gera vapor de água a 3.000 </a:t>
            </a:r>
            <a:r>
              <a:rPr lang="pt-PT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de temperatura e 100 atmosferas de pressão no interior da câmara de combustão. É a expansão desses gases através da tubeira que gera a força de empuxo necessária ao movimento do Ariane 5.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132E0ADC-331F-9364-271B-65EEEF74A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88" y="1052736"/>
            <a:ext cx="1734675" cy="4525474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901E81F-4BF6-6113-74C2-D4740F6C20AE}"/>
              </a:ext>
            </a:extLst>
          </p:cNvPr>
          <p:cNvSpPr txBox="1"/>
          <p:nvPr/>
        </p:nvSpPr>
        <p:spPr>
          <a:xfrm>
            <a:off x="632191" y="476672"/>
            <a:ext cx="10441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Na prova esta questão foi cancelada, devido ao enunciado incorreto. Abaixo, está a versão correta: </a:t>
            </a:r>
          </a:p>
        </p:txBody>
      </p:sp>
    </p:spTree>
    <p:extLst>
      <p:ext uri="{BB962C8B-B14F-4D97-AF65-F5344CB8AC3E}">
        <p14:creationId xmlns:p14="http://schemas.microsoft.com/office/powerpoint/2010/main" val="230784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Diagrama, Texto, Aplicativo&#10;&#10;Descrição gerada automaticamente">
            <a:extLst>
              <a:ext uri="{FF2B5EF4-FFF2-40B4-BE49-F238E27FC236}">
                <a16:creationId xmlns:a16="http://schemas.microsoft.com/office/drawing/2014/main" id="{5B84F552-ECBE-5974-EAE3-B3CEBAB2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1" y="494587"/>
            <a:ext cx="3645805" cy="1454581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ED8423-5F17-6B1B-3A7F-DC546E084F03}"/>
              </a:ext>
            </a:extLst>
          </p:cNvPr>
          <p:cNvSpPr txBox="1"/>
          <p:nvPr/>
        </p:nvSpPr>
        <p:spPr>
          <a:xfrm>
            <a:off x="4655393" y="692696"/>
            <a:ext cx="603504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H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O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→ 2 H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+ ENERGIA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1FA596-74BE-D133-2756-105D89B04006}"/>
              </a:ext>
            </a:extLst>
          </p:cNvPr>
          <p:cNvSpPr txBox="1"/>
          <p:nvPr/>
        </p:nvSpPr>
        <p:spPr>
          <a:xfrm>
            <a:off x="694953" y="2482365"/>
            <a:ext cx="888555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Considere que no instante do lançamento a massa total do foguete Ariane 5 é de 800.000 kg, qual é a porcentagem desse total que corresponde ao Telescópio Espacial James Webb?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CFFF5D-693B-A058-A180-2D77091448E7}"/>
              </a:ext>
            </a:extLst>
          </p:cNvPr>
          <p:cNvSpPr txBox="1"/>
          <p:nvPr/>
        </p:nvSpPr>
        <p:spPr>
          <a:xfrm>
            <a:off x="668214" y="3694953"/>
            <a:ext cx="1039589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O enunciado principal informa que a massa do telescópio é de 6.000 kg, enquanto o enunciado da questão informa que a massa total do foguete é de 800.000 kg. Para se obter o percentual de massa do James Webb basta dividir 6.000/800.000 = 0,0075 → 0,75%.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4741A6-1289-2D0C-4B16-3C1FE9785082}"/>
              </a:ext>
            </a:extLst>
          </p:cNvPr>
          <p:cNvSpPr txBox="1"/>
          <p:nvPr/>
        </p:nvSpPr>
        <p:spPr>
          <a:xfrm>
            <a:off x="622945" y="476672"/>
            <a:ext cx="1036915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Considerando-se que as ondas eletromagnéticas enviadas pelo sistema de transmissão do JWST viajam à velocidade da luz (300.000 km/s), qual é o tempo necessário para essa informação chegar do telescópio espacial à Terra?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 acima e na sequência correta.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0,75% e 5,0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0,60 % e 3,0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0,80% e 5,0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0,75% e 3,0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0,60% e 4,0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4251D9-7559-6AEF-8E26-D73D833A3FD9}"/>
              </a:ext>
            </a:extLst>
          </p:cNvPr>
          <p:cNvSpPr txBox="1"/>
          <p:nvPr/>
        </p:nvSpPr>
        <p:spPr>
          <a:xfrm>
            <a:off x="1271017" y="3933056"/>
            <a:ext cx="936104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O enunciado da questão informa que que o ponto de Lagrange L2 está situado a 1,5 milhão de quilômetros da Terra.  Além disso, é informado que os dados enviados pelo JWST viajam a 300.000 km/s.  Dessa forma: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25E8429-B467-91B6-CA56-4841C091834B}"/>
                  </a:ext>
                </a:extLst>
              </p:cNvPr>
              <p:cNvSpPr txBox="1"/>
              <p:nvPr/>
            </p:nvSpPr>
            <p:spPr>
              <a:xfrm>
                <a:off x="1775073" y="5134976"/>
                <a:ext cx="17933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𝑣𝑒𝑙𝑜𝑐𝑖𝑑𝑎𝑑𝑒</m:t>
                      </m:r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25E8429-B467-91B6-CA56-4841C0918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73" y="5134976"/>
                <a:ext cx="1793384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78384E9-8EB1-DB18-25DC-17D0BF113607}"/>
                  </a:ext>
                </a:extLst>
              </p:cNvPr>
              <p:cNvSpPr txBox="1"/>
              <p:nvPr/>
            </p:nvSpPr>
            <p:spPr>
              <a:xfrm>
                <a:off x="3215233" y="5136961"/>
                <a:ext cx="1512168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𝑑𝑖𝑠𝑡</m:t>
                        </m:r>
                        <m:r>
                          <a:rPr lang="pt-PT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â</m:t>
                        </m:r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𝑛𝑐𝑖𝑎</m:t>
                        </m:r>
                        <m:r>
                          <a:rPr lang="pt-PT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𝑡𝑒𝑚𝑝𝑜</m:t>
                        </m:r>
                      </m:den>
                    </m:f>
                  </m:oMath>
                </a14:m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→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78384E9-8EB1-DB18-25DC-17D0BF11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33" y="5136961"/>
                <a:ext cx="1512168" cy="52803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C6D9F27-EB46-B763-FD37-063ED3598D42}"/>
                  </a:ext>
                </a:extLst>
              </p:cNvPr>
              <p:cNvSpPr txBox="1"/>
              <p:nvPr/>
            </p:nvSpPr>
            <p:spPr>
              <a:xfrm>
                <a:off x="4306985" y="5181473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𝑡𝑒𝑚𝑝𝑜</m:t>
                      </m:r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C6D9F27-EB46-B763-FD37-063ED359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85" y="5181473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C8C146E-0DAC-C2A7-D81B-432FE4AD57BA}"/>
                  </a:ext>
                </a:extLst>
              </p:cNvPr>
              <p:cNvSpPr txBox="1"/>
              <p:nvPr/>
            </p:nvSpPr>
            <p:spPr>
              <a:xfrm>
                <a:off x="5382291" y="5045270"/>
                <a:ext cx="1793384" cy="619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𝑑𝑖𝑠𝑡</m:t>
                          </m:r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â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𝑛𝑐𝑖𝑎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𝑣𝑒𝑙𝑜𝑐𝑖𝑑𝑎𝑑𝑒</m:t>
                          </m:r>
                        </m:den>
                      </m:f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C8C146E-0DAC-C2A7-D81B-432FE4AD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91" y="5045270"/>
                <a:ext cx="1793384" cy="619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C4A43C7-0423-6272-05EB-2DEF2F90E1F1}"/>
                  </a:ext>
                </a:extLst>
              </p:cNvPr>
              <p:cNvSpPr txBox="1"/>
              <p:nvPr/>
            </p:nvSpPr>
            <p:spPr>
              <a:xfrm>
                <a:off x="6949609" y="5045270"/>
                <a:ext cx="136675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1500000</m:t>
                          </m:r>
                        </m:num>
                        <m:den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300000</m:t>
                          </m:r>
                        </m:den>
                      </m:f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C4A43C7-0423-6272-05EB-2DEF2F90E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09" y="5045270"/>
                <a:ext cx="1366756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718E6F0-C326-F45A-2B4A-2D55C329491E}"/>
                  </a:ext>
                </a:extLst>
              </p:cNvPr>
              <p:cNvSpPr txBox="1"/>
              <p:nvPr/>
            </p:nvSpPr>
            <p:spPr>
              <a:xfrm>
                <a:off x="8111777" y="5167942"/>
                <a:ext cx="1493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𝑠𝑒𝑔𝑢𝑛𝑑𝑜𝑠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718E6F0-C326-F45A-2B4A-2D55C329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77" y="5167942"/>
                <a:ext cx="149385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C1C39A47-2FF8-6C70-4917-5391A86A33AB}"/>
              </a:ext>
            </a:extLst>
          </p:cNvPr>
          <p:cNvSpPr/>
          <p:nvPr/>
        </p:nvSpPr>
        <p:spPr>
          <a:xfrm>
            <a:off x="589268" y="162863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9" grpId="0"/>
      <p:bldP spid="11" grpId="0"/>
      <p:bldP spid="13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836712"/>
            <a:ext cx="9289032" cy="477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 9)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Natal de 2021, uma obra-prima da engenharia espacial foi lançada ao espaço. Trata-se do Telescópio Espacial James Webb (James Webb Space Telescope - JWST), com 6.000 kg de massa, que levou décadas para ser desenvolvido e demandou investimentos de 10 bilhões de dólares dos EUA, Europa e Canadá. Para posicionar o JWST no ponto de Lagrange L2, situado a 1,5 milhão de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quilômetros da Terra (ao longo da linha Terra-Lua), foi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utilizado o foguete europeu Ariane 5, que possui 3 estágios, conforme ilustrado na figura. Os 2 motores do 1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do Ariane 5 utilizam propelente sólido e funcionam por 2 minutos, após os quais são liberados, caindo no mar. O motor do 2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funciona por 9 minutos, findos os quais o estágio é ejetado e o motor do 3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é acionado. Este funciona por 16 minutos. O 2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3</a:t>
            </a:r>
            <a:r>
              <a:rPr lang="pt-PT" sz="17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estágios fazem uso de propelente líquido: hidrogênio (combustível) e oxigênio (oxidante). A energia liberada durante a reação química entre o H</a:t>
            </a:r>
            <a:r>
              <a:rPr lang="pt-PT" sz="17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o O</a:t>
            </a:r>
            <a:r>
              <a:rPr lang="pt-PT" sz="17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gera vapor de água a 3.000 </a:t>
            </a:r>
            <a:r>
              <a:rPr lang="pt-PT" sz="17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 de temperatura e 100 atmosferas de pressão no interior da câmara de combustão. É a expansão desses gases através da tubeira que gera a força de empuxo necessária ao movimento do Ariane 5.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E1A95469-67C1-18D7-EEB6-9A7EC772E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16" y="921913"/>
            <a:ext cx="1656184" cy="4320704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694B32-957A-F6E5-5BC9-79DA33496BC2}"/>
              </a:ext>
            </a:extLst>
          </p:cNvPr>
          <p:cNvSpPr txBox="1"/>
          <p:nvPr/>
        </p:nvSpPr>
        <p:spPr>
          <a:xfrm>
            <a:off x="838969" y="335202"/>
            <a:ext cx="10441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Na prova esta questão foi cancelada, devido ao enunciado incorreto. Abaixo, está a versão correta: </a:t>
            </a:r>
          </a:p>
        </p:txBody>
      </p:sp>
    </p:spTree>
    <p:extLst>
      <p:ext uri="{BB962C8B-B14F-4D97-AF65-F5344CB8AC3E}">
        <p14:creationId xmlns:p14="http://schemas.microsoft.com/office/powerpoint/2010/main" val="292841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9155" y="382699"/>
            <a:ext cx="7632848" cy="270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 2)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a seguir, da sonda Cassini da NASA, traz Júpiter e seu satélite Io.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escala de uma imagem é encontrada medindo-se com uma régua a distância entre dois pontos na imagem cuja separação real, em unidades físicas, se conhece. Nesse caso, sabemos que o raio de Io é de 1.800 quilômetros.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Desconsidere a distância entre Io e Júpiter e assinale a opção que traz o valor real da largura da faixa equatorial de Júpiter assinalada na imagem.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</a:pPr>
            <a:r>
              <a:rPr lang="pt-BR" sz="1600" i="1" dirty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objeto, trena, mesa, de madeira&#10;&#10;Descrição gerada automaticamente">
            <a:extLst>
              <a:ext uri="{FF2B5EF4-FFF2-40B4-BE49-F238E27FC236}">
                <a16:creationId xmlns:a16="http://schemas.microsoft.com/office/drawing/2014/main" id="{78C2CF55-F68F-7C5F-226E-721CBF56C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03" y="476672"/>
            <a:ext cx="3578167" cy="2393860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C2EF19-7BB1-348E-0D9D-6E22D6ECAE6B}"/>
              </a:ext>
            </a:extLst>
          </p:cNvPr>
          <p:cNvSpPr txBox="1"/>
          <p:nvPr/>
        </p:nvSpPr>
        <p:spPr>
          <a:xfrm>
            <a:off x="429155" y="2928928"/>
            <a:ext cx="6035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Bef>
                <a:spcPts val="1800"/>
              </a:spcBef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Já colocamos uma régua sobre a imagem para você fazer esta medida.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16.200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36.000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45.000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32.400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8.100 km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184AC6-D66C-E27E-8FBF-45BA18A88990}"/>
              </a:ext>
            </a:extLst>
          </p:cNvPr>
          <p:cNvSpPr txBox="1"/>
          <p:nvPr/>
        </p:nvSpPr>
        <p:spPr>
          <a:xfrm>
            <a:off x="2999209" y="4001368"/>
            <a:ext cx="811720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diâmetro de Io na imagem é de 4 mm e o diâmetro real é de 2×1.800 km = 3.600 km. A largura da faixa é de 18mm, logo, sua largura real é obtida pela “regra de três”: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A770AC-D2C0-98FF-0BE9-2CC108C78C8D}"/>
              </a:ext>
            </a:extLst>
          </p:cNvPr>
          <p:cNvSpPr txBox="1"/>
          <p:nvPr/>
        </p:nvSpPr>
        <p:spPr>
          <a:xfrm>
            <a:off x="2999209" y="3632036"/>
            <a:ext cx="603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17E6A1-ADDC-E8E2-54E6-225BB17A9D6F}"/>
                  </a:ext>
                </a:extLst>
              </p:cNvPr>
              <p:cNvSpPr txBox="1"/>
              <p:nvPr/>
            </p:nvSpPr>
            <p:spPr>
              <a:xfrm>
                <a:off x="3026702" y="5154504"/>
                <a:ext cx="1289328" cy="65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A17E6A1-ADDC-E8E2-54E6-225BB17A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02" y="5154504"/>
                <a:ext cx="1289328" cy="654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BA8AC8F-CB66-FA83-CD32-5D4895544727}"/>
                  </a:ext>
                </a:extLst>
              </p:cNvPr>
              <p:cNvSpPr txBox="1"/>
              <p:nvPr/>
            </p:nvSpPr>
            <p:spPr>
              <a:xfrm>
                <a:off x="3658514" y="5190088"/>
                <a:ext cx="1951398" cy="577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3.600 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BA8AC8F-CB66-FA83-CD32-5D489554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14" y="5190088"/>
                <a:ext cx="1951398" cy="577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0DE2C0B-E4D9-C263-155F-B4047D04F8D1}"/>
                  </a:ext>
                </a:extLst>
              </p:cNvPr>
              <p:cNvSpPr txBox="1"/>
              <p:nvPr/>
            </p:nvSpPr>
            <p:spPr>
              <a:xfrm>
                <a:off x="4996268" y="5266010"/>
                <a:ext cx="634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0DE2C0B-E4D9-C263-155F-B4047D04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68" y="5266010"/>
                <a:ext cx="6340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DF0C9F8-D73B-7063-72B5-3BA32A1111C8}"/>
                  </a:ext>
                </a:extLst>
              </p:cNvPr>
              <p:cNvSpPr txBox="1"/>
              <p:nvPr/>
            </p:nvSpPr>
            <p:spPr>
              <a:xfrm>
                <a:off x="5287011" y="5237814"/>
                <a:ext cx="782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DF0C9F8-D73B-7063-72B5-3BA32A11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11" y="5237814"/>
                <a:ext cx="7825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F259D72-840C-82DD-D6AA-10025730B6B3}"/>
                  </a:ext>
                </a:extLst>
              </p:cNvPr>
              <p:cNvSpPr txBox="1"/>
              <p:nvPr/>
            </p:nvSpPr>
            <p:spPr>
              <a:xfrm>
                <a:off x="5808460" y="5161687"/>
                <a:ext cx="2464117" cy="577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×3.600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𝑚𝑚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F259D72-840C-82DD-D6AA-10025730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60" y="5161687"/>
                <a:ext cx="2464117" cy="577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C03725C-3613-2F7F-32C5-96622AF6C98F}"/>
                  </a:ext>
                </a:extLst>
              </p:cNvPr>
              <p:cNvSpPr txBox="1"/>
              <p:nvPr/>
            </p:nvSpPr>
            <p:spPr>
              <a:xfrm>
                <a:off x="5748720" y="5252753"/>
                <a:ext cx="6035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16.200 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C03725C-3613-2F7F-32C5-96622AF6C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0" y="5252753"/>
                <a:ext cx="6035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EB6E89E0-2CBC-6988-E540-C2902DBF5A12}"/>
              </a:ext>
            </a:extLst>
          </p:cNvPr>
          <p:cNvSpPr/>
          <p:nvPr/>
        </p:nvSpPr>
        <p:spPr>
          <a:xfrm>
            <a:off x="420456" y="349964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Diagrama, Texto, Aplicativo&#10;&#10;Descrição gerada automaticamente">
            <a:extLst>
              <a:ext uri="{FF2B5EF4-FFF2-40B4-BE49-F238E27FC236}">
                <a16:creationId xmlns:a16="http://schemas.microsoft.com/office/drawing/2014/main" id="{5B84F552-ECBE-5974-EAE3-B3CEBAB2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" y="548680"/>
            <a:ext cx="3645805" cy="1454581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ED8423-5F17-6B1B-3A7F-DC546E084F03}"/>
              </a:ext>
            </a:extLst>
          </p:cNvPr>
          <p:cNvSpPr txBox="1"/>
          <p:nvPr/>
        </p:nvSpPr>
        <p:spPr>
          <a:xfrm>
            <a:off x="4655393" y="692696"/>
            <a:ext cx="603504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H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O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→ 2 H</a:t>
            </a:r>
            <a:r>
              <a:rPr lang="pt-P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+ ENERGIA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F5AFCB-80C0-626C-F1A5-B02065127D72}"/>
              </a:ext>
            </a:extLst>
          </p:cNvPr>
          <p:cNvSpPr txBox="1"/>
          <p:nvPr/>
        </p:nvSpPr>
        <p:spPr>
          <a:xfrm>
            <a:off x="737527" y="2263887"/>
            <a:ext cx="103758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Considere que no instante do lançamento a massa total do foguete Ariane 5 é de 800.000 kg, qual é a porcentagem desse total que corresponde apenas ao foguete Ariane 5?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3C9B87-F5B2-7982-91DB-BC87841088EF}"/>
              </a:ext>
            </a:extLst>
          </p:cNvPr>
          <p:cNvSpPr txBox="1"/>
          <p:nvPr/>
        </p:nvSpPr>
        <p:spPr>
          <a:xfrm>
            <a:off x="737501" y="2947567"/>
            <a:ext cx="10375883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O enunciado principal informa que a massa do telescópio é de 6.000 kg, enquanto o enunciado da questão informa que a massa total do foguete é de 800.000 kg. Para se obter o percentual de massa apenas do foguete basta dividir a diferença entre as massas pela massa total, ou seja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83C7D3-9D32-6ACC-38AB-5C841CE9E6E9}"/>
                  </a:ext>
                </a:extLst>
              </p:cNvPr>
              <p:cNvSpPr txBox="1"/>
              <p:nvPr/>
            </p:nvSpPr>
            <p:spPr>
              <a:xfrm>
                <a:off x="2673996" y="4399620"/>
                <a:ext cx="603504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𝑚𝑎𝑠𝑠𝑎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𝑡𝑜𝑡𝑎𝑙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𝑚𝑎𝑠𝑠𝑎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𝑡𝑒𝑙𝑒𝑠𝑐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𝑝𝑖𝑜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𝑚𝑎𝑠𝑠𝑎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𝑡𝑜𝑡𝑎𝑙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×100%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83C7D3-9D32-6ACC-38AB-5C841CE9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96" y="4399620"/>
                <a:ext cx="6035040" cy="97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0F7E3A0-27B6-C2D3-F4A2-B25F1A37F3EE}"/>
                  </a:ext>
                </a:extLst>
              </p:cNvPr>
              <p:cNvSpPr txBox="1"/>
              <p:nvPr/>
            </p:nvSpPr>
            <p:spPr>
              <a:xfrm>
                <a:off x="2673996" y="5157192"/>
                <a:ext cx="6035040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−6.000 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×100%=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0F7E3A0-27B6-C2D3-F4A2-B25F1A37F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96" y="5157192"/>
                <a:ext cx="6035040" cy="666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690F50F-DDDC-74A4-686A-DCFDD08EAD7C}"/>
                  </a:ext>
                </a:extLst>
              </p:cNvPr>
              <p:cNvSpPr txBox="1"/>
              <p:nvPr/>
            </p:nvSpPr>
            <p:spPr>
              <a:xfrm>
                <a:off x="4223345" y="5896962"/>
                <a:ext cx="2683575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794.000 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800.000 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×100%=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690F50F-DDDC-74A4-686A-DCFDD08EA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345" y="5896962"/>
                <a:ext cx="2683575" cy="666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B0B15A2-2B42-7C86-98AA-6DF08D99AFC2}"/>
                  </a:ext>
                </a:extLst>
              </p:cNvPr>
              <p:cNvSpPr txBox="1"/>
              <p:nvPr/>
            </p:nvSpPr>
            <p:spPr>
              <a:xfrm>
                <a:off x="6589127" y="6045720"/>
                <a:ext cx="1061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99,25%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B0B15A2-2B42-7C86-98AA-6DF08D99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127" y="6045720"/>
                <a:ext cx="106180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4741A6-1289-2D0C-4B16-3C1FE9785082}"/>
              </a:ext>
            </a:extLst>
          </p:cNvPr>
          <p:cNvSpPr txBox="1"/>
          <p:nvPr/>
        </p:nvSpPr>
        <p:spPr>
          <a:xfrm>
            <a:off x="622945" y="476672"/>
            <a:ext cx="1036915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Considerando-se que as ondas eletromagnéticas enviadas pelo sistema de comando na Terra para o JWST viajam à velocidade da luz (300.000 km/s), qual é o tempo necessário para que um comando chegue até o telescópio espacial?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 acima e na sequência correta.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99,25% e 5,0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79,40% e 3,0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80,00% e 5,0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99,25% e 3,0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79,40% e 4,0 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7AE214-7B60-D0FF-1AFE-8431FAD3B714}"/>
              </a:ext>
            </a:extLst>
          </p:cNvPr>
          <p:cNvSpPr txBox="1"/>
          <p:nvPr/>
        </p:nvSpPr>
        <p:spPr>
          <a:xfrm>
            <a:off x="514933" y="4005064"/>
            <a:ext cx="10585176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O enunciado da questão informa que que o ponto de Lagrange L2 está situado a 1,5 milhão de quilômetros da Terra.  Além disso, é informado que os comandos enviados para o JWST viajam a 300.000 km/s.  Dessa forma: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600"/>
              </a:spcAft>
            </a:pP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E2B4A41-9C79-12A3-629A-B0368EE48088}"/>
                  </a:ext>
                </a:extLst>
              </p:cNvPr>
              <p:cNvSpPr txBox="1"/>
              <p:nvPr/>
            </p:nvSpPr>
            <p:spPr>
              <a:xfrm>
                <a:off x="1775073" y="5134976"/>
                <a:ext cx="1793384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𝑣𝑒𝑙𝑜𝑐𝑖𝑑𝑎𝑑𝑒</m:t>
                      </m:r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E2B4A41-9C79-12A3-629A-B0368EE48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73" y="5134976"/>
                <a:ext cx="1793384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CA8731F-CFFA-2078-E43D-957D34479A1E}"/>
                  </a:ext>
                </a:extLst>
              </p:cNvPr>
              <p:cNvSpPr txBox="1"/>
              <p:nvPr/>
            </p:nvSpPr>
            <p:spPr>
              <a:xfrm>
                <a:off x="3215233" y="5136961"/>
                <a:ext cx="1512168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𝑑𝑖𝑠𝑡</m:t>
                        </m:r>
                        <m:r>
                          <a:rPr lang="pt-PT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â</m:t>
                        </m:r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𝑛𝑐𝑖𝑎</m:t>
                        </m:r>
                        <m:r>
                          <a:rPr lang="pt-PT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𝑡𝑒𝑚𝑝𝑜</m:t>
                        </m:r>
                      </m:den>
                    </m:f>
                  </m:oMath>
                </a14:m>
                <a:r>
                  <a:rPr lang="pt-PT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→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CA8731F-CFFA-2078-E43D-957D3447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233" y="5136961"/>
                <a:ext cx="1512168" cy="52803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B77F8EE-2311-9DD5-3D2C-ED5FE7D01ED1}"/>
                  </a:ext>
                </a:extLst>
              </p:cNvPr>
              <p:cNvSpPr txBox="1"/>
              <p:nvPr/>
            </p:nvSpPr>
            <p:spPr>
              <a:xfrm>
                <a:off x="4306985" y="5181473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𝑡𝑒𝑚𝑝𝑜</m:t>
                      </m:r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B77F8EE-2311-9DD5-3D2C-ED5FE7D0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85" y="5181473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FEAE35-48FF-F313-921B-B76B1F166687}"/>
                  </a:ext>
                </a:extLst>
              </p:cNvPr>
              <p:cNvSpPr txBox="1"/>
              <p:nvPr/>
            </p:nvSpPr>
            <p:spPr>
              <a:xfrm>
                <a:off x="5382291" y="5045270"/>
                <a:ext cx="1793384" cy="619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𝑑𝑖𝑠𝑡</m:t>
                          </m:r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â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𝑛𝑐𝑖𝑎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𝑣𝑒𝑙𝑜𝑐𝑖𝑑𝑎𝑑𝑒</m:t>
                          </m:r>
                        </m:den>
                      </m:f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FEAE35-48FF-F313-921B-B76B1F166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91" y="5045270"/>
                <a:ext cx="1793384" cy="619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6B46242-3302-8D12-55CD-AA77DB11B676}"/>
                  </a:ext>
                </a:extLst>
              </p:cNvPr>
              <p:cNvSpPr txBox="1"/>
              <p:nvPr/>
            </p:nvSpPr>
            <p:spPr>
              <a:xfrm>
                <a:off x="6949609" y="5045270"/>
                <a:ext cx="136675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1500000</m:t>
                          </m:r>
                        </m:num>
                        <m:den>
                          <m:r>
                            <a:rPr lang="pt-PT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300000</m:t>
                          </m:r>
                        </m:den>
                      </m:f>
                      <m:r>
                        <a:rPr lang="pt-PT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6B46242-3302-8D12-55CD-AA77DB11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09" y="5045270"/>
                <a:ext cx="1366756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C6A5406-FE86-5CCD-D9D4-0B9944EE5C5F}"/>
                  </a:ext>
                </a:extLst>
              </p:cNvPr>
              <p:cNvSpPr txBox="1"/>
              <p:nvPr/>
            </p:nvSpPr>
            <p:spPr>
              <a:xfrm>
                <a:off x="8111777" y="5167942"/>
                <a:ext cx="1493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𝑠𝑒𝑔𝑢𝑛𝑑𝑜𝑠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C6A5406-FE86-5CCD-D9D4-0B9944EE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77" y="5167942"/>
                <a:ext cx="149385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>
            <a:extLst>
              <a:ext uri="{FF2B5EF4-FFF2-40B4-BE49-F238E27FC236}">
                <a16:creationId xmlns:a16="http://schemas.microsoft.com/office/drawing/2014/main" id="{214D77AC-79A7-416B-2852-91D860FEA513}"/>
              </a:ext>
            </a:extLst>
          </p:cNvPr>
          <p:cNvSpPr/>
          <p:nvPr/>
        </p:nvSpPr>
        <p:spPr>
          <a:xfrm>
            <a:off x="603335" y="161457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9666" y="476672"/>
            <a:ext cx="8424936" cy="320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 9)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13 de janeiro de 2022, foi lançado em órbita o satélite PION-Br1, desenvolvido pela empresa brasileira PION Labs, formada por jovens engenheiros que no passado participaram da OBA e da MOBFOG. O PION-Br1 possui 250 g, equivalente à massa de um smartphone, e dimensões que permitem que ele caiba na palma de sua mão. Apesar de sua pequena massa e dimensões, ele incorpora tecnologias importantes para o desenvolvimento da engenharia espacial brasileira. Durante os 3 anos em que permanecerá em órbita, o PION-Br1 efetuará medições de temperatura, pressão e velocidade, que serão transmitidas às estações de rádio amadores na Terra. 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Diagrama, Desenho técnico&#10;&#10;Descrição gerada automaticamente">
            <a:extLst>
              <a:ext uri="{FF2B5EF4-FFF2-40B4-BE49-F238E27FC236}">
                <a16:creationId xmlns:a16="http://schemas.microsoft.com/office/drawing/2014/main" id="{4B4C7C85-A106-3CCF-B587-E5661689E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31" y="620688"/>
            <a:ext cx="2338815" cy="2088257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50D65C-B446-C657-018F-2612303FF8B2}"/>
              </a:ext>
            </a:extLst>
          </p:cNvPr>
          <p:cNvSpPr txBox="1"/>
          <p:nvPr/>
        </p:nvSpPr>
        <p:spPr>
          <a:xfrm>
            <a:off x="509666" y="3429000"/>
            <a:ext cx="109144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PION-Br1 foi lançado ao espaço pelo foguete americano Falcon 9, que tem capacidade para lançar 15.000 kg em órbita terrestre, ao custo de 300 milhões de reais. Dessa forma, o PION-Br1 compartilhou sua viagem ao espaço com outros 100 satélites de diversos países. Baseado nessas informações calcule o custo específico médio por quilograma (R$/kg) do Falcon 9.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94E635-20CF-892F-B118-BC00E8106EB6}"/>
              </a:ext>
            </a:extLst>
          </p:cNvPr>
          <p:cNvSpPr txBox="1"/>
          <p:nvPr/>
        </p:nvSpPr>
        <p:spPr>
          <a:xfrm>
            <a:off x="848124" y="4567773"/>
            <a:ext cx="102159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O custo médio por quilograma do Foguete Falcon 9 pode ser obtido dividindo-se seu custo total (300 milhões de reais) pela massa que ele coloca em órbita terrestre, ou seja: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 médio Falcon 9 = R$ 300.000.000,00 / 15.000 kg = R$ 20.000,00/kg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78A04E-CC8B-AFEF-0167-C8ABD2F27188}"/>
              </a:ext>
            </a:extLst>
          </p:cNvPr>
          <p:cNvSpPr txBox="1"/>
          <p:nvPr/>
        </p:nvSpPr>
        <p:spPr>
          <a:xfrm>
            <a:off x="694953" y="476672"/>
            <a:ext cx="10369152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empresa PION Labs planeja estabelecer uma constelação de 50 satélites PION-Br1 em órbita terrestre.  Para lança-los ao espaço, uma das possibilidades é usar o foguete brasileiro VLM (Veículo Lançador de Microssatélites), ora em desenvolvimento pelo Instituto de Aeronáutica e Espaço (IAE).  Considerando que o VLM será capaz de colocar 150 kg em órbita terrestre, quantos voos do VLM serão necessários? Por simplicidade, considere que os 50 satélites serão colocados em uma mesma órbita.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 acima e na sequência correta.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R$ 20.000,00/kg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R$ 20.000,00/kg e 2 voos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R$ 3.000.000,00/kg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R$ 3.000.000,00/kg e 2 voos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R$ 100.000,00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DC2071-3BDC-009A-4B7B-A6DE78139A7D}"/>
              </a:ext>
            </a:extLst>
          </p:cNvPr>
          <p:cNvSpPr txBox="1"/>
          <p:nvPr/>
        </p:nvSpPr>
        <p:spPr>
          <a:xfrm>
            <a:off x="717067" y="4149080"/>
            <a:ext cx="1011712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Os 50 satélites da constelação PION-Br1 teriam a massa de 50 × 0,25 kg = 12,5 kg.  Portanto, um único foguete VLM seria capaz de lançar a constelação proposta em um único voo e ainda sobraria espaço para levar outros satélites. 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F0C77D-E1DA-D679-739E-3D58EB2BDF50}"/>
              </a:ext>
            </a:extLst>
          </p:cNvPr>
          <p:cNvSpPr/>
          <p:nvPr/>
        </p:nvSpPr>
        <p:spPr>
          <a:xfrm>
            <a:off x="673673" y="216321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27657"/>
            <a:ext cx="9073008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b="1" dirty="0">
                <a:latin typeface="Arial" pitchFamily="34" charset="0"/>
                <a:cs typeface="Arial" pitchFamily="34" charset="0"/>
              </a:rPr>
              <a:t>Questão 18) </a:t>
            </a:r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13 de janeiro de 2022, foi lançado em órbita o satélite PION-Br1, desenvolvido pela empresa brasileira PION Labs, formada por jovens engenheiros que no passado participaram da OBA e da MOBFOG. O PION-Br1 possui 250 g, equivalente à massa de um smartphone, e dimensões que permitem que ele caiba na palma de sua mão. Apesar de sua pequena massa e dimensões, ele incorpora tecnologias importantes para o desenvolvimento da engenharia espacial brasileira. Durante os 3 anos em que permanecerá em órbita, o PION-Br1 efetuará medições de temperatura, pressão e velocidade, que serão transmitidas às estações de rádio amadores na Terra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Diagrama, Desenho técnico&#10;&#10;Descrição gerada automaticamente">
            <a:extLst>
              <a:ext uri="{FF2B5EF4-FFF2-40B4-BE49-F238E27FC236}">
                <a16:creationId xmlns:a16="http://schemas.microsoft.com/office/drawing/2014/main" id="{E53F0314-395D-BAF6-8E05-F1205139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21" y="404664"/>
            <a:ext cx="2012315" cy="1800225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94E3E0-9E14-36CE-31E1-D85AF7EFADCD}"/>
              </a:ext>
            </a:extLst>
          </p:cNvPr>
          <p:cNvSpPr txBox="1"/>
          <p:nvPr/>
        </p:nvSpPr>
        <p:spPr>
          <a:xfrm>
            <a:off x="334913" y="3429000"/>
            <a:ext cx="94147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(0,5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PION-Br1 foi lançado ao espaço pelo foguete americano Falcon 9, que tem capacidade para lançar 20.000 kg em órbita terrestre, ao custo de 300 milhões de reais. Dessa forma, o PION-Br1 compartilhou sua viagem ao espaço com outros 120 satélites de diversos países. Baseado nessas informações calcule o custo específico médio por quilograma (R$/kg) do Falcon 9.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0109CD-BEF7-34A2-541E-4FB3040E32B7}"/>
              </a:ext>
            </a:extLst>
          </p:cNvPr>
          <p:cNvSpPr txBox="1"/>
          <p:nvPr/>
        </p:nvSpPr>
        <p:spPr>
          <a:xfrm>
            <a:off x="1271017" y="4906328"/>
            <a:ext cx="97142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a) O custo médio por quilograma do Foguete Falcon 9 pode ser obtido dividindo-se seu custo total (300 milhões de reais) pela massa que ele coloca em órbita terrestre, ou seja: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 médio Falcon 9 = R$ 300.000.000,00 / 20.000 kg = R$ 15.000,00/kg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A9FB63-A60A-7D7A-63F1-83C073659746}"/>
              </a:ext>
            </a:extLst>
          </p:cNvPr>
          <p:cNvSpPr txBox="1"/>
          <p:nvPr/>
        </p:nvSpPr>
        <p:spPr>
          <a:xfrm>
            <a:off x="694953" y="404664"/>
            <a:ext cx="104411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(0,5 ponto)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empresa PION Labs planeja estabelecer uma constelação de 75 satélites PION-Br1 em órbita terrestre.  Para lança-los ao espaço, uma das possibilidades é usar o foguete brasileiro VLM (Veículo Lançador de Microssatélites), ora em desenvolvimento pelo Instituto de Aeronáutica e Espaço (IAE).  Considerando que o VLM será capaz de colocar 150 kg em órbita terrestre, quantos voos do VLM serão necessários? Por simplicidade, considere que os 75 satélites serão colocados em uma mesma órbita.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as respostas corretas aos itens “a” e “b” acima e na sequência correta.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R$ 15.000,00/kg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R$ 15.000,00/kg e 2 voos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R$ 2.500.000,00/kg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R$ 2.500.000,00/kg e 2 voos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R$ 120.000,00 e 1 voo do VLM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F6198E-6CD8-1DBC-1975-1EE4D5103FBE}"/>
              </a:ext>
            </a:extLst>
          </p:cNvPr>
          <p:cNvSpPr txBox="1"/>
          <p:nvPr/>
        </p:nvSpPr>
        <p:spPr>
          <a:xfrm>
            <a:off x="694953" y="4293096"/>
            <a:ext cx="1029714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Item b) Os 75 satélites da constelação PION-Br1 teriam a massa de 75 × 0,25 kg = 18,75 kg.  Portanto, um único foguete VLM seria capaz de lançar a constelação proposta em um único voo e ainda sobraria espaço para levar outros satélites. 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3D7F2F-B43C-183F-0879-938D05EF0547}"/>
              </a:ext>
            </a:extLst>
          </p:cNvPr>
          <p:cNvSpPr/>
          <p:nvPr/>
        </p:nvSpPr>
        <p:spPr>
          <a:xfrm>
            <a:off x="687741" y="236015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6921" y="836712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sz="1700" b="1" dirty="0">
                <a:latin typeface="Arial" pitchFamily="34" charset="0"/>
                <a:cs typeface="Arial" pitchFamily="34" charset="0"/>
              </a:rPr>
              <a:t>Questão 19)</a:t>
            </a:r>
            <a:r>
              <a:rPr lang="pt-BR" sz="17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7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(1 ponto)</a:t>
            </a: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Em 18 de fevereiro de 2021, a NASA pousou em Marte o jipe-robô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Perseverance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 o pequeno helicóptero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, ilustrado na figura. Para se manter em uma determinada altitude na atmosfera marciana a força aerodinâmica de sustentação (S), gerada pela rotação do seu conjunto de hélices, tem que ser igual à força peso (P = mg). Como a gravidade na superfície marciana é menor que aquela existente na superfície terrestre, parece ser mais fácil voar em Marte do que na Terra. Mas não é tão simples assim. A força S é proporcional à densidade atmosférica, que, próximo à superfície marciana, equivale a 1% daquela existente na superfície terrestre. 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AA3CACCB-6BE1-C172-2E0A-271D65622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81" y="836712"/>
            <a:ext cx="2307590" cy="2160270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8709D4-E36A-E5E2-4908-F397DDBC311F}"/>
              </a:ext>
            </a:extLst>
          </p:cNvPr>
          <p:cNvSpPr txBox="1"/>
          <p:nvPr/>
        </p:nvSpPr>
        <p:spPr>
          <a:xfrm>
            <a:off x="404979" y="3429000"/>
            <a:ext cx="1103739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Para compensar a baixa densidade, o conjunto de hélices do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gira a 2.400 rotações por minuto (rpm). A energia necessária para girar as hélices é fornecida por baterias, alimentadas por energia solar. Neste contexto, o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é considerado pela NASA um demonstrador tecnológico, ou seja, seu objetivo é mostrar a possibilidade de voar na rarefeita atmosfera do planeta vermelho.</a:t>
            </a:r>
          </a:p>
          <a:p>
            <a:pPr algn="just">
              <a:spcAft>
                <a:spcPts val="600"/>
              </a:spcAft>
            </a:pP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700" b="1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Dica</a:t>
            </a:r>
            <a:r>
              <a:rPr lang="pt-BR" sz="17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: em seus cálculos considere a aceleração da gravidade </a:t>
            </a:r>
            <a:r>
              <a:rPr lang="pt-BR" sz="1700" b="1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g</a:t>
            </a:r>
            <a:r>
              <a:rPr lang="pt-BR" sz="17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em Marte igual a 0,36 daquela existente na Terra.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50943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54B3B5-3799-EA77-E7EF-4C66734B2916}"/>
              </a:ext>
            </a:extLst>
          </p:cNvPr>
          <p:cNvSpPr txBox="1"/>
          <p:nvPr/>
        </p:nvSpPr>
        <p:spPr>
          <a:xfrm>
            <a:off x="671511" y="692696"/>
            <a:ext cx="1029714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7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Item a) 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tem massa </a:t>
            </a:r>
            <a:r>
              <a:rPr lang="pt-BR" sz="17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= 1,8 kg. Calcule a força aerodinâmica de sustentação, S, necessária para mantê-lo voando numa posição fixa próxima à superfície de Marte. Considere que a aceleração da gravidade na superfície da Terra seja de 10 m/s</a:t>
            </a:r>
            <a:r>
              <a:rPr lang="pt-BR" sz="1700" kern="100" baseline="30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.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E702E9-726B-258F-B584-B5A04CF683F3}"/>
              </a:ext>
            </a:extLst>
          </p:cNvPr>
          <p:cNvSpPr txBox="1"/>
          <p:nvPr/>
        </p:nvSpPr>
        <p:spPr>
          <a:xfrm>
            <a:off x="910977" y="1916832"/>
            <a:ext cx="95050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Resposta: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Item a) A força aerodinâmica resultante da rotação das hélices (S) deve se igualar à força peso (P):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 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46EB70C-0540-FD71-F541-70052F2C0CF6}"/>
                  </a:ext>
                </a:extLst>
              </p:cNvPr>
              <p:cNvSpPr txBox="1"/>
              <p:nvPr/>
            </p:nvSpPr>
            <p:spPr>
              <a:xfrm>
                <a:off x="2423145" y="3425369"/>
                <a:ext cx="2088232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46EB70C-0540-FD71-F541-70052F2C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45" y="3425369"/>
                <a:ext cx="2088232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A042690-0D8D-5EB7-CCBC-97891CBAB86B}"/>
                  </a:ext>
                </a:extLst>
              </p:cNvPr>
              <p:cNvSpPr txBox="1"/>
              <p:nvPr/>
            </p:nvSpPr>
            <p:spPr>
              <a:xfrm>
                <a:off x="4079329" y="3425369"/>
                <a:ext cx="3312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1,8 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×0,36×10 </m:t>
                      </m:r>
                      <m:f>
                        <m:fPr>
                          <m:type m:val="lin"/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erif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A042690-0D8D-5EB7-CCBC-97891CBA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329" y="3425369"/>
                <a:ext cx="3312370" cy="369332"/>
              </a:xfrm>
              <a:prstGeom prst="rect">
                <a:avLst/>
              </a:prstGeom>
              <a:blipFill>
                <a:blip r:embed="rId3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E9EBB8-64E1-1751-53F9-22511526DE81}"/>
                  </a:ext>
                </a:extLst>
              </p:cNvPr>
              <p:cNvSpPr txBox="1"/>
              <p:nvPr/>
            </p:nvSpPr>
            <p:spPr>
              <a:xfrm>
                <a:off x="6959649" y="3425369"/>
                <a:ext cx="1061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6,48 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E9EBB8-64E1-1751-53F9-22511526D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49" y="3425369"/>
                <a:ext cx="10618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36B222F-BB92-5221-BE87-50CB617DE7CD}"/>
                  </a:ext>
                </a:extLst>
              </p:cNvPr>
              <p:cNvSpPr txBox="1"/>
              <p:nvPr/>
            </p:nvSpPr>
            <p:spPr>
              <a:xfrm>
                <a:off x="838969" y="548680"/>
                <a:ext cx="10225136" cy="3431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pt-BR" sz="1700" b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Item b) 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Usando uma abordagem simplificada, a força de sustentação que atua sobre as hélices é dada por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𝑆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𝜌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, onde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é uma constante, ρ é a densidade atmosférica local e</a:t>
                </a:r>
                <a:r>
                  <a:rPr lang="pt-BR" sz="1700" i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é a velocidade média de rotação das hélices. Considerando que a velocidade de rotação das hélices é a mesma em Marte e na Terra, calcule a razão </a:t>
                </a:r>
                <a:r>
                  <a:rPr lang="pt-BR" sz="1700" kern="1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S</a:t>
                </a:r>
                <a:r>
                  <a:rPr lang="pt-BR" sz="1700" kern="1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Terra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/</a:t>
                </a:r>
                <a:r>
                  <a:rPr lang="pt-BR" sz="1700" kern="1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S</a:t>
                </a:r>
                <a:r>
                  <a:rPr lang="pt-BR" sz="1700" kern="1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Marte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</a:t>
                </a:r>
                <a:endParaRPr lang="pt-BR" sz="17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Assinale a alternativa que contém as respostas corretas aos itens “a” e “b” acima e na sequência correta.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6,48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3,60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6,48 N e 10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3,60 N e 10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e) 8,00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36B222F-BB92-5221-BE87-50CB617DE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69" y="548680"/>
                <a:ext cx="10225136" cy="3431709"/>
              </a:xfrm>
              <a:prstGeom prst="rect">
                <a:avLst/>
              </a:prstGeom>
              <a:blipFill>
                <a:blip r:embed="rId2"/>
                <a:stretch>
                  <a:fillRect l="-417" t="-533" r="-358" b="-1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29CCFC4-0531-0517-A585-AFA71C722889}"/>
                  </a:ext>
                </a:extLst>
              </p:cNvPr>
              <p:cNvSpPr txBox="1"/>
              <p:nvPr/>
            </p:nvSpPr>
            <p:spPr>
              <a:xfrm>
                <a:off x="3791297" y="2300128"/>
                <a:ext cx="840914" cy="2137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 </a:t>
                </a:r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</m:den>
                    </m:f>
                    <m:r>
                      <a:rPr lang="pt-BR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hangingPunct="0">
                  <a:spcAft>
                    <a:spcPts val="600"/>
                  </a:spcAft>
                </a:pPr>
                <a:br>
                  <a:rPr lang="pt-PT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pt-PT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29CCFC4-0531-0517-A585-AFA71C72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97" y="2300128"/>
                <a:ext cx="840914" cy="2137316"/>
              </a:xfrm>
              <a:prstGeom prst="rect">
                <a:avLst/>
              </a:prstGeom>
              <a:blipFill>
                <a:blip r:embed="rId3"/>
                <a:stretch>
                  <a:fillRect r="-94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159B15-DD20-D4D4-B430-42456ABAEC63}"/>
                  </a:ext>
                </a:extLst>
              </p:cNvPr>
              <p:cNvSpPr txBox="1"/>
              <p:nvPr/>
            </p:nvSpPr>
            <p:spPr>
              <a:xfrm>
                <a:off x="3359249" y="2348880"/>
                <a:ext cx="6035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Item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𝑇𝑒𝑟𝑟𝑎</m:t>
                        </m:r>
                      </m:sub>
                    </m:sSub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= C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𝑇𝑒𝑟𝑟𝑎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𝑀𝑎𝑟𝑡𝑒</m:t>
                        </m:r>
                      </m:sub>
                    </m:sSub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= C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𝑀𝑎𝑟𝑡𝑒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159B15-DD20-D4D4-B430-42456ABAE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49" y="2348880"/>
                <a:ext cx="6035040" cy="369332"/>
              </a:xfrm>
              <a:prstGeom prst="rect">
                <a:avLst/>
              </a:prstGeom>
              <a:blipFill>
                <a:blip r:embed="rId4"/>
                <a:stretch>
                  <a:fillRect l="-808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8B667F5-B29F-CDBF-E2E7-CE1E35888E9D}"/>
                  </a:ext>
                </a:extLst>
              </p:cNvPr>
              <p:cNvSpPr txBox="1"/>
              <p:nvPr/>
            </p:nvSpPr>
            <p:spPr>
              <a:xfrm>
                <a:off x="4766349" y="3247482"/>
                <a:ext cx="1610420" cy="55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=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8B667F5-B29F-CDBF-E2E7-CE1E3588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49" y="3247482"/>
                <a:ext cx="1610420" cy="558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C3E4894-7253-2718-15F0-F256883A62FE}"/>
                  </a:ext>
                </a:extLst>
              </p:cNvPr>
              <p:cNvSpPr txBox="1"/>
              <p:nvPr/>
            </p:nvSpPr>
            <p:spPr>
              <a:xfrm>
                <a:off x="6304807" y="3278099"/>
                <a:ext cx="1610420" cy="49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→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C3E4894-7253-2718-15F0-F25688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07" y="3278099"/>
                <a:ext cx="1610420" cy="497187"/>
              </a:xfrm>
              <a:prstGeom prst="rect">
                <a:avLst/>
              </a:prstGeom>
              <a:blipFill>
                <a:blip r:embed="rId6"/>
                <a:stretch>
                  <a:fillRect t="-1235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96B632-4969-D614-0537-A5D0F5153195}"/>
              </a:ext>
            </a:extLst>
          </p:cNvPr>
          <p:cNvSpPr txBox="1"/>
          <p:nvPr/>
        </p:nvSpPr>
        <p:spPr>
          <a:xfrm>
            <a:off x="2934017" y="4083422"/>
            <a:ext cx="183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Do enunciado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9F80A4-97BA-6614-7010-D34662124E98}"/>
              </a:ext>
            </a:extLst>
          </p:cNvPr>
          <p:cNvSpPr txBox="1"/>
          <p:nvPr/>
        </p:nvSpPr>
        <p:spPr>
          <a:xfrm>
            <a:off x="4092497" y="4459181"/>
            <a:ext cx="228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ρ</a:t>
            </a:r>
            <a:r>
              <a:rPr lang="pt-BR" kern="100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Terra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= 100 </a:t>
            </a:r>
            <a:r>
              <a:rPr lang="pt-BR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ρ</a:t>
            </a:r>
            <a:r>
              <a:rPr lang="pt-BR" kern="100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Marte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→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DDD4A0-7739-06F8-4167-30C922C944E1}"/>
                  </a:ext>
                </a:extLst>
              </p:cNvPr>
              <p:cNvSpPr txBox="1"/>
              <p:nvPr/>
            </p:nvSpPr>
            <p:spPr>
              <a:xfrm>
                <a:off x="3966117" y="4387618"/>
                <a:ext cx="603504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erif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𝑇𝑒𝑟𝑟𝑎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𝑀𝑎𝑟𝑡𝑒</m:t>
                              </m:r>
                            </m:sub>
                          </m:sSub>
                        </m:den>
                      </m:f>
                      <m:r>
                        <a:rPr lang="pt-BR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EDDD4A0-7739-06F8-4167-30C922C94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117" y="4387618"/>
                <a:ext cx="6035040" cy="659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62C74D00-8EB3-667D-AEB9-EAAF6553B7E8}"/>
              </a:ext>
            </a:extLst>
          </p:cNvPr>
          <p:cNvSpPr/>
          <p:nvPr/>
        </p:nvSpPr>
        <p:spPr>
          <a:xfrm>
            <a:off x="814351" y="223354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9" grpId="0"/>
      <p:bldP spid="11" grpId="0"/>
      <p:bldP spid="13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51F650-E9FD-6276-CE35-5B962AEA7FFC}"/>
              </a:ext>
            </a:extLst>
          </p:cNvPr>
          <p:cNvSpPr txBox="1"/>
          <p:nvPr/>
        </p:nvSpPr>
        <p:spPr>
          <a:xfrm>
            <a:off x="478929" y="692696"/>
            <a:ext cx="849694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 20)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18 de fevereiro de 2021, a NASA pousou em Marte o jipe-robô </a:t>
            </a:r>
            <a:r>
              <a:rPr lang="pt-PT" sz="1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Perseverance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o pequeno helicóptero </a:t>
            </a:r>
            <a:r>
              <a:rPr lang="pt-PT" sz="1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Ingenuity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ilustrado na figura. Para se manter em uma determinada altitude na atmosfera marciana a força aerodinâmica de sustentação (S), gerada pela rotação do seu conjunto de hélices, tem que ser igual à força peso (P = mg). Como a gravidade na superfície marciana é menor que aquela existente na superfície terrestre, parece ser mais fácil voar em Marte do que na Terra. Mas não é tão simples assim. A força S é proporcional à densidade atmosférica, que, próximo à superfície marciana, equivale a 1% daquela existente na superfície terrestre. </a:t>
            </a:r>
            <a:endParaRPr lang="pt-BR" sz="1700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A078209B-B4C9-0CAD-887D-48D3BDCD8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56" y="692696"/>
            <a:ext cx="2307590" cy="216027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ABDE6C-E123-6F53-10BD-AE2367F9B58E}"/>
              </a:ext>
            </a:extLst>
          </p:cNvPr>
          <p:cNvSpPr txBox="1"/>
          <p:nvPr/>
        </p:nvSpPr>
        <p:spPr>
          <a:xfrm>
            <a:off x="550936" y="4437112"/>
            <a:ext cx="10873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Dica: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em seus cálculos considere a aceleração da gravidade </a:t>
            </a:r>
            <a:r>
              <a:rPr lang="pt-BR" sz="1800" b="1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g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em Marte igual a 0,40 daquela existente na Terra.</a:t>
            </a:r>
            <a:endParaRPr lang="pt-BR" sz="18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77A400-D964-1D7B-D31B-AF7B25A2C7F1}"/>
              </a:ext>
            </a:extLst>
          </p:cNvPr>
          <p:cNvSpPr txBox="1"/>
          <p:nvPr/>
        </p:nvSpPr>
        <p:spPr>
          <a:xfrm>
            <a:off x="479619" y="3139520"/>
            <a:ext cx="108732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compensar a baixa densidade, o conjunto de hélices do </a:t>
            </a:r>
            <a:r>
              <a:rPr lang="pt-PT" sz="1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Ingenuity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gira a 2.400 rotações por minuto (rpm). A energia necessária para girar as hélices é fornecida por baterias, alimentadas por energia solar. Neste contexto, o </a:t>
            </a:r>
            <a:r>
              <a:rPr lang="pt-PT" sz="17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Ingenuity</a:t>
            </a: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considerado pela NASA um demonstrador tecnológico, ou seja, seu objetivo é mostrar a possibilidade de voar na rarefeita atmosfera do planeta vermelho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81769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8969" y="265249"/>
            <a:ext cx="10369152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Pergunta 3) </a:t>
            </a:r>
            <a:r>
              <a:rPr lang="pt-BR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ponto)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massa de uma estrela é o combustível para os processos de fusão nuclear. Podemos, então, presumir que o seu tempo de vida na Sequência Principal é proporcional à massa estelar dividida pela sua Luminosidade, é uma medida de sua produção de energia.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modelos de evolução estelar nos dizem que apenas uma fração da massa de uma estrela está realmente disponível como combustível nuclear. Utilizando o Sol como parâmetro e assumindo que sua vida na Sequência Principal será de 10 x 10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anos (10 bilhões de anos), o tempo de vida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previsto para uma estrela permanecer na Sequência Principal dependerá de sua Massa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acordo com a seguinte fórmula: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3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C9215D-9359-D05D-3AEC-8646E6DFE142}"/>
                  </a:ext>
                </a:extLst>
              </p:cNvPr>
              <p:cNvSpPr txBox="1"/>
              <p:nvPr/>
            </p:nvSpPr>
            <p:spPr>
              <a:xfrm>
                <a:off x="2934017" y="2356128"/>
                <a:ext cx="6035040" cy="871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𝑆𝑜𝑙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𝑒𝑠𝑡𝑟𝑒𝑙𝑎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C9215D-9359-D05D-3AEC-8646E6DF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2356128"/>
                <a:ext cx="6035040" cy="871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9172A6-74E1-217A-4639-A4B628DA6A64}"/>
              </a:ext>
            </a:extLst>
          </p:cNvPr>
          <p:cNvSpPr txBox="1"/>
          <p:nvPr/>
        </p:nvSpPr>
        <p:spPr>
          <a:xfrm>
            <a:off x="982985" y="4148442"/>
            <a:ext cx="603504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1.000.000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10.000.000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100.000.000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1.000.000.000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82E0699-472C-FD42-DF55-1C15819C686C}"/>
                  </a:ext>
                </a:extLst>
              </p:cNvPr>
              <p:cNvSpPr txBox="1"/>
              <p:nvPr/>
            </p:nvSpPr>
            <p:spPr>
              <a:xfrm>
                <a:off x="4288537" y="5315282"/>
                <a:ext cx="2095048" cy="88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82E0699-472C-FD42-DF55-1C15819C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537" y="5315282"/>
                <a:ext cx="2095048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83729502-AAF9-3EC6-5363-AED0AA4C0505}"/>
              </a:ext>
            </a:extLst>
          </p:cNvPr>
          <p:cNvSpPr txBox="1"/>
          <p:nvPr/>
        </p:nvSpPr>
        <p:spPr>
          <a:xfrm>
            <a:off x="892868" y="3375404"/>
            <a:ext cx="1036915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Utilizando a fórmula, assinale a alternativa que traz o tempo de vida da estrela hiper gigante com 100 vezes a massa do Sol (M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estrela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100M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AA98B4-CBA1-A020-EB03-34E9C79AD7AB}"/>
              </a:ext>
            </a:extLst>
          </p:cNvPr>
          <p:cNvSpPr txBox="1"/>
          <p:nvPr/>
        </p:nvSpPr>
        <p:spPr>
          <a:xfrm>
            <a:off x="4395688" y="4480060"/>
            <a:ext cx="595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b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Aplicando a fórmula, e considerando M</a:t>
            </a:r>
            <a:r>
              <a:rPr lang="pt-PT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1, temos: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39358FE-B963-F117-512A-A3E648CB10AD}"/>
                  </a:ext>
                </a:extLst>
              </p:cNvPr>
              <p:cNvSpPr txBox="1"/>
              <p:nvPr/>
            </p:nvSpPr>
            <p:spPr>
              <a:xfrm>
                <a:off x="6285234" y="5397980"/>
                <a:ext cx="1781889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39358FE-B963-F117-512A-A3E648CB1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234" y="5397980"/>
                <a:ext cx="1781889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2084AD7-11E0-59EC-00E5-C51D0C1EE692}"/>
                  </a:ext>
                </a:extLst>
              </p:cNvPr>
              <p:cNvSpPr txBox="1"/>
              <p:nvPr/>
            </p:nvSpPr>
            <p:spPr>
              <a:xfrm>
                <a:off x="7726812" y="5449244"/>
                <a:ext cx="1242245" cy="607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2084AD7-11E0-59EC-00E5-C51D0C1EE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12" y="5449244"/>
                <a:ext cx="1242245" cy="607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22CD73D-2685-9F8C-9E48-D205CBA57E94}"/>
                  </a:ext>
                </a:extLst>
              </p:cNvPr>
              <p:cNvSpPr txBox="1"/>
              <p:nvPr/>
            </p:nvSpPr>
            <p:spPr>
              <a:xfrm>
                <a:off x="8596041" y="5542937"/>
                <a:ext cx="1781889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22CD73D-2685-9F8C-9E48-D205CBA5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41" y="5542937"/>
                <a:ext cx="1781889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3989805E-1F9C-EC86-4416-4400D6CC5EEA}"/>
              </a:ext>
            </a:extLst>
          </p:cNvPr>
          <p:cNvSpPr/>
          <p:nvPr/>
        </p:nvSpPr>
        <p:spPr>
          <a:xfrm>
            <a:off x="969096" y="410455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10" grpId="0"/>
      <p:bldP spid="12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493D11-E5E5-1846-A118-59D8C55959A7}"/>
              </a:ext>
            </a:extLst>
          </p:cNvPr>
          <p:cNvSpPr txBox="1"/>
          <p:nvPr/>
        </p:nvSpPr>
        <p:spPr>
          <a:xfrm>
            <a:off x="622945" y="764704"/>
            <a:ext cx="1022513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7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Item a) 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O </a:t>
            </a:r>
            <a:r>
              <a:rPr lang="pt-BR" sz="1700" i="1" kern="100" dirty="0" err="1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Ingenuity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tem massa </a:t>
            </a:r>
            <a:r>
              <a:rPr lang="pt-BR" sz="1700" b="1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= 2,0 kg. Calcule a força aerodinâmica de sustentação, S, necessária para mantê-lo voando numa posição fixa próxima à superfície de Marte. Considere que a aceleração da gravidade na superfície da Terra seja de 10 m/s</a:t>
            </a:r>
            <a:r>
              <a:rPr lang="pt-BR" sz="1700" kern="100" baseline="300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2</a:t>
            </a:r>
            <a:r>
              <a:rPr lang="pt-BR" sz="1700" kern="100" dirty="0"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.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2693DA-BA59-BAD5-1B00-B34A096B9BD8}"/>
              </a:ext>
            </a:extLst>
          </p:cNvPr>
          <p:cNvSpPr txBox="1"/>
          <p:nvPr/>
        </p:nvSpPr>
        <p:spPr>
          <a:xfrm>
            <a:off x="766961" y="1772816"/>
            <a:ext cx="92170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Resposta: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Item a) A força aerodinâmica resultante da rotação das hélices (S) deve se igualar à força peso (P):</a:t>
            </a:r>
            <a:endParaRPr lang="pt-BR" sz="17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algn="just">
              <a:spcAft>
                <a:spcPts val="600"/>
              </a:spcAft>
            </a:pPr>
            <a:r>
              <a:rPr lang="pt-BR" sz="17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 </a:t>
            </a:r>
            <a:endParaRPr lang="pt-BR" sz="1700" b="1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DF8A09D-2BE4-C7C4-692A-5A0BEFD2D82F}"/>
                  </a:ext>
                </a:extLst>
              </p:cNvPr>
              <p:cNvSpPr txBox="1"/>
              <p:nvPr/>
            </p:nvSpPr>
            <p:spPr>
              <a:xfrm>
                <a:off x="2934017" y="3289147"/>
                <a:ext cx="2009408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DF8A09D-2BE4-C7C4-692A-5A0BEFD2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3289147"/>
                <a:ext cx="2009408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FECF6D0-400B-B1CE-5141-0DF353BFC1BB}"/>
                  </a:ext>
                </a:extLst>
              </p:cNvPr>
              <p:cNvSpPr txBox="1"/>
              <p:nvPr/>
            </p:nvSpPr>
            <p:spPr>
              <a:xfrm>
                <a:off x="4727402" y="3289147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2,0 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×0,40×10 </m:t>
                      </m:r>
                      <m:f>
                        <m:fPr>
                          <m:type m:val="lin"/>
                          <m:ctrlP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erif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ans CJK SC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800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FECF6D0-400B-B1CE-5141-0DF353BFC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02" y="3289147"/>
                <a:ext cx="2952328" cy="369332"/>
              </a:xfrm>
              <a:prstGeom prst="rect">
                <a:avLst/>
              </a:prstGeom>
              <a:blipFill>
                <a:blip r:embed="rId3"/>
                <a:stretch>
                  <a:fillRect t="-118333" r="-4948" b="-18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68AB39-A410-80D9-B0C6-2F7498297FF9}"/>
                  </a:ext>
                </a:extLst>
              </p:cNvPr>
              <p:cNvSpPr txBox="1"/>
              <p:nvPr/>
            </p:nvSpPr>
            <p:spPr>
              <a:xfrm>
                <a:off x="7463705" y="3289147"/>
                <a:ext cx="11338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8,00 </m:t>
                      </m:r>
                      <m:r>
                        <a:rPr lang="pt-BR" sz="1800" i="1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68AB39-A410-80D9-B0C6-2F7498297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705" y="3289147"/>
                <a:ext cx="11338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C7C54C-3E61-9739-DF68-E7067DF22188}"/>
                  </a:ext>
                </a:extLst>
              </p:cNvPr>
              <p:cNvSpPr txBox="1"/>
              <p:nvPr/>
            </p:nvSpPr>
            <p:spPr>
              <a:xfrm>
                <a:off x="622945" y="404664"/>
                <a:ext cx="10225136" cy="3431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pt-BR" sz="1700" b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Item b) 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Usando uma abordagem simplificada, a força de sustentação que atua sobre as hélices é dada por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𝑆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𝜌</m:t>
                    </m:r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7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, onde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é uma constante, ρ é a densidade atmosférica local e</a:t>
                </a:r>
                <a:r>
                  <a:rPr lang="pt-BR" sz="1700" i="1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14:m>
                  <m:oMath xmlns:m="http://schemas.openxmlformats.org/officeDocument/2006/math">
                    <m:r>
                      <a:rPr lang="pt-BR" sz="17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é a velocidade média de rotação das hélices. Considerando que a velocidade de rotação das hélices é a mesma em Marte e na Terra, calcule a razão </a:t>
                </a:r>
                <a:r>
                  <a:rPr lang="pt-BR" sz="1700" kern="1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S</a:t>
                </a:r>
                <a:r>
                  <a:rPr lang="pt-BR" sz="1700" kern="1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Terra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/</a:t>
                </a:r>
                <a:r>
                  <a:rPr lang="pt-BR" sz="1700" kern="1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S</a:t>
                </a:r>
                <a:r>
                  <a:rPr lang="pt-BR" sz="1700" kern="1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Marte</a:t>
                </a:r>
                <a:r>
                  <a:rPr lang="pt-BR" sz="1700" kern="1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.</a:t>
                </a:r>
                <a:endParaRPr lang="pt-BR" sz="1700" kern="100" dirty="0">
                  <a:solidFill>
                    <a:schemeClr val="tx1"/>
                  </a:solidFill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Assinale a alternativa que contém as respostas corretas aos itens “a” e “b” acima e na sequência correta.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8,00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b) 3,60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c) 8,00 N e 10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d) 3,60 N e 10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600"/>
                  </a:spcAft>
                </a:pPr>
                <a:r>
                  <a:rPr lang="pt-PT" sz="17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e) 6,48 N e 100</a:t>
                </a:r>
                <a:endParaRPr lang="pt-BR" sz="17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C7C54C-3E61-9739-DF68-E7067DF2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45" y="404664"/>
                <a:ext cx="10225136" cy="3431709"/>
              </a:xfrm>
              <a:prstGeom prst="rect">
                <a:avLst/>
              </a:prstGeom>
              <a:blipFill>
                <a:blip r:embed="rId2"/>
                <a:stretch>
                  <a:fillRect l="-358" t="-533" r="-358" b="-1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EB3EEB9-09D3-235B-B52B-A5E5EFCD2A99}"/>
                  </a:ext>
                </a:extLst>
              </p:cNvPr>
              <p:cNvSpPr txBox="1"/>
              <p:nvPr/>
            </p:nvSpPr>
            <p:spPr>
              <a:xfrm>
                <a:off x="3791297" y="2300128"/>
                <a:ext cx="840914" cy="2137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 </a:t>
                </a:r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</m:den>
                    </m:f>
                    <m:r>
                      <a:rPr lang="pt-BR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BR" kern="100" dirty="0">
                  <a:effectLst/>
                  <a:latin typeface="Liberation Serif"/>
                  <a:ea typeface="Noto Sans CJK SC"/>
                  <a:cs typeface="Lohit Devanagari"/>
                </a:endParaRPr>
              </a:p>
              <a:p>
                <a:pPr hangingPunct="0">
                  <a:spcAft>
                    <a:spcPts val="600"/>
                  </a:spcAft>
                </a:pPr>
                <a:br>
                  <a:rPr lang="pt-PT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r>
                  <a:rPr lang="pt-PT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EB3EEB9-09D3-235B-B52B-A5E5EFCD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97" y="2300128"/>
                <a:ext cx="840914" cy="2137316"/>
              </a:xfrm>
              <a:prstGeom prst="rect">
                <a:avLst/>
              </a:prstGeom>
              <a:blipFill>
                <a:blip r:embed="rId3"/>
                <a:stretch>
                  <a:fillRect r="-94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D234560-6882-E987-B248-F09BB0048C10}"/>
                  </a:ext>
                </a:extLst>
              </p:cNvPr>
              <p:cNvSpPr txBox="1"/>
              <p:nvPr/>
            </p:nvSpPr>
            <p:spPr>
              <a:xfrm>
                <a:off x="3359249" y="2348880"/>
                <a:ext cx="6035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Item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𝑇𝑒𝑟𝑟𝑎</m:t>
                        </m:r>
                      </m:sub>
                    </m:sSub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= C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𝑇𝑒𝑟𝑟𝑎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𝑀𝑎𝑟𝑡𝑒</m:t>
                        </m:r>
                      </m:sub>
                    </m:sSub>
                  </m:oMath>
                </a14:m>
                <a:r>
                  <a:rPr lang="pt-BR" sz="18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= C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𝑀𝑎𝑟𝑡𝑒</m:t>
                        </m:r>
                      </m:sub>
                    </m:sSub>
                    <m:r>
                      <a:rPr lang="pt-BR" sz="1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Noto Sans CJK SC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D234560-6882-E987-B248-F09BB004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49" y="2348880"/>
                <a:ext cx="6035040" cy="369332"/>
              </a:xfrm>
              <a:prstGeom prst="rect">
                <a:avLst/>
              </a:prstGeom>
              <a:blipFill>
                <a:blip r:embed="rId4"/>
                <a:stretch>
                  <a:fillRect l="-808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1DB3F28-0756-F651-1F89-036A11C40B62}"/>
                  </a:ext>
                </a:extLst>
              </p:cNvPr>
              <p:cNvSpPr txBox="1"/>
              <p:nvPr/>
            </p:nvSpPr>
            <p:spPr>
              <a:xfrm>
                <a:off x="4766349" y="3247482"/>
                <a:ext cx="1610420" cy="55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  <m:r>
                          <a:rPr lang="pt-BR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ans CJK SC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=</a:t>
                </a:r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1DB3F28-0756-F651-1F89-036A11C40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49" y="3247482"/>
                <a:ext cx="1610420" cy="558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F42E611-C728-2D5A-EAFF-B8214D689AAA}"/>
                  </a:ext>
                </a:extLst>
              </p:cNvPr>
              <p:cNvSpPr txBox="1"/>
              <p:nvPr/>
            </p:nvSpPr>
            <p:spPr>
              <a:xfrm>
                <a:off x="6304807" y="3278099"/>
                <a:ext cx="1610420" cy="49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Noto Serif CJK SC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𝑇𝑒𝑟𝑟𝑎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erif CJK SC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Noto Sans CJK SC"/>
                                <a:cs typeface="Arial" panose="020B0604020202020204" pitchFamily="34" charset="0"/>
                              </a:rPr>
                              <m:t>𝑀𝑎𝑟𝑡𝑒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Noto Sans CJK SC"/>
                    <a:cs typeface="Lohit Devanagari"/>
                  </a:rPr>
                  <a:t>  →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F42E611-C728-2D5A-EAFF-B8214D689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07" y="3278099"/>
                <a:ext cx="1610420" cy="497187"/>
              </a:xfrm>
              <a:prstGeom prst="rect">
                <a:avLst/>
              </a:prstGeom>
              <a:blipFill>
                <a:blip r:embed="rId6"/>
                <a:stretch>
                  <a:fillRect t="-1235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9DEBC70E-18EE-D792-FC9B-AADD70B22D7E}"/>
              </a:ext>
            </a:extLst>
          </p:cNvPr>
          <p:cNvSpPr txBox="1"/>
          <p:nvPr/>
        </p:nvSpPr>
        <p:spPr>
          <a:xfrm>
            <a:off x="2934017" y="4083422"/>
            <a:ext cx="1832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Do enunciado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2D968A-5EFF-809E-3E51-541443AF390C}"/>
              </a:ext>
            </a:extLst>
          </p:cNvPr>
          <p:cNvSpPr txBox="1"/>
          <p:nvPr/>
        </p:nvSpPr>
        <p:spPr>
          <a:xfrm>
            <a:off x="4092497" y="4475429"/>
            <a:ext cx="228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ρ</a:t>
            </a:r>
            <a:r>
              <a:rPr lang="pt-BR" kern="100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Terra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= 100 </a:t>
            </a:r>
            <a:r>
              <a:rPr lang="pt-BR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ρ</a:t>
            </a:r>
            <a:r>
              <a:rPr lang="pt-BR" kern="100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Marte</a:t>
            </a:r>
            <a:r>
              <a:rPr lang="pt-BR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CJK SC"/>
                <a:cs typeface="Lohit Devanagari"/>
              </a:rPr>
              <a:t> →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79B853-3605-5F95-8FCA-64D73E752774}"/>
                  </a:ext>
                </a:extLst>
              </p:cNvPr>
              <p:cNvSpPr txBox="1"/>
              <p:nvPr/>
            </p:nvSpPr>
            <p:spPr>
              <a:xfrm>
                <a:off x="5951537" y="4365643"/>
                <a:ext cx="2063009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Noto Serif CJK SC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𝑇𝑒𝑟𝑟𝑎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erif CJK SC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Noto Sans CJK SC"/>
                                  <a:cs typeface="Arial" panose="020B0604020202020204" pitchFamily="34" charset="0"/>
                                </a:rPr>
                                <m:t>𝑀𝑎𝑟𝑡𝑒</m:t>
                              </m:r>
                            </m:sub>
                          </m:sSub>
                        </m:den>
                      </m:f>
                      <m:r>
                        <a:rPr lang="pt-BR" i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Noto Sans CJK SC"/>
                          <a:cs typeface="Arial" panose="020B0604020202020204" pitchFamily="34" charset="0"/>
                        </a:rPr>
                        <m:t>=100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79B853-3605-5F95-8FCA-64D73E75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7" y="4365643"/>
                <a:ext cx="2063009" cy="659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7FEAFD75-C1A0-8F84-4295-73CBEA2DB980}"/>
              </a:ext>
            </a:extLst>
          </p:cNvPr>
          <p:cNvSpPr/>
          <p:nvPr/>
        </p:nvSpPr>
        <p:spPr>
          <a:xfrm>
            <a:off x="631471" y="209287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0977" y="317434"/>
            <a:ext cx="10491224" cy="262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 4) 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massa de uma estrela é o combustível para os processos de fusão nuclear. Podemos, então, presumir que o seu tempo de vida na Sequência Principal é proporcional à massa estelar dividida pela sua Luminosidade, é uma medida de sua produção de energia.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modelos de evolução estelar nos dizem que apenas uma fração da massa de uma estrela está realmente disponível como combustível nuclear. Utilizando o Sol como parâmetro e assumindo que sua vida na Sequência Principal será de 10 x 10</a:t>
            </a:r>
            <a:r>
              <a:rPr lang="pt-PT" sz="17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anos (10 bilhões de anos), o tempo de vida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previsto para uma estrela permanecer na Sequência Principal dependerá de sua Massa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acordo com a seguinte fórmula: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742A109-4B41-4C8C-AD0A-B5BA8314C0F4}"/>
                  </a:ext>
                </a:extLst>
              </p:cNvPr>
              <p:cNvSpPr txBox="1"/>
              <p:nvPr/>
            </p:nvSpPr>
            <p:spPr>
              <a:xfrm>
                <a:off x="2934017" y="2404812"/>
                <a:ext cx="6035040" cy="871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𝑆𝑜𝑙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𝑒𝑠𝑡𝑟𝑒𝑙𝑎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BR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742A109-4B41-4C8C-AD0A-B5BA8314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2404812"/>
                <a:ext cx="6035040" cy="871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E3C8EC-2B99-DF2A-D71F-848FDFD300EE}"/>
              </a:ext>
            </a:extLst>
          </p:cNvPr>
          <p:cNvSpPr txBox="1"/>
          <p:nvPr/>
        </p:nvSpPr>
        <p:spPr>
          <a:xfrm>
            <a:off x="910977" y="3916387"/>
            <a:ext cx="603504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3.200.000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32.000.000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320.000.000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3.200.000.000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320.000 anos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958681B-D175-DE6F-CE5A-F8CC896D639E}"/>
                  </a:ext>
                </a:extLst>
              </p:cNvPr>
              <p:cNvSpPr txBox="1"/>
              <p:nvPr/>
            </p:nvSpPr>
            <p:spPr>
              <a:xfrm>
                <a:off x="3300442" y="5152762"/>
                <a:ext cx="2127752" cy="88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958681B-D175-DE6F-CE5A-F8CC896D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42" y="5152762"/>
                <a:ext cx="2127752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61CB7597-4F36-AA90-276F-4AAB1F7A8B5B}"/>
              </a:ext>
            </a:extLst>
          </p:cNvPr>
          <p:cNvSpPr txBox="1"/>
          <p:nvPr/>
        </p:nvSpPr>
        <p:spPr>
          <a:xfrm>
            <a:off x="910977" y="3313883"/>
            <a:ext cx="104301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Utilizando a fórmula, assinale a alternativa que traz o tempo aproximado de vida da estrela super gigante com 25 vezes a massa do Sol (M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estrela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25M</a:t>
            </a:r>
            <a:r>
              <a:rPr lang="pt-PT" sz="17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B04DC1-8AA8-76DE-74DA-DC6CC0C19907}"/>
              </a:ext>
            </a:extLst>
          </p:cNvPr>
          <p:cNvSpPr txBox="1"/>
          <p:nvPr/>
        </p:nvSpPr>
        <p:spPr>
          <a:xfrm>
            <a:off x="3503265" y="4493156"/>
            <a:ext cx="6534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  <a:b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plicando a fórmula, e considerando M</a:t>
            </a:r>
            <a:r>
              <a:rPr lang="pt-PT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1, temos: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BFF1549-42CD-9009-9B94-62F10F136D0C}"/>
                  </a:ext>
                </a:extLst>
              </p:cNvPr>
              <p:cNvSpPr txBox="1"/>
              <p:nvPr/>
            </p:nvSpPr>
            <p:spPr>
              <a:xfrm>
                <a:off x="5221730" y="5252085"/>
                <a:ext cx="1715497" cy="786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8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BFF1549-42CD-9009-9B94-62F10F13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30" y="5252085"/>
                <a:ext cx="1715497" cy="786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4C6233-F286-110E-0FB6-A7C039101935}"/>
                  </a:ext>
                </a:extLst>
              </p:cNvPr>
              <p:cNvSpPr txBox="1"/>
              <p:nvPr/>
            </p:nvSpPr>
            <p:spPr>
              <a:xfrm>
                <a:off x="6715659" y="5320809"/>
                <a:ext cx="1005762" cy="607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D4C6233-F286-110E-0FB6-A7C039101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659" y="5320809"/>
                <a:ext cx="1005762" cy="607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2C6D3C8-BBBC-8D12-6998-FD7983BACFEC}"/>
                  </a:ext>
                </a:extLst>
              </p:cNvPr>
              <p:cNvSpPr txBox="1"/>
              <p:nvPr/>
            </p:nvSpPr>
            <p:spPr>
              <a:xfrm>
                <a:off x="7423703" y="5292405"/>
                <a:ext cx="1306037" cy="59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3.125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2C6D3C8-BBBC-8D12-6998-FD7983BAC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703" y="5292405"/>
                <a:ext cx="1306037" cy="598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3D9E601-0793-9A05-8A4D-6E8048DAD3D3}"/>
                  </a:ext>
                </a:extLst>
              </p:cNvPr>
              <p:cNvSpPr txBox="1"/>
              <p:nvPr/>
            </p:nvSpPr>
            <p:spPr>
              <a:xfrm>
                <a:off x="8327802" y="5460860"/>
                <a:ext cx="26642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3.200.000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3D9E601-0793-9A05-8A4D-6E8048DAD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02" y="5460860"/>
                <a:ext cx="26642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E0760598-E3A2-8352-010A-063CA7193311}"/>
              </a:ext>
            </a:extLst>
          </p:cNvPr>
          <p:cNvSpPr/>
          <p:nvPr/>
        </p:nvSpPr>
        <p:spPr>
          <a:xfrm>
            <a:off x="912825" y="3893537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7" grpId="0"/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19989" y="416478"/>
            <a:ext cx="6696163" cy="274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700" b="1" dirty="0">
                <a:latin typeface="Arial" pitchFamily="34" charset="0"/>
                <a:cs typeface="Arial" pitchFamily="34" charset="0"/>
              </a:rPr>
              <a:t>Questão 5) </a:t>
            </a:r>
            <a:r>
              <a:rPr lang="pt-PT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Apelidado de “o maior olho do mundo virado para o céu”, o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Extremely Large Telescope</a:t>
            </a: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(telescópio extremamente grande, em tradução livre), ou apenas ELT, será o maior telescópio óptico do planeta.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Desenvolvido pelo Observatório Europeu do Sul (ESO, na sigla em inglês), a ser instalado no Deserto do Atacama, no Chile, o equipamento terá um espelho que medirá 39 metros de diâmetro, com previsão de inauguração em 2027.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Uma imagem contendo ao ar livre, barco, mesa, pequeno&#10;&#10;Descrição gerada automaticamente">
            <a:extLst>
              <a:ext uri="{FF2B5EF4-FFF2-40B4-BE49-F238E27FC236}">
                <a16:creationId xmlns:a16="http://schemas.microsoft.com/office/drawing/2014/main" id="{1FE5A7A6-3CB5-5F4D-2B18-093AD24D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97" y="416478"/>
            <a:ext cx="3959860" cy="2235200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01F007-298A-7708-5A4B-317AA9F7A6B1}"/>
              </a:ext>
            </a:extLst>
          </p:cNvPr>
          <p:cNvSpPr txBox="1"/>
          <p:nvPr/>
        </p:nvSpPr>
        <p:spPr>
          <a:xfrm>
            <a:off x="519989" y="2933067"/>
            <a:ext cx="10543536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Desenvolvido pelo Observatório Europeu do Sul (ESO, na sigla em inglês), a ser instalado no Deserto do Atacama, no Chile, o equipamento terá um espelho que medirá 39 metros de diâmetro, com previsão de inauguração em 2027.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maior telescópio instalado no Brasil fica no Observatório Pico dos Dias (OPD), na cidade de Brazópolis/MG, e é administrado pelo Laboratório Nacional de Astrofísica (LNA/MCTI). Seu espelho primário tem 1,6 metro de diâmetro.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uma câmera digital, acoplada ao telescópio do OPD, precise de 600 segundos de exposição para registrar a imagem de uma determinada estrela de brilho muito fraco.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tempo aproximado que o ELT precisará para fazer o registro desta mesma estrela usando a esta mesma câmera digital acoplada ao seu espelho.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69AD774-F79D-578C-D27E-48E874130945}"/>
              </a:ext>
            </a:extLst>
          </p:cNvPr>
          <p:cNvSpPr txBox="1"/>
          <p:nvPr/>
        </p:nvSpPr>
        <p:spPr>
          <a:xfrm>
            <a:off x="910977" y="580560"/>
            <a:ext cx="87666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tempo aproximado que o ELT precisará para fazer o registro desta mesma estrela usando a esta mesma câmera digital acoplada ao seu espelho.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A2E63A-2AD5-693C-9B74-65EB1B9BF75A}"/>
              </a:ext>
            </a:extLst>
          </p:cNvPr>
          <p:cNvSpPr txBox="1"/>
          <p:nvPr/>
        </p:nvSpPr>
        <p:spPr>
          <a:xfrm>
            <a:off x="911140" y="2376126"/>
            <a:ext cx="136798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1,0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1,6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10,0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24,0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39,0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CCE25EE-04B0-83B4-40D1-1619EBA1AC22}"/>
                  </a:ext>
                </a:extLst>
              </p:cNvPr>
              <p:cNvSpPr txBox="1"/>
              <p:nvPr/>
            </p:nvSpPr>
            <p:spPr>
              <a:xfrm>
                <a:off x="2934017" y="4503505"/>
                <a:ext cx="1145312" cy="649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CCE25EE-04B0-83B4-40D1-1619EBA1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4503505"/>
                <a:ext cx="1145312" cy="649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178BF9B5-1AD0-4E72-2A7F-A6B7E726C1D2}"/>
              </a:ext>
            </a:extLst>
          </p:cNvPr>
          <p:cNvSpPr txBox="1"/>
          <p:nvPr/>
        </p:nvSpPr>
        <p:spPr>
          <a:xfrm>
            <a:off x="910977" y="1333915"/>
            <a:ext cx="952681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Dica: </a:t>
            </a: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luz da estrela é captada pelo espelho principal de um telescópio. Então, quanto maior a área do espelho, mais luz o espelho coleta e mais rapidamente a câmera digital registra sua imagem.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E84473-5EC2-66FF-1FB1-5950FE5DC6D2}"/>
              </a:ext>
            </a:extLst>
          </p:cNvPr>
          <p:cNvSpPr txBox="1"/>
          <p:nvPr/>
        </p:nvSpPr>
        <p:spPr>
          <a:xfrm>
            <a:off x="2934017" y="2441656"/>
            <a:ext cx="783056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</a:t>
            </a: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tempo de exposição é inversamente proporcional à quantidade de luz (fótons) coletados pelos espelhos, que por sua vez é proporcional à área dos espelhos., ou seja, o tempo de exposição é inversamente proporcional à área do espelho do telescópio. Sendo assim, podemos usar uma regra de três inversa para equacionar este problema.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7AEC636-AAEF-200A-7440-172E6795A4C0}"/>
                  </a:ext>
                </a:extLst>
              </p:cNvPr>
              <p:cNvSpPr txBox="1"/>
              <p:nvPr/>
            </p:nvSpPr>
            <p:spPr>
              <a:xfrm>
                <a:off x="3359249" y="4253885"/>
                <a:ext cx="2376264" cy="1148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39 </m:t>
                                      </m:r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1,6 </m:t>
                                      </m:r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7AEC636-AAEF-200A-7440-172E6795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249" y="4253885"/>
                <a:ext cx="2376264" cy="1148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8F99EC3-E6B4-475F-D5DA-756723E3159F}"/>
                  </a:ext>
                </a:extLst>
              </p:cNvPr>
              <p:cNvSpPr txBox="1"/>
              <p:nvPr/>
            </p:nvSpPr>
            <p:spPr>
              <a:xfrm>
                <a:off x="5149063" y="4643575"/>
                <a:ext cx="1604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=600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8F99EC3-E6B4-475F-D5DA-756723E3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63" y="4643575"/>
                <a:ext cx="1604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C7FE6E0-FEA9-9E65-20B9-F468CD545506}"/>
                  </a:ext>
                </a:extLst>
              </p:cNvPr>
              <p:cNvSpPr txBox="1"/>
              <p:nvPr/>
            </p:nvSpPr>
            <p:spPr>
              <a:xfrm>
                <a:off x="6364536" y="4503505"/>
                <a:ext cx="1712428" cy="652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(1,6 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(39 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C7FE6E0-FEA9-9E65-20B9-F468CD545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536" y="4503505"/>
                <a:ext cx="1712428" cy="652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C38BE-0094-9316-DF0B-EDE93B457734}"/>
                  </a:ext>
                </a:extLst>
              </p:cNvPr>
              <p:cNvSpPr txBox="1"/>
              <p:nvPr/>
            </p:nvSpPr>
            <p:spPr>
              <a:xfrm>
                <a:off x="7548851" y="464357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≅1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8CC38BE-0094-9316-DF0B-EDE93B45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1" y="4643575"/>
                <a:ext cx="14401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DE161C4A-AC7E-256E-1898-7D291DD73EA2}"/>
              </a:ext>
            </a:extLst>
          </p:cNvPr>
          <p:cNvSpPr/>
          <p:nvPr/>
        </p:nvSpPr>
        <p:spPr>
          <a:xfrm>
            <a:off x="912825" y="234609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663386"/>
            <a:ext cx="69841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Questão 6) </a:t>
            </a:r>
            <a:r>
              <a:rPr lang="pt-PT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ponto)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Apelidado de “o maior olho do mundo virado para o céu”, o </a:t>
            </a:r>
            <a:r>
              <a:rPr lang="pt-PT" sz="1700" i="1" dirty="0">
                <a:latin typeface="Arial" panose="020B0604020202020204" pitchFamily="34" charset="0"/>
                <a:cs typeface="Arial" panose="020B0604020202020204" pitchFamily="34" charset="0"/>
              </a:rPr>
              <a:t>Extremely Large Telescope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(telescópio extremamente grande, em tradução livre), ou apenas ELT, será o maior telescópio óptico do planeta.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ntendo ao ar livre, barco, mesa, pequeno&#10;&#10;Descrição gerada automaticamente">
            <a:extLst>
              <a:ext uri="{FF2B5EF4-FFF2-40B4-BE49-F238E27FC236}">
                <a16:creationId xmlns:a16="http://schemas.microsoft.com/office/drawing/2014/main" id="{30CA1429-A7AD-44C1-22C1-A6A02CD25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5" y="684559"/>
            <a:ext cx="3959860" cy="2235200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5DB4959-5A06-6949-4D5D-0F484D885ADF}"/>
              </a:ext>
            </a:extLst>
          </p:cNvPr>
          <p:cNvSpPr txBox="1"/>
          <p:nvPr/>
        </p:nvSpPr>
        <p:spPr>
          <a:xfrm>
            <a:off x="334913" y="3199578"/>
            <a:ext cx="10998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maior telescópio instalado no Brasil fica no Observatório Pico dos Dias (OPD), na cidade de Brazópolis/MG, e é administrado pelo Laboratório Nacional de Astrofísica (LNA/MCTI). Seu espelho primário tem 1,6 metro de diâmetro.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Considere que uma câmera digital, acoplada ao telescópio do OPD, precise de 300 segundos de exposição para registrar a imagem de uma determinada estrela de brilho muito fraco.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D118F4-54C0-EB81-BBC8-3F0DB99592C2}"/>
              </a:ext>
            </a:extLst>
          </p:cNvPr>
          <p:cNvSpPr txBox="1"/>
          <p:nvPr/>
        </p:nvSpPr>
        <p:spPr>
          <a:xfrm>
            <a:off x="334913" y="1982493"/>
            <a:ext cx="69290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Desenvolvido pelo Observatório Europeu do Sul (ESO, na sigla em inglês), a ser instalado no Deserto do Atacama, no Chile, o equipamento terá um espelho que medirá 39 metros de diâmetro, com previsão de inauguração em 2027.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69AD774-F79D-578C-D27E-48E874130945}"/>
              </a:ext>
            </a:extLst>
          </p:cNvPr>
          <p:cNvSpPr txBox="1"/>
          <p:nvPr/>
        </p:nvSpPr>
        <p:spPr>
          <a:xfrm>
            <a:off x="766961" y="652847"/>
            <a:ext cx="92170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opção que traz o tempo aproximado que o ELT precisará para fazer o registro desta mesma estrela usando a esta mesma câmera digital acoplada ao seu espelho.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Dica: a luz da estrela é captada pelo espelho principal de um telescópio. Então, quanto maior a área do espelho, mais luz o espelho coleta e mais rapidamente a câmera digital registra sua imagem.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E6BD6B-3662-CDA3-8DAD-81A3771EC499}"/>
              </a:ext>
            </a:extLst>
          </p:cNvPr>
          <p:cNvSpPr txBox="1"/>
          <p:nvPr/>
        </p:nvSpPr>
        <p:spPr>
          <a:xfrm>
            <a:off x="766961" y="2489696"/>
            <a:ext cx="16561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0,5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1,6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10,0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24,0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39,0 s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33CF0A9-3521-8A61-2426-D81453229050}"/>
                  </a:ext>
                </a:extLst>
              </p:cNvPr>
              <p:cNvSpPr txBox="1"/>
              <p:nvPr/>
            </p:nvSpPr>
            <p:spPr>
              <a:xfrm>
                <a:off x="2934017" y="4293096"/>
                <a:ext cx="1289328" cy="649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300 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33CF0A9-3521-8A61-2426-D8145322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7" y="4293096"/>
                <a:ext cx="1289328" cy="649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5A976CD9-7F40-3DF1-CB01-8557BA94CB4C}"/>
              </a:ext>
            </a:extLst>
          </p:cNvPr>
          <p:cNvSpPr txBox="1"/>
          <p:nvPr/>
        </p:nvSpPr>
        <p:spPr>
          <a:xfrm>
            <a:off x="2567161" y="2294162"/>
            <a:ext cx="754252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Resposta: </a:t>
            </a:r>
            <a:b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tempo de exposição é inversamente proporcional à quantidade de luz (fótons) coletados pelos espelhos, que por sua vez é proporcional à área dos espelhos., ou seja, o tempo de exposição é inversamente proporcional à área do espelho do telescópio. Sendo assim, podemos usar uma regra de três inversa para equacionar este problema.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85E8900-5AB5-2F0B-2A1C-8D20DDC73003}"/>
                  </a:ext>
                </a:extLst>
              </p:cNvPr>
              <p:cNvSpPr txBox="1"/>
              <p:nvPr/>
            </p:nvSpPr>
            <p:spPr>
              <a:xfrm>
                <a:off x="3320905" y="4043476"/>
                <a:ext cx="2630632" cy="1148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39 </m:t>
                                      </m:r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1,6 </m:t>
                                      </m:r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pt-PT" sz="18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85E8900-5AB5-2F0B-2A1C-8D20DDC73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05" y="4043476"/>
                <a:ext cx="2630632" cy="1148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51CD830-9D8D-AC4A-A7F3-B262C68A9A15}"/>
                  </a:ext>
                </a:extLst>
              </p:cNvPr>
              <p:cNvSpPr txBox="1"/>
              <p:nvPr/>
            </p:nvSpPr>
            <p:spPr>
              <a:xfrm>
                <a:off x="3962493" y="4245262"/>
                <a:ext cx="5157396" cy="697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=300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(1,6 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(39 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51CD830-9D8D-AC4A-A7F3-B262C68A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93" y="4245262"/>
                <a:ext cx="5157396" cy="697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48A858D-D6FD-EEAE-115E-A4404CD54CC7}"/>
                  </a:ext>
                </a:extLst>
              </p:cNvPr>
              <p:cNvSpPr txBox="1"/>
              <p:nvPr/>
            </p:nvSpPr>
            <p:spPr>
              <a:xfrm>
                <a:off x="7739754" y="4409249"/>
                <a:ext cx="12238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≅0,5 </m:t>
                      </m:r>
                      <m:r>
                        <a:rPr lang="pt-PT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48A858D-D6FD-EEAE-115E-A4404CD54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754" y="4409249"/>
                <a:ext cx="1223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7B440F0A-C0D4-B3F1-6C6C-DB1F18978559}"/>
              </a:ext>
            </a:extLst>
          </p:cNvPr>
          <p:cNvSpPr/>
          <p:nvPr/>
        </p:nvSpPr>
        <p:spPr>
          <a:xfrm>
            <a:off x="758080" y="247269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7402</Words>
  <Application>Microsoft Office PowerPoint</Application>
  <PresentationFormat>Personalizar</PresentationFormat>
  <Paragraphs>409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Liberation Serif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50</cp:revision>
  <dcterms:created xsi:type="dcterms:W3CDTF">2020-08-01T16:25:14Z</dcterms:created>
  <dcterms:modified xsi:type="dcterms:W3CDTF">2023-03-29T18:35:05Z</dcterms:modified>
</cp:coreProperties>
</file>