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9" r:id="rId2"/>
    <p:sldId id="305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1" r:id="rId18"/>
    <p:sldId id="289" r:id="rId19"/>
  </p:sldIdLst>
  <p:sldSz cx="11903075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EDEB"/>
    <a:srgbClr val="CADCD8"/>
    <a:srgbClr val="B0CAC4"/>
    <a:srgbClr val="C0B892"/>
    <a:srgbClr val="AEA472"/>
    <a:srgbClr val="A6C3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621039-A10B-4D5E-93FB-53FDD79A7EF6}" v="121" dt="2025-02-20T18:12:17.7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15" autoAdjust="0"/>
    <p:restoredTop sz="94660"/>
  </p:normalViewPr>
  <p:slideViewPr>
    <p:cSldViewPr>
      <p:cViewPr varScale="1">
        <p:scale>
          <a:sx n="71" d="100"/>
          <a:sy n="71" d="100"/>
        </p:scale>
        <p:origin x="946" y="283"/>
      </p:cViewPr>
      <p:guideLst>
        <p:guide orient="horz" pos="2160"/>
        <p:guide pos="37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ísa Ferreira" userId="dad567e2eb153e2a" providerId="LiveId" clId="{8BC412E3-041C-44E5-9F66-17035322BC67}"/>
    <pc:docChg chg="custSel addSld delSld modSld">
      <pc:chgData name="Luísa Ferreira" userId="dad567e2eb153e2a" providerId="LiveId" clId="{8BC412E3-041C-44E5-9F66-17035322BC67}" dt="2025-02-19T14:13:38.067" v="67" actId="47"/>
      <pc:docMkLst>
        <pc:docMk/>
      </pc:docMkLst>
      <pc:sldChg chg="modSp">
        <pc:chgData name="Luísa Ferreira" userId="dad567e2eb153e2a" providerId="LiveId" clId="{8BC412E3-041C-44E5-9F66-17035322BC67}" dt="2025-02-19T14:07:24.779" v="1" actId="20577"/>
        <pc:sldMkLst>
          <pc:docMk/>
          <pc:sldMk cId="1147860941" sldId="269"/>
        </pc:sldMkLst>
        <pc:spChg chg="mod">
          <ac:chgData name="Luísa Ferreira" userId="dad567e2eb153e2a" providerId="LiveId" clId="{8BC412E3-041C-44E5-9F66-17035322BC67}" dt="2025-02-19T14:07:24.779" v="1" actId="20577"/>
          <ac:spMkLst>
            <pc:docMk/>
            <pc:sldMk cId="1147860941" sldId="269"/>
            <ac:spMk id="6" creationId="{00000000-0000-0000-0000-000000000000}"/>
          </ac:spMkLst>
        </pc:spChg>
      </pc:sldChg>
      <pc:sldChg chg="del">
        <pc:chgData name="Luísa Ferreira" userId="dad567e2eb153e2a" providerId="LiveId" clId="{8BC412E3-041C-44E5-9F66-17035322BC67}" dt="2025-02-19T14:07:30.418" v="2" actId="47"/>
        <pc:sldMkLst>
          <pc:docMk/>
          <pc:sldMk cId="520773301" sldId="291"/>
        </pc:sldMkLst>
      </pc:sldChg>
      <pc:sldChg chg="del">
        <pc:chgData name="Luísa Ferreira" userId="dad567e2eb153e2a" providerId="LiveId" clId="{8BC412E3-041C-44E5-9F66-17035322BC67}" dt="2025-02-19T14:07:30.996" v="3" actId="47"/>
        <pc:sldMkLst>
          <pc:docMk/>
          <pc:sldMk cId="926917511" sldId="292"/>
        </pc:sldMkLst>
      </pc:sldChg>
      <pc:sldChg chg="del">
        <pc:chgData name="Luísa Ferreira" userId="dad567e2eb153e2a" providerId="LiveId" clId="{8BC412E3-041C-44E5-9F66-17035322BC67}" dt="2025-02-19T14:07:31.402" v="4" actId="47"/>
        <pc:sldMkLst>
          <pc:docMk/>
          <pc:sldMk cId="1043275548" sldId="293"/>
        </pc:sldMkLst>
      </pc:sldChg>
      <pc:sldChg chg="del">
        <pc:chgData name="Luísa Ferreira" userId="dad567e2eb153e2a" providerId="LiveId" clId="{8BC412E3-041C-44E5-9F66-17035322BC67}" dt="2025-02-19T14:07:31.730" v="5" actId="47"/>
        <pc:sldMkLst>
          <pc:docMk/>
          <pc:sldMk cId="3500405379" sldId="294"/>
        </pc:sldMkLst>
      </pc:sldChg>
      <pc:sldChg chg="del">
        <pc:chgData name="Luísa Ferreira" userId="dad567e2eb153e2a" providerId="LiveId" clId="{8BC412E3-041C-44E5-9F66-17035322BC67}" dt="2025-02-19T14:07:32.027" v="6" actId="47"/>
        <pc:sldMkLst>
          <pc:docMk/>
          <pc:sldMk cId="3916204762" sldId="295"/>
        </pc:sldMkLst>
      </pc:sldChg>
      <pc:sldChg chg="del">
        <pc:chgData name="Luísa Ferreira" userId="dad567e2eb153e2a" providerId="LiveId" clId="{8BC412E3-041C-44E5-9F66-17035322BC67}" dt="2025-02-19T14:07:32.386" v="7" actId="47"/>
        <pc:sldMkLst>
          <pc:docMk/>
          <pc:sldMk cId="2961808165" sldId="296"/>
        </pc:sldMkLst>
      </pc:sldChg>
      <pc:sldChg chg="del">
        <pc:chgData name="Luísa Ferreira" userId="dad567e2eb153e2a" providerId="LiveId" clId="{8BC412E3-041C-44E5-9F66-17035322BC67}" dt="2025-02-19T14:07:32.746" v="8" actId="47"/>
        <pc:sldMkLst>
          <pc:docMk/>
          <pc:sldMk cId="2426972141" sldId="297"/>
        </pc:sldMkLst>
      </pc:sldChg>
      <pc:sldChg chg="del">
        <pc:chgData name="Luísa Ferreira" userId="dad567e2eb153e2a" providerId="LiveId" clId="{8BC412E3-041C-44E5-9F66-17035322BC67}" dt="2025-02-19T14:07:33.105" v="9" actId="47"/>
        <pc:sldMkLst>
          <pc:docMk/>
          <pc:sldMk cId="1438759955" sldId="298"/>
        </pc:sldMkLst>
      </pc:sldChg>
      <pc:sldChg chg="del">
        <pc:chgData name="Luísa Ferreira" userId="dad567e2eb153e2a" providerId="LiveId" clId="{8BC412E3-041C-44E5-9F66-17035322BC67}" dt="2025-02-19T14:07:33.761" v="10" actId="47"/>
        <pc:sldMkLst>
          <pc:docMk/>
          <pc:sldMk cId="1038157160" sldId="299"/>
        </pc:sldMkLst>
      </pc:sldChg>
      <pc:sldChg chg="del">
        <pc:chgData name="Luísa Ferreira" userId="dad567e2eb153e2a" providerId="LiveId" clId="{8BC412E3-041C-44E5-9F66-17035322BC67}" dt="2025-02-19T14:07:35.182" v="13" actId="47"/>
        <pc:sldMkLst>
          <pc:docMk/>
          <pc:sldMk cId="1224382869" sldId="300"/>
        </pc:sldMkLst>
      </pc:sldChg>
      <pc:sldChg chg="del">
        <pc:chgData name="Luísa Ferreira" userId="dad567e2eb153e2a" providerId="LiveId" clId="{8BC412E3-041C-44E5-9F66-17035322BC67}" dt="2025-02-19T14:07:35.526" v="14" actId="47"/>
        <pc:sldMkLst>
          <pc:docMk/>
          <pc:sldMk cId="2552228395" sldId="301"/>
        </pc:sldMkLst>
      </pc:sldChg>
      <pc:sldChg chg="del">
        <pc:chgData name="Luísa Ferreira" userId="dad567e2eb153e2a" providerId="LiveId" clId="{8BC412E3-041C-44E5-9F66-17035322BC67}" dt="2025-02-19T14:07:35.870" v="15" actId="47"/>
        <pc:sldMkLst>
          <pc:docMk/>
          <pc:sldMk cId="902564853" sldId="302"/>
        </pc:sldMkLst>
      </pc:sldChg>
      <pc:sldChg chg="del">
        <pc:chgData name="Luísa Ferreira" userId="dad567e2eb153e2a" providerId="LiveId" clId="{8BC412E3-041C-44E5-9F66-17035322BC67}" dt="2025-02-19T14:07:34.245" v="11" actId="47"/>
        <pc:sldMkLst>
          <pc:docMk/>
          <pc:sldMk cId="1487734241" sldId="303"/>
        </pc:sldMkLst>
      </pc:sldChg>
      <pc:sldChg chg="del">
        <pc:chgData name="Luísa Ferreira" userId="dad567e2eb153e2a" providerId="LiveId" clId="{8BC412E3-041C-44E5-9F66-17035322BC67}" dt="2025-02-19T14:07:34.558" v="12" actId="47"/>
        <pc:sldMkLst>
          <pc:docMk/>
          <pc:sldMk cId="3852471077" sldId="304"/>
        </pc:sldMkLst>
      </pc:sldChg>
      <pc:sldChg chg="addSp delSp mod">
        <pc:chgData name="Luísa Ferreira" userId="dad567e2eb153e2a" providerId="LiveId" clId="{8BC412E3-041C-44E5-9F66-17035322BC67}" dt="2025-02-19T14:08:31.802" v="32" actId="22"/>
        <pc:sldMkLst>
          <pc:docMk/>
          <pc:sldMk cId="1180040199" sldId="305"/>
        </pc:sldMkLst>
        <pc:spChg chg="del">
          <ac:chgData name="Luísa Ferreira" userId="dad567e2eb153e2a" providerId="LiveId" clId="{8BC412E3-041C-44E5-9F66-17035322BC67}" dt="2025-02-19T14:07:43.542" v="16" actId="478"/>
          <ac:spMkLst>
            <pc:docMk/>
            <pc:sldMk cId="1180040199" sldId="305"/>
            <ac:spMk id="3" creationId="{6B631CCB-1E71-5180-C4F5-967E19B5E73A}"/>
          </ac:spMkLst>
        </pc:spChg>
        <pc:spChg chg="add">
          <ac:chgData name="Luísa Ferreira" userId="dad567e2eb153e2a" providerId="LiveId" clId="{8BC412E3-041C-44E5-9F66-17035322BC67}" dt="2025-02-19T14:08:31.802" v="32" actId="22"/>
          <ac:spMkLst>
            <pc:docMk/>
            <pc:sldMk cId="1180040199" sldId="305"/>
            <ac:spMk id="4" creationId="{5F074F62-6887-EB34-00E5-1AB3A5758909}"/>
          </ac:spMkLst>
        </pc:spChg>
      </pc:sldChg>
      <pc:sldChg chg="addSp add mod">
        <pc:chgData name="Luísa Ferreira" userId="dad567e2eb153e2a" providerId="LiveId" clId="{8BC412E3-041C-44E5-9F66-17035322BC67}" dt="2025-02-19T14:08:44.170" v="33" actId="22"/>
        <pc:sldMkLst>
          <pc:docMk/>
          <pc:sldMk cId="541814167" sldId="306"/>
        </pc:sldMkLst>
        <pc:spChg chg="add">
          <ac:chgData name="Luísa Ferreira" userId="dad567e2eb153e2a" providerId="LiveId" clId="{8BC412E3-041C-44E5-9F66-17035322BC67}" dt="2025-02-19T14:08:44.170" v="33" actId="22"/>
          <ac:spMkLst>
            <pc:docMk/>
            <pc:sldMk cId="541814167" sldId="306"/>
            <ac:spMk id="3" creationId="{B05BF9BF-CA4E-B55A-69AD-67D7148047A6}"/>
          </ac:spMkLst>
        </pc:spChg>
      </pc:sldChg>
      <pc:sldChg chg="addSp add mod">
        <pc:chgData name="Luísa Ferreira" userId="dad567e2eb153e2a" providerId="LiveId" clId="{8BC412E3-041C-44E5-9F66-17035322BC67}" dt="2025-02-19T14:08:55.660" v="34" actId="22"/>
        <pc:sldMkLst>
          <pc:docMk/>
          <pc:sldMk cId="742929871" sldId="307"/>
        </pc:sldMkLst>
        <pc:spChg chg="add">
          <ac:chgData name="Luísa Ferreira" userId="dad567e2eb153e2a" providerId="LiveId" clId="{8BC412E3-041C-44E5-9F66-17035322BC67}" dt="2025-02-19T14:08:55.660" v="34" actId="22"/>
          <ac:spMkLst>
            <pc:docMk/>
            <pc:sldMk cId="742929871" sldId="307"/>
            <ac:spMk id="3" creationId="{362ABDEF-5CB5-6D9B-B772-159969BE45C8}"/>
          </ac:spMkLst>
        </pc:spChg>
      </pc:sldChg>
      <pc:sldChg chg="addSp add mod">
        <pc:chgData name="Luísa Ferreira" userId="dad567e2eb153e2a" providerId="LiveId" clId="{8BC412E3-041C-44E5-9F66-17035322BC67}" dt="2025-02-19T14:09:10.281" v="35" actId="22"/>
        <pc:sldMkLst>
          <pc:docMk/>
          <pc:sldMk cId="1133661239" sldId="308"/>
        </pc:sldMkLst>
        <pc:spChg chg="add">
          <ac:chgData name="Luísa Ferreira" userId="dad567e2eb153e2a" providerId="LiveId" clId="{8BC412E3-041C-44E5-9F66-17035322BC67}" dt="2025-02-19T14:09:10.281" v="35" actId="22"/>
          <ac:spMkLst>
            <pc:docMk/>
            <pc:sldMk cId="1133661239" sldId="308"/>
            <ac:spMk id="3" creationId="{2FF1F85F-6412-2DF6-4929-F42B0CE4DAD0}"/>
          </ac:spMkLst>
        </pc:spChg>
      </pc:sldChg>
      <pc:sldChg chg="addSp add mod">
        <pc:chgData name="Luísa Ferreira" userId="dad567e2eb153e2a" providerId="LiveId" clId="{8BC412E3-041C-44E5-9F66-17035322BC67}" dt="2025-02-19T14:09:21.497" v="36" actId="22"/>
        <pc:sldMkLst>
          <pc:docMk/>
          <pc:sldMk cId="3413543594" sldId="309"/>
        </pc:sldMkLst>
        <pc:spChg chg="add">
          <ac:chgData name="Luísa Ferreira" userId="dad567e2eb153e2a" providerId="LiveId" clId="{8BC412E3-041C-44E5-9F66-17035322BC67}" dt="2025-02-19T14:09:21.497" v="36" actId="22"/>
          <ac:spMkLst>
            <pc:docMk/>
            <pc:sldMk cId="3413543594" sldId="309"/>
            <ac:spMk id="3" creationId="{41F79B58-6749-0843-990E-99D032C44AC9}"/>
          </ac:spMkLst>
        </pc:spChg>
      </pc:sldChg>
      <pc:sldChg chg="addSp add mod">
        <pc:chgData name="Luísa Ferreira" userId="dad567e2eb153e2a" providerId="LiveId" clId="{8BC412E3-041C-44E5-9F66-17035322BC67}" dt="2025-02-19T14:09:34.415" v="37" actId="22"/>
        <pc:sldMkLst>
          <pc:docMk/>
          <pc:sldMk cId="322598655" sldId="310"/>
        </pc:sldMkLst>
        <pc:spChg chg="add">
          <ac:chgData name="Luísa Ferreira" userId="dad567e2eb153e2a" providerId="LiveId" clId="{8BC412E3-041C-44E5-9F66-17035322BC67}" dt="2025-02-19T14:09:34.415" v="37" actId="22"/>
          <ac:spMkLst>
            <pc:docMk/>
            <pc:sldMk cId="322598655" sldId="310"/>
            <ac:spMk id="3" creationId="{C712E583-85D4-2115-B979-0B34176421C8}"/>
          </ac:spMkLst>
        </pc:spChg>
      </pc:sldChg>
      <pc:sldChg chg="addSp add mod">
        <pc:chgData name="Luísa Ferreira" userId="dad567e2eb153e2a" providerId="LiveId" clId="{8BC412E3-041C-44E5-9F66-17035322BC67}" dt="2025-02-19T14:09:49.319" v="38" actId="22"/>
        <pc:sldMkLst>
          <pc:docMk/>
          <pc:sldMk cId="1667362691" sldId="311"/>
        </pc:sldMkLst>
        <pc:spChg chg="add">
          <ac:chgData name="Luísa Ferreira" userId="dad567e2eb153e2a" providerId="LiveId" clId="{8BC412E3-041C-44E5-9F66-17035322BC67}" dt="2025-02-19T14:09:49.319" v="38" actId="22"/>
          <ac:spMkLst>
            <pc:docMk/>
            <pc:sldMk cId="1667362691" sldId="311"/>
            <ac:spMk id="3" creationId="{0BE0A841-567F-FB8D-EF46-B465ED74F050}"/>
          </ac:spMkLst>
        </pc:spChg>
      </pc:sldChg>
      <pc:sldChg chg="addSp add mod">
        <pc:chgData name="Luísa Ferreira" userId="dad567e2eb153e2a" providerId="LiveId" clId="{8BC412E3-041C-44E5-9F66-17035322BC67}" dt="2025-02-19T14:10:01.392" v="39" actId="22"/>
        <pc:sldMkLst>
          <pc:docMk/>
          <pc:sldMk cId="1277455198" sldId="312"/>
        </pc:sldMkLst>
        <pc:spChg chg="add">
          <ac:chgData name="Luísa Ferreira" userId="dad567e2eb153e2a" providerId="LiveId" clId="{8BC412E3-041C-44E5-9F66-17035322BC67}" dt="2025-02-19T14:10:01.392" v="39" actId="22"/>
          <ac:spMkLst>
            <pc:docMk/>
            <pc:sldMk cId="1277455198" sldId="312"/>
            <ac:spMk id="3" creationId="{045521AD-CD8A-2C58-93DE-9A307719BCD5}"/>
          </ac:spMkLst>
        </pc:spChg>
      </pc:sldChg>
      <pc:sldChg chg="addSp add mod">
        <pc:chgData name="Luísa Ferreira" userId="dad567e2eb153e2a" providerId="LiveId" clId="{8BC412E3-041C-44E5-9F66-17035322BC67}" dt="2025-02-19T14:10:15.862" v="40" actId="22"/>
        <pc:sldMkLst>
          <pc:docMk/>
          <pc:sldMk cId="2351993383" sldId="313"/>
        </pc:sldMkLst>
        <pc:spChg chg="add">
          <ac:chgData name="Luísa Ferreira" userId="dad567e2eb153e2a" providerId="LiveId" clId="{8BC412E3-041C-44E5-9F66-17035322BC67}" dt="2025-02-19T14:10:15.862" v="40" actId="22"/>
          <ac:spMkLst>
            <pc:docMk/>
            <pc:sldMk cId="2351993383" sldId="313"/>
            <ac:spMk id="3" creationId="{BD9AA767-762B-CF35-246C-046F58D208C7}"/>
          </ac:spMkLst>
        </pc:spChg>
      </pc:sldChg>
      <pc:sldChg chg="addSp add mod">
        <pc:chgData name="Luísa Ferreira" userId="dad567e2eb153e2a" providerId="LiveId" clId="{8BC412E3-041C-44E5-9F66-17035322BC67}" dt="2025-02-19T14:10:35.725" v="41" actId="22"/>
        <pc:sldMkLst>
          <pc:docMk/>
          <pc:sldMk cId="1516478838" sldId="314"/>
        </pc:sldMkLst>
        <pc:spChg chg="add">
          <ac:chgData name="Luísa Ferreira" userId="dad567e2eb153e2a" providerId="LiveId" clId="{8BC412E3-041C-44E5-9F66-17035322BC67}" dt="2025-02-19T14:10:35.725" v="41" actId="22"/>
          <ac:spMkLst>
            <pc:docMk/>
            <pc:sldMk cId="1516478838" sldId="314"/>
            <ac:spMk id="3" creationId="{9DC05999-7691-4582-DA41-3F06D74247E0}"/>
          </ac:spMkLst>
        </pc:spChg>
      </pc:sldChg>
      <pc:sldChg chg="addSp add mod">
        <pc:chgData name="Luísa Ferreira" userId="dad567e2eb153e2a" providerId="LiveId" clId="{8BC412E3-041C-44E5-9F66-17035322BC67}" dt="2025-02-19T14:10:55.691" v="42" actId="22"/>
        <pc:sldMkLst>
          <pc:docMk/>
          <pc:sldMk cId="2884909087" sldId="315"/>
        </pc:sldMkLst>
        <pc:spChg chg="add">
          <ac:chgData name="Luísa Ferreira" userId="dad567e2eb153e2a" providerId="LiveId" clId="{8BC412E3-041C-44E5-9F66-17035322BC67}" dt="2025-02-19T14:10:55.691" v="42" actId="22"/>
          <ac:spMkLst>
            <pc:docMk/>
            <pc:sldMk cId="2884909087" sldId="315"/>
            <ac:spMk id="3" creationId="{C8AB135C-3823-4D0D-0A1E-44BD995DDB83}"/>
          </ac:spMkLst>
        </pc:spChg>
      </pc:sldChg>
      <pc:sldChg chg="addSp add mod">
        <pc:chgData name="Luísa Ferreira" userId="dad567e2eb153e2a" providerId="LiveId" clId="{8BC412E3-041C-44E5-9F66-17035322BC67}" dt="2025-02-19T14:11:09.752" v="43" actId="22"/>
        <pc:sldMkLst>
          <pc:docMk/>
          <pc:sldMk cId="979351158" sldId="316"/>
        </pc:sldMkLst>
        <pc:spChg chg="add">
          <ac:chgData name="Luísa Ferreira" userId="dad567e2eb153e2a" providerId="LiveId" clId="{8BC412E3-041C-44E5-9F66-17035322BC67}" dt="2025-02-19T14:11:09.752" v="43" actId="22"/>
          <ac:spMkLst>
            <pc:docMk/>
            <pc:sldMk cId="979351158" sldId="316"/>
            <ac:spMk id="3" creationId="{A588D9F2-30C9-A73B-CC19-A1F5C0A5AD11}"/>
          </ac:spMkLst>
        </pc:spChg>
      </pc:sldChg>
      <pc:sldChg chg="addSp delSp modSp add mod">
        <pc:chgData name="Luísa Ferreira" userId="dad567e2eb153e2a" providerId="LiveId" clId="{8BC412E3-041C-44E5-9F66-17035322BC67}" dt="2025-02-19T14:12:23.744" v="54" actId="1076"/>
        <pc:sldMkLst>
          <pc:docMk/>
          <pc:sldMk cId="1681524702" sldId="317"/>
        </pc:sldMkLst>
        <pc:spChg chg="add del">
          <ac:chgData name="Luísa Ferreira" userId="dad567e2eb153e2a" providerId="LiveId" clId="{8BC412E3-041C-44E5-9F66-17035322BC67}" dt="2025-02-19T14:11:33.579" v="45" actId="478"/>
          <ac:spMkLst>
            <pc:docMk/>
            <pc:sldMk cId="1681524702" sldId="317"/>
            <ac:spMk id="2" creationId="{06DB02DB-7544-C37D-916E-361F6EE919D7}"/>
          </ac:spMkLst>
        </pc:spChg>
        <pc:spChg chg="add del">
          <ac:chgData name="Luísa Ferreira" userId="dad567e2eb153e2a" providerId="LiveId" clId="{8BC412E3-041C-44E5-9F66-17035322BC67}" dt="2025-02-19T14:11:33.579" v="45" actId="478"/>
          <ac:spMkLst>
            <pc:docMk/>
            <pc:sldMk cId="1681524702" sldId="317"/>
            <ac:spMk id="3" creationId="{4DF99528-769A-A6FD-BBD1-288F4A9E4EDB}"/>
          </ac:spMkLst>
        </pc:spChg>
        <pc:spChg chg="add del">
          <ac:chgData name="Luísa Ferreira" userId="dad567e2eb153e2a" providerId="LiveId" clId="{8BC412E3-041C-44E5-9F66-17035322BC67}" dt="2025-02-19T14:11:33.579" v="45" actId="478"/>
          <ac:spMkLst>
            <pc:docMk/>
            <pc:sldMk cId="1681524702" sldId="317"/>
            <ac:spMk id="4" creationId="{32645128-4B31-7D7E-4B79-EC0789384348}"/>
          </ac:spMkLst>
        </pc:spChg>
        <pc:spChg chg="add del">
          <ac:chgData name="Luísa Ferreira" userId="dad567e2eb153e2a" providerId="LiveId" clId="{8BC412E3-041C-44E5-9F66-17035322BC67}" dt="2025-02-19T14:11:33.579" v="45" actId="478"/>
          <ac:spMkLst>
            <pc:docMk/>
            <pc:sldMk cId="1681524702" sldId="317"/>
            <ac:spMk id="5" creationId="{CC50F1A2-63A1-45FA-391B-13BA572B69D6}"/>
          </ac:spMkLst>
        </pc:spChg>
        <pc:spChg chg="add del">
          <ac:chgData name="Luísa Ferreira" userId="dad567e2eb153e2a" providerId="LiveId" clId="{8BC412E3-041C-44E5-9F66-17035322BC67}" dt="2025-02-19T14:11:39.898" v="47" actId="478"/>
          <ac:spMkLst>
            <pc:docMk/>
            <pc:sldMk cId="1681524702" sldId="317"/>
            <ac:spMk id="7" creationId="{062EC39C-FF0D-A27A-E1C4-C8F591B978F9}"/>
          </ac:spMkLst>
        </pc:spChg>
        <pc:spChg chg="add">
          <ac:chgData name="Luísa Ferreira" userId="dad567e2eb153e2a" providerId="LiveId" clId="{8BC412E3-041C-44E5-9F66-17035322BC67}" dt="2025-02-19T14:11:36.688" v="46"/>
          <ac:spMkLst>
            <pc:docMk/>
            <pc:sldMk cId="1681524702" sldId="317"/>
            <ac:spMk id="9" creationId="{340051D1-4175-41B5-8A60-23CF3C972556}"/>
          </ac:spMkLst>
        </pc:spChg>
        <pc:spChg chg="add">
          <ac:chgData name="Luísa Ferreira" userId="dad567e2eb153e2a" providerId="LiveId" clId="{8BC412E3-041C-44E5-9F66-17035322BC67}" dt="2025-02-19T14:11:36.688" v="46"/>
          <ac:spMkLst>
            <pc:docMk/>
            <pc:sldMk cId="1681524702" sldId="317"/>
            <ac:spMk id="10" creationId="{193B2CAB-DD4D-CD07-81F0-27DFDAB2D780}"/>
          </ac:spMkLst>
        </pc:spChg>
        <pc:spChg chg="add mod">
          <ac:chgData name="Luísa Ferreira" userId="dad567e2eb153e2a" providerId="LiveId" clId="{8BC412E3-041C-44E5-9F66-17035322BC67}" dt="2025-02-19T14:12:00.660" v="52" actId="1076"/>
          <ac:spMkLst>
            <pc:docMk/>
            <pc:sldMk cId="1681524702" sldId="317"/>
            <ac:spMk id="11" creationId="{C985107C-7D0C-FEA6-8365-4D6DF30B0FA7}"/>
          </ac:spMkLst>
        </pc:spChg>
        <pc:spChg chg="add mod">
          <ac:chgData name="Luísa Ferreira" userId="dad567e2eb153e2a" providerId="LiveId" clId="{8BC412E3-041C-44E5-9F66-17035322BC67}" dt="2025-02-19T14:12:23.744" v="54" actId="1076"/>
          <ac:spMkLst>
            <pc:docMk/>
            <pc:sldMk cId="1681524702" sldId="317"/>
            <ac:spMk id="13" creationId="{A19F3BA3-F0B5-1005-3B8F-07E98DB72352}"/>
          </ac:spMkLst>
        </pc:spChg>
        <pc:picChg chg="add del">
          <ac:chgData name="Luísa Ferreira" userId="dad567e2eb153e2a" providerId="LiveId" clId="{8BC412E3-041C-44E5-9F66-17035322BC67}" dt="2025-02-19T14:11:33.579" v="45" actId="478"/>
          <ac:picMkLst>
            <pc:docMk/>
            <pc:sldMk cId="1681524702" sldId="317"/>
            <ac:picMk id="2050" creationId="{FE5C497E-4CB9-BE4B-AD46-0459B9403A4A}"/>
          </ac:picMkLst>
        </pc:picChg>
        <pc:picChg chg="add mod">
          <ac:chgData name="Luísa Ferreira" userId="dad567e2eb153e2a" providerId="LiveId" clId="{8BC412E3-041C-44E5-9F66-17035322BC67}" dt="2025-02-19T14:11:56.021" v="51" actId="1076"/>
          <ac:picMkLst>
            <pc:docMk/>
            <pc:sldMk cId="1681524702" sldId="317"/>
            <ac:picMk id="2056" creationId="{70695F38-338E-1AD6-A900-6B64442538EA}"/>
          </ac:picMkLst>
        </pc:picChg>
      </pc:sldChg>
      <pc:sldChg chg="addSp add mod">
        <pc:chgData name="Luísa Ferreira" userId="dad567e2eb153e2a" providerId="LiveId" clId="{8BC412E3-041C-44E5-9F66-17035322BC67}" dt="2025-02-19T14:12:35.003" v="55" actId="22"/>
        <pc:sldMkLst>
          <pc:docMk/>
          <pc:sldMk cId="791671949" sldId="318"/>
        </pc:sldMkLst>
        <pc:spChg chg="add">
          <ac:chgData name="Luísa Ferreira" userId="dad567e2eb153e2a" providerId="LiveId" clId="{8BC412E3-041C-44E5-9F66-17035322BC67}" dt="2025-02-19T14:12:35.003" v="55" actId="22"/>
          <ac:spMkLst>
            <pc:docMk/>
            <pc:sldMk cId="791671949" sldId="318"/>
            <ac:spMk id="3" creationId="{EC969E90-2672-9859-A9EA-66D7AE29D575}"/>
          </ac:spMkLst>
        </pc:spChg>
      </pc:sldChg>
      <pc:sldChg chg="addSp modSp add mod">
        <pc:chgData name="Luísa Ferreira" userId="dad567e2eb153e2a" providerId="LiveId" clId="{8BC412E3-041C-44E5-9F66-17035322BC67}" dt="2025-02-19T14:13:06.057" v="62" actId="1076"/>
        <pc:sldMkLst>
          <pc:docMk/>
          <pc:sldMk cId="901345037" sldId="319"/>
        </pc:sldMkLst>
        <pc:spChg chg="add mod">
          <ac:chgData name="Luísa Ferreira" userId="dad567e2eb153e2a" providerId="LiveId" clId="{8BC412E3-041C-44E5-9F66-17035322BC67}" dt="2025-02-19T14:13:06.057" v="62" actId="1076"/>
          <ac:spMkLst>
            <pc:docMk/>
            <pc:sldMk cId="901345037" sldId="319"/>
            <ac:spMk id="3" creationId="{5D72A5E5-1019-A3D5-E291-D15CCCBFAE77}"/>
          </ac:spMkLst>
        </pc:spChg>
      </pc:sldChg>
      <pc:sldChg chg="add del">
        <pc:chgData name="Luísa Ferreira" userId="dad567e2eb153e2a" providerId="LiveId" clId="{8BC412E3-041C-44E5-9F66-17035322BC67}" dt="2025-02-19T14:13:38.067" v="67" actId="47"/>
        <pc:sldMkLst>
          <pc:docMk/>
          <pc:sldMk cId="2020411974" sldId="320"/>
        </pc:sldMkLst>
      </pc:sldChg>
      <pc:sldChg chg="addSp add mod">
        <pc:chgData name="Luísa Ferreira" userId="dad567e2eb153e2a" providerId="LiveId" clId="{8BC412E3-041C-44E5-9F66-17035322BC67}" dt="2025-02-19T14:13:16.296" v="63" actId="22"/>
        <pc:sldMkLst>
          <pc:docMk/>
          <pc:sldMk cId="1904319025" sldId="321"/>
        </pc:sldMkLst>
        <pc:spChg chg="add">
          <ac:chgData name="Luísa Ferreira" userId="dad567e2eb153e2a" providerId="LiveId" clId="{8BC412E3-041C-44E5-9F66-17035322BC67}" dt="2025-02-19T14:13:16.296" v="63" actId="22"/>
          <ac:spMkLst>
            <pc:docMk/>
            <pc:sldMk cId="1904319025" sldId="321"/>
            <ac:spMk id="3" creationId="{0EEBD4C3-757A-4B6D-EBBB-5513D7D58FDD}"/>
          </ac:spMkLst>
        </pc:spChg>
      </pc:sldChg>
      <pc:sldChg chg="add del">
        <pc:chgData name="Luísa Ferreira" userId="dad567e2eb153e2a" providerId="LiveId" clId="{8BC412E3-041C-44E5-9F66-17035322BC67}" dt="2025-02-19T14:13:36.176" v="64" actId="47"/>
        <pc:sldMkLst>
          <pc:docMk/>
          <pc:sldMk cId="1840206731" sldId="322"/>
        </pc:sldMkLst>
      </pc:sldChg>
      <pc:sldChg chg="add del">
        <pc:chgData name="Luísa Ferreira" userId="dad567e2eb153e2a" providerId="LiveId" clId="{8BC412E3-041C-44E5-9F66-17035322BC67}" dt="2025-02-19T14:13:36.911" v="65" actId="47"/>
        <pc:sldMkLst>
          <pc:docMk/>
          <pc:sldMk cId="2832315576" sldId="323"/>
        </pc:sldMkLst>
      </pc:sldChg>
      <pc:sldChg chg="add del">
        <pc:chgData name="Luísa Ferreira" userId="dad567e2eb153e2a" providerId="LiveId" clId="{8BC412E3-041C-44E5-9F66-17035322BC67}" dt="2025-02-19T14:13:37.442" v="66" actId="47"/>
        <pc:sldMkLst>
          <pc:docMk/>
          <pc:sldMk cId="3315498168" sldId="324"/>
        </pc:sldMkLst>
      </pc:sldChg>
    </pc:docChg>
  </pc:docChgLst>
  <pc:docChgLst>
    <pc:chgData name="Luísa Ferreira" userId="dad567e2eb153e2a" providerId="LiveId" clId="{C9621039-A10B-4D5E-93FB-53FDD79A7EF6}"/>
    <pc:docChg chg="undo custSel addSld delSld modSld">
      <pc:chgData name="Luísa Ferreira" userId="dad567e2eb153e2a" providerId="LiveId" clId="{C9621039-A10B-4D5E-93FB-53FDD79A7EF6}" dt="2025-02-20T18:12:17.778" v="706"/>
      <pc:docMkLst>
        <pc:docMk/>
      </pc:docMkLst>
      <pc:sldChg chg="modAnim">
        <pc:chgData name="Luísa Ferreira" userId="dad567e2eb153e2a" providerId="LiveId" clId="{C9621039-A10B-4D5E-93FB-53FDD79A7EF6}" dt="2025-02-20T16:29:43.849" v="705"/>
        <pc:sldMkLst>
          <pc:docMk/>
          <pc:sldMk cId="1147860941" sldId="269"/>
        </pc:sldMkLst>
      </pc:sldChg>
      <pc:sldChg chg="modSp modAnim">
        <pc:chgData name="Luísa Ferreira" userId="dad567e2eb153e2a" providerId="LiveId" clId="{C9621039-A10B-4D5E-93FB-53FDD79A7EF6}" dt="2025-02-20T18:12:17.778" v="706"/>
        <pc:sldMkLst>
          <pc:docMk/>
          <pc:sldMk cId="2923291479" sldId="289"/>
        </pc:sldMkLst>
        <pc:graphicFrameChg chg="mod">
          <ac:chgData name="Luísa Ferreira" userId="dad567e2eb153e2a" providerId="LiveId" clId="{C9621039-A10B-4D5E-93FB-53FDD79A7EF6}" dt="2025-02-20T18:12:17.778" v="706"/>
          <ac:graphicFrameMkLst>
            <pc:docMk/>
            <pc:sldMk cId="2923291479" sldId="289"/>
            <ac:graphicFrameMk id="22" creationId="{00000000-0000-0000-0000-000000000000}"/>
          </ac:graphicFrameMkLst>
        </pc:graphicFrameChg>
      </pc:sldChg>
      <pc:sldChg chg="addSp modSp mod modAnim">
        <pc:chgData name="Luísa Ferreira" userId="dad567e2eb153e2a" providerId="LiveId" clId="{C9621039-A10B-4D5E-93FB-53FDD79A7EF6}" dt="2025-02-20T16:22:32.317" v="630"/>
        <pc:sldMkLst>
          <pc:docMk/>
          <pc:sldMk cId="1180040199" sldId="305"/>
        </pc:sldMkLst>
        <pc:spChg chg="add mod">
          <ac:chgData name="Luísa Ferreira" userId="dad567e2eb153e2a" providerId="LiveId" clId="{C9621039-A10B-4D5E-93FB-53FDD79A7EF6}" dt="2025-02-20T16:05:43.538" v="399" actId="1076"/>
          <ac:spMkLst>
            <pc:docMk/>
            <pc:sldMk cId="1180040199" sldId="305"/>
            <ac:spMk id="3" creationId="{E820DC24-39E1-3108-4460-CC2A471DE454}"/>
          </ac:spMkLst>
        </pc:spChg>
        <pc:spChg chg="mod">
          <ac:chgData name="Luísa Ferreira" userId="dad567e2eb153e2a" providerId="LiveId" clId="{C9621039-A10B-4D5E-93FB-53FDD79A7EF6}" dt="2025-02-20T16:18:05.259" v="593" actId="207"/>
          <ac:spMkLst>
            <pc:docMk/>
            <pc:sldMk cId="1180040199" sldId="305"/>
            <ac:spMk id="4" creationId="{5F074F62-6887-EB34-00E5-1AB3A5758909}"/>
          </ac:spMkLst>
        </pc:spChg>
      </pc:sldChg>
      <pc:sldChg chg="addSp modSp mod modAnim">
        <pc:chgData name="Luísa Ferreira" userId="dad567e2eb153e2a" providerId="LiveId" clId="{C9621039-A10B-4D5E-93FB-53FDD79A7EF6}" dt="2025-02-20T16:22:39.347" v="631"/>
        <pc:sldMkLst>
          <pc:docMk/>
          <pc:sldMk cId="541814167" sldId="306"/>
        </pc:sldMkLst>
        <pc:spChg chg="add mod">
          <ac:chgData name="Luísa Ferreira" userId="dad567e2eb153e2a" providerId="LiveId" clId="{C9621039-A10B-4D5E-93FB-53FDD79A7EF6}" dt="2025-02-20T16:06:08.955" v="405" actId="1076"/>
          <ac:spMkLst>
            <pc:docMk/>
            <pc:sldMk cId="541814167" sldId="306"/>
            <ac:spMk id="2" creationId="{B78F7089-297A-2DD7-301F-C345F91DFAA9}"/>
          </ac:spMkLst>
        </pc:spChg>
        <pc:spChg chg="mod">
          <ac:chgData name="Luísa Ferreira" userId="dad567e2eb153e2a" providerId="LiveId" clId="{C9621039-A10B-4D5E-93FB-53FDD79A7EF6}" dt="2025-02-20T16:18:10.033" v="594" actId="207"/>
          <ac:spMkLst>
            <pc:docMk/>
            <pc:sldMk cId="541814167" sldId="306"/>
            <ac:spMk id="3" creationId="{B05BF9BF-CA4E-B55A-69AD-67D7148047A6}"/>
          </ac:spMkLst>
        </pc:spChg>
      </pc:sldChg>
      <pc:sldChg chg="addSp modSp mod modAnim">
        <pc:chgData name="Luísa Ferreira" userId="dad567e2eb153e2a" providerId="LiveId" clId="{C9621039-A10B-4D5E-93FB-53FDD79A7EF6}" dt="2025-02-20T16:22:44.333" v="632"/>
        <pc:sldMkLst>
          <pc:docMk/>
          <pc:sldMk cId="742929871" sldId="307"/>
        </pc:sldMkLst>
        <pc:spChg chg="add mod">
          <ac:chgData name="Luísa Ferreira" userId="dad567e2eb153e2a" providerId="LiveId" clId="{C9621039-A10B-4D5E-93FB-53FDD79A7EF6}" dt="2025-02-20T16:09:18.244" v="413" actId="14100"/>
          <ac:spMkLst>
            <pc:docMk/>
            <pc:sldMk cId="742929871" sldId="307"/>
            <ac:spMk id="2" creationId="{D2859D39-501A-3557-2E3E-478685BDF912}"/>
          </ac:spMkLst>
        </pc:spChg>
        <pc:spChg chg="mod">
          <ac:chgData name="Luísa Ferreira" userId="dad567e2eb153e2a" providerId="LiveId" clId="{C9621039-A10B-4D5E-93FB-53FDD79A7EF6}" dt="2025-02-20T16:18:15.691" v="595" actId="207"/>
          <ac:spMkLst>
            <pc:docMk/>
            <pc:sldMk cId="742929871" sldId="307"/>
            <ac:spMk id="3" creationId="{362ABDEF-5CB5-6D9B-B772-159969BE45C8}"/>
          </ac:spMkLst>
        </pc:spChg>
      </pc:sldChg>
      <pc:sldChg chg="addSp modSp mod modAnim">
        <pc:chgData name="Luísa Ferreira" userId="dad567e2eb153e2a" providerId="LiveId" clId="{C9621039-A10B-4D5E-93FB-53FDD79A7EF6}" dt="2025-02-20T16:22:50.957" v="633"/>
        <pc:sldMkLst>
          <pc:docMk/>
          <pc:sldMk cId="1133661239" sldId="308"/>
        </pc:sldMkLst>
        <pc:spChg chg="add mod">
          <ac:chgData name="Luísa Ferreira" userId="dad567e2eb153e2a" providerId="LiveId" clId="{C9621039-A10B-4D5E-93FB-53FDD79A7EF6}" dt="2025-02-20T16:09:40.447" v="420" actId="1076"/>
          <ac:spMkLst>
            <pc:docMk/>
            <pc:sldMk cId="1133661239" sldId="308"/>
            <ac:spMk id="2" creationId="{E02FB460-26A5-76E2-1A6D-F6DAD8360727}"/>
          </ac:spMkLst>
        </pc:spChg>
        <pc:spChg chg="mod">
          <ac:chgData name="Luísa Ferreira" userId="dad567e2eb153e2a" providerId="LiveId" clId="{C9621039-A10B-4D5E-93FB-53FDD79A7EF6}" dt="2025-02-20T16:18:20.851" v="596" actId="207"/>
          <ac:spMkLst>
            <pc:docMk/>
            <pc:sldMk cId="1133661239" sldId="308"/>
            <ac:spMk id="3" creationId="{2FF1F85F-6412-2DF6-4929-F42B0CE4DAD0}"/>
          </ac:spMkLst>
        </pc:spChg>
      </pc:sldChg>
      <pc:sldChg chg="addSp modSp mod modAnim">
        <pc:chgData name="Luísa Ferreira" userId="dad567e2eb153e2a" providerId="LiveId" clId="{C9621039-A10B-4D5E-93FB-53FDD79A7EF6}" dt="2025-02-20T16:27:08.963" v="701"/>
        <pc:sldMkLst>
          <pc:docMk/>
          <pc:sldMk cId="3413543594" sldId="309"/>
        </pc:sldMkLst>
        <pc:spChg chg="add mod">
          <ac:chgData name="Luísa Ferreira" userId="dad567e2eb153e2a" providerId="LiveId" clId="{C9621039-A10B-4D5E-93FB-53FDD79A7EF6}" dt="2025-02-20T16:16:57.673" v="507" actId="1076"/>
          <ac:spMkLst>
            <pc:docMk/>
            <pc:sldMk cId="3413543594" sldId="309"/>
            <ac:spMk id="2" creationId="{63542648-7549-034A-A639-51EFAC5D1BC2}"/>
          </ac:spMkLst>
        </pc:spChg>
        <pc:spChg chg="mod">
          <ac:chgData name="Luísa Ferreira" userId="dad567e2eb153e2a" providerId="LiveId" clId="{C9621039-A10B-4D5E-93FB-53FDD79A7EF6}" dt="2025-02-20T16:18:27.375" v="597" actId="207"/>
          <ac:spMkLst>
            <pc:docMk/>
            <pc:sldMk cId="3413543594" sldId="309"/>
            <ac:spMk id="3" creationId="{41F79B58-6749-0843-990E-99D032C44AC9}"/>
          </ac:spMkLst>
        </pc:spChg>
        <pc:spChg chg="add mod">
          <ac:chgData name="Luísa Ferreira" userId="dad567e2eb153e2a" providerId="LiveId" clId="{C9621039-A10B-4D5E-93FB-53FDD79A7EF6}" dt="2025-02-20T16:17:09.971" v="509" actId="1076"/>
          <ac:spMkLst>
            <pc:docMk/>
            <pc:sldMk cId="3413543594" sldId="309"/>
            <ac:spMk id="4" creationId="{6FCC54E9-68A7-1DAE-4A8B-38A8123D3CE6}"/>
          </ac:spMkLst>
        </pc:spChg>
        <pc:spChg chg="add mod">
          <ac:chgData name="Luísa Ferreira" userId="dad567e2eb153e2a" providerId="LiveId" clId="{C9621039-A10B-4D5E-93FB-53FDD79A7EF6}" dt="2025-02-20T16:17:15.770" v="511" actId="1076"/>
          <ac:spMkLst>
            <pc:docMk/>
            <pc:sldMk cId="3413543594" sldId="309"/>
            <ac:spMk id="5" creationId="{3AD08D4F-EDBA-EC58-8453-C4BC73558B0C}"/>
          </ac:spMkLst>
        </pc:spChg>
        <pc:spChg chg="add mod">
          <ac:chgData name="Luísa Ferreira" userId="dad567e2eb153e2a" providerId="LiveId" clId="{C9621039-A10B-4D5E-93FB-53FDD79A7EF6}" dt="2025-02-20T16:17:23.125" v="513" actId="1076"/>
          <ac:spMkLst>
            <pc:docMk/>
            <pc:sldMk cId="3413543594" sldId="309"/>
            <ac:spMk id="7" creationId="{E407C691-39C6-3F16-47A5-ADE1DE7E1376}"/>
          </ac:spMkLst>
        </pc:spChg>
        <pc:spChg chg="add mod">
          <ac:chgData name="Luísa Ferreira" userId="dad567e2eb153e2a" providerId="LiveId" clId="{C9621039-A10B-4D5E-93FB-53FDD79A7EF6}" dt="2025-02-20T16:22:09.895" v="629" actId="1076"/>
          <ac:spMkLst>
            <pc:docMk/>
            <pc:sldMk cId="3413543594" sldId="309"/>
            <ac:spMk id="9" creationId="{527FA148-AD55-9448-6B4E-7EFDCE1CF38D}"/>
          </ac:spMkLst>
        </pc:spChg>
      </pc:sldChg>
      <pc:sldChg chg="addSp modSp mod modAnim">
        <pc:chgData name="Luísa Ferreira" userId="dad567e2eb153e2a" providerId="LiveId" clId="{C9621039-A10B-4D5E-93FB-53FDD79A7EF6}" dt="2025-02-20T16:23:04.954" v="634"/>
        <pc:sldMkLst>
          <pc:docMk/>
          <pc:sldMk cId="322598655" sldId="310"/>
        </pc:sldMkLst>
        <pc:spChg chg="add mod">
          <ac:chgData name="Luísa Ferreira" userId="dad567e2eb153e2a" providerId="LiveId" clId="{C9621039-A10B-4D5E-93FB-53FDD79A7EF6}" dt="2025-02-20T16:10:04.764" v="425" actId="1076"/>
          <ac:spMkLst>
            <pc:docMk/>
            <pc:sldMk cId="322598655" sldId="310"/>
            <ac:spMk id="2" creationId="{7F5A2F9D-9E97-C3F7-2398-99765DAAC838}"/>
          </ac:spMkLst>
        </pc:spChg>
        <pc:spChg chg="mod">
          <ac:chgData name="Luísa Ferreira" userId="dad567e2eb153e2a" providerId="LiveId" clId="{C9621039-A10B-4D5E-93FB-53FDD79A7EF6}" dt="2025-02-20T16:18:33.012" v="598" actId="207"/>
          <ac:spMkLst>
            <pc:docMk/>
            <pc:sldMk cId="322598655" sldId="310"/>
            <ac:spMk id="3" creationId="{C712E583-85D4-2115-B979-0B34176421C8}"/>
          </ac:spMkLst>
        </pc:spChg>
      </pc:sldChg>
      <pc:sldChg chg="addSp modSp mod modAnim">
        <pc:chgData name="Luísa Ferreira" userId="dad567e2eb153e2a" providerId="LiveId" clId="{C9621039-A10B-4D5E-93FB-53FDD79A7EF6}" dt="2025-02-20T16:26:35.409" v="691"/>
        <pc:sldMkLst>
          <pc:docMk/>
          <pc:sldMk cId="1667362691" sldId="311"/>
        </pc:sldMkLst>
        <pc:spChg chg="add mod">
          <ac:chgData name="Luísa Ferreira" userId="dad567e2eb153e2a" providerId="LiveId" clId="{C9621039-A10B-4D5E-93FB-53FDD79A7EF6}" dt="2025-02-20T16:16:11.039" v="497" actId="1076"/>
          <ac:spMkLst>
            <pc:docMk/>
            <pc:sldMk cId="1667362691" sldId="311"/>
            <ac:spMk id="2" creationId="{B319387E-41BE-34E0-4341-50E03DACEA63}"/>
          </ac:spMkLst>
        </pc:spChg>
        <pc:spChg chg="mod">
          <ac:chgData name="Luísa Ferreira" userId="dad567e2eb153e2a" providerId="LiveId" clId="{C9621039-A10B-4D5E-93FB-53FDD79A7EF6}" dt="2025-02-20T16:18:39.584" v="599" actId="207"/>
          <ac:spMkLst>
            <pc:docMk/>
            <pc:sldMk cId="1667362691" sldId="311"/>
            <ac:spMk id="3" creationId="{0BE0A841-567F-FB8D-EF46-B465ED74F050}"/>
          </ac:spMkLst>
        </pc:spChg>
        <pc:spChg chg="add mod">
          <ac:chgData name="Luísa Ferreira" userId="dad567e2eb153e2a" providerId="LiveId" clId="{C9621039-A10B-4D5E-93FB-53FDD79A7EF6}" dt="2025-02-20T16:16:16.337" v="499" actId="1076"/>
          <ac:spMkLst>
            <pc:docMk/>
            <pc:sldMk cId="1667362691" sldId="311"/>
            <ac:spMk id="4" creationId="{990CA5B5-2F0D-3422-E46C-3888BD04C765}"/>
          </ac:spMkLst>
        </pc:spChg>
        <pc:spChg chg="add mod">
          <ac:chgData name="Luísa Ferreira" userId="dad567e2eb153e2a" providerId="LiveId" clId="{C9621039-A10B-4D5E-93FB-53FDD79A7EF6}" dt="2025-02-20T16:16:21.335" v="501" actId="1076"/>
          <ac:spMkLst>
            <pc:docMk/>
            <pc:sldMk cId="1667362691" sldId="311"/>
            <ac:spMk id="5" creationId="{13E39B35-A04E-E66B-2E92-070210973FE1}"/>
          </ac:spMkLst>
        </pc:spChg>
        <pc:spChg chg="add mod">
          <ac:chgData name="Luísa Ferreira" userId="dad567e2eb153e2a" providerId="LiveId" clId="{C9621039-A10B-4D5E-93FB-53FDD79A7EF6}" dt="2025-02-20T16:16:33.465" v="503" actId="1076"/>
          <ac:spMkLst>
            <pc:docMk/>
            <pc:sldMk cId="1667362691" sldId="311"/>
            <ac:spMk id="7" creationId="{C8F522AE-28E3-E69E-AC94-3B7AB260D84E}"/>
          </ac:spMkLst>
        </pc:spChg>
        <pc:spChg chg="add mod">
          <ac:chgData name="Luísa Ferreira" userId="dad567e2eb153e2a" providerId="LiveId" clId="{C9621039-A10B-4D5E-93FB-53FDD79A7EF6}" dt="2025-02-20T16:21:57.267" v="627" actId="1076"/>
          <ac:spMkLst>
            <pc:docMk/>
            <pc:sldMk cId="1667362691" sldId="311"/>
            <ac:spMk id="9" creationId="{626FC848-1332-0D04-6B14-4CA41B34000C}"/>
          </ac:spMkLst>
        </pc:spChg>
      </pc:sldChg>
      <pc:sldChg chg="addSp modSp mod modAnim">
        <pc:chgData name="Luísa Ferreira" userId="dad567e2eb153e2a" providerId="LiveId" clId="{C9621039-A10B-4D5E-93FB-53FDD79A7EF6}" dt="2025-02-20T16:23:13.149" v="635"/>
        <pc:sldMkLst>
          <pc:docMk/>
          <pc:sldMk cId="1277455198" sldId="312"/>
        </pc:sldMkLst>
        <pc:spChg chg="add mod">
          <ac:chgData name="Luísa Ferreira" userId="dad567e2eb153e2a" providerId="LiveId" clId="{C9621039-A10B-4D5E-93FB-53FDD79A7EF6}" dt="2025-02-20T16:10:19.612" v="431" actId="1076"/>
          <ac:spMkLst>
            <pc:docMk/>
            <pc:sldMk cId="1277455198" sldId="312"/>
            <ac:spMk id="2" creationId="{8454EE12-00AD-6EB4-9299-9FD6CD2E20A3}"/>
          </ac:spMkLst>
        </pc:spChg>
        <pc:spChg chg="mod">
          <ac:chgData name="Luísa Ferreira" userId="dad567e2eb153e2a" providerId="LiveId" clId="{C9621039-A10B-4D5E-93FB-53FDD79A7EF6}" dt="2025-02-20T16:18:43.348" v="600" actId="207"/>
          <ac:spMkLst>
            <pc:docMk/>
            <pc:sldMk cId="1277455198" sldId="312"/>
            <ac:spMk id="3" creationId="{045521AD-CD8A-2C58-93DE-9A307719BCD5}"/>
          </ac:spMkLst>
        </pc:spChg>
      </pc:sldChg>
      <pc:sldChg chg="addSp modSp mod modAnim">
        <pc:chgData name="Luísa Ferreira" userId="dad567e2eb153e2a" providerId="LiveId" clId="{C9621039-A10B-4D5E-93FB-53FDD79A7EF6}" dt="2025-02-20T16:26:06.286" v="681"/>
        <pc:sldMkLst>
          <pc:docMk/>
          <pc:sldMk cId="2351993383" sldId="313"/>
        </pc:sldMkLst>
        <pc:spChg chg="add mod">
          <ac:chgData name="Luísa Ferreira" userId="dad567e2eb153e2a" providerId="LiveId" clId="{C9621039-A10B-4D5E-93FB-53FDD79A7EF6}" dt="2025-02-20T16:15:44.160" v="491" actId="1076"/>
          <ac:spMkLst>
            <pc:docMk/>
            <pc:sldMk cId="2351993383" sldId="313"/>
            <ac:spMk id="2" creationId="{95F7C3A8-EFE7-04C3-AD61-A2421DCBF2E4}"/>
          </ac:spMkLst>
        </pc:spChg>
        <pc:spChg chg="mod">
          <ac:chgData name="Luísa Ferreira" userId="dad567e2eb153e2a" providerId="LiveId" clId="{C9621039-A10B-4D5E-93FB-53FDD79A7EF6}" dt="2025-02-20T16:18:48.564" v="601" actId="207"/>
          <ac:spMkLst>
            <pc:docMk/>
            <pc:sldMk cId="2351993383" sldId="313"/>
            <ac:spMk id="3" creationId="{BD9AA767-762B-CF35-246C-046F58D208C7}"/>
          </ac:spMkLst>
        </pc:spChg>
        <pc:spChg chg="add mod">
          <ac:chgData name="Luísa Ferreira" userId="dad567e2eb153e2a" providerId="LiveId" clId="{C9621039-A10B-4D5E-93FB-53FDD79A7EF6}" dt="2025-02-20T16:15:48.812" v="493" actId="1076"/>
          <ac:spMkLst>
            <pc:docMk/>
            <pc:sldMk cId="2351993383" sldId="313"/>
            <ac:spMk id="4" creationId="{F357B37F-8373-11C8-8F0D-55D386AF6F3E}"/>
          </ac:spMkLst>
        </pc:spChg>
        <pc:spChg chg="add mod">
          <ac:chgData name="Luísa Ferreira" userId="dad567e2eb153e2a" providerId="LiveId" clId="{C9621039-A10B-4D5E-93FB-53FDD79A7EF6}" dt="2025-02-20T16:15:55.792" v="495" actId="1076"/>
          <ac:spMkLst>
            <pc:docMk/>
            <pc:sldMk cId="2351993383" sldId="313"/>
            <ac:spMk id="5" creationId="{CC7168E6-FC2D-6A24-A162-5A0047508886}"/>
          </ac:spMkLst>
        </pc:spChg>
        <pc:spChg chg="add mod">
          <ac:chgData name="Luísa Ferreira" userId="dad567e2eb153e2a" providerId="LiveId" clId="{C9621039-A10B-4D5E-93FB-53FDD79A7EF6}" dt="2025-02-20T16:21:40.245" v="623" actId="1076"/>
          <ac:spMkLst>
            <pc:docMk/>
            <pc:sldMk cId="2351993383" sldId="313"/>
            <ac:spMk id="7" creationId="{C18D85F1-0308-8812-FFC6-68053C9650F3}"/>
          </ac:spMkLst>
        </pc:spChg>
        <pc:spChg chg="add mod">
          <ac:chgData name="Luísa Ferreira" userId="dad567e2eb153e2a" providerId="LiveId" clId="{C9621039-A10B-4D5E-93FB-53FDD79A7EF6}" dt="2025-02-20T16:21:46.563" v="625" actId="1076"/>
          <ac:spMkLst>
            <pc:docMk/>
            <pc:sldMk cId="2351993383" sldId="313"/>
            <ac:spMk id="9" creationId="{9490503B-16F5-3749-419F-2AABE2B98D7B}"/>
          </ac:spMkLst>
        </pc:spChg>
      </pc:sldChg>
      <pc:sldChg chg="addSp modSp mod modAnim">
        <pc:chgData name="Luísa Ferreira" userId="dad567e2eb153e2a" providerId="LiveId" clId="{C9621039-A10B-4D5E-93FB-53FDD79A7EF6}" dt="2025-02-20T16:23:20.243" v="636"/>
        <pc:sldMkLst>
          <pc:docMk/>
          <pc:sldMk cId="1516478838" sldId="314"/>
        </pc:sldMkLst>
        <pc:spChg chg="add mod">
          <ac:chgData name="Luísa Ferreira" userId="dad567e2eb153e2a" providerId="LiveId" clId="{C9621039-A10B-4D5E-93FB-53FDD79A7EF6}" dt="2025-02-20T16:10:52.647" v="439" actId="1076"/>
          <ac:spMkLst>
            <pc:docMk/>
            <pc:sldMk cId="1516478838" sldId="314"/>
            <ac:spMk id="2" creationId="{559FEA63-1C45-5DB1-8BAF-8071E03FD257}"/>
          </ac:spMkLst>
        </pc:spChg>
        <pc:spChg chg="mod">
          <ac:chgData name="Luísa Ferreira" userId="dad567e2eb153e2a" providerId="LiveId" clId="{C9621039-A10B-4D5E-93FB-53FDD79A7EF6}" dt="2025-02-20T16:19:00.184" v="602" actId="207"/>
          <ac:spMkLst>
            <pc:docMk/>
            <pc:sldMk cId="1516478838" sldId="314"/>
            <ac:spMk id="3" creationId="{9DC05999-7691-4582-DA41-3F06D74247E0}"/>
          </ac:spMkLst>
        </pc:spChg>
      </pc:sldChg>
      <pc:sldChg chg="addSp modSp mod modAnim">
        <pc:chgData name="Luísa Ferreira" userId="dad567e2eb153e2a" providerId="LiveId" clId="{C9621039-A10B-4D5E-93FB-53FDD79A7EF6}" dt="2025-02-20T16:25:40.238" v="671"/>
        <pc:sldMkLst>
          <pc:docMk/>
          <pc:sldMk cId="2884909087" sldId="315"/>
        </pc:sldMkLst>
        <pc:spChg chg="add mod">
          <ac:chgData name="Luísa Ferreira" userId="dad567e2eb153e2a" providerId="LiveId" clId="{C9621039-A10B-4D5E-93FB-53FDD79A7EF6}" dt="2025-02-20T16:15:21.660" v="485" actId="1076"/>
          <ac:spMkLst>
            <pc:docMk/>
            <pc:sldMk cId="2884909087" sldId="315"/>
            <ac:spMk id="2" creationId="{B9002929-633E-C56C-EAA6-7A9FE304A774}"/>
          </ac:spMkLst>
        </pc:spChg>
        <pc:spChg chg="mod">
          <ac:chgData name="Luísa Ferreira" userId="dad567e2eb153e2a" providerId="LiveId" clId="{C9621039-A10B-4D5E-93FB-53FDD79A7EF6}" dt="2025-02-20T16:19:08.595" v="603" actId="207"/>
          <ac:spMkLst>
            <pc:docMk/>
            <pc:sldMk cId="2884909087" sldId="315"/>
            <ac:spMk id="3" creationId="{C8AB135C-3823-4D0D-0A1E-44BD995DDB83}"/>
          </ac:spMkLst>
        </pc:spChg>
        <pc:spChg chg="add mod">
          <ac:chgData name="Luísa Ferreira" userId="dad567e2eb153e2a" providerId="LiveId" clId="{C9621039-A10B-4D5E-93FB-53FDD79A7EF6}" dt="2025-02-20T16:15:26.966" v="487" actId="1076"/>
          <ac:spMkLst>
            <pc:docMk/>
            <pc:sldMk cId="2884909087" sldId="315"/>
            <ac:spMk id="4" creationId="{7770B1A4-1257-2A77-35EE-D72B2E33FEE5}"/>
          </ac:spMkLst>
        </pc:spChg>
        <pc:spChg chg="add mod">
          <ac:chgData name="Luísa Ferreira" userId="dad567e2eb153e2a" providerId="LiveId" clId="{C9621039-A10B-4D5E-93FB-53FDD79A7EF6}" dt="2025-02-20T16:15:35.331" v="489" actId="1076"/>
          <ac:spMkLst>
            <pc:docMk/>
            <pc:sldMk cId="2884909087" sldId="315"/>
            <ac:spMk id="5" creationId="{B3F16060-8B50-92EB-FCF2-F5159E65197E}"/>
          </ac:spMkLst>
        </pc:spChg>
        <pc:spChg chg="add mod">
          <ac:chgData name="Luísa Ferreira" userId="dad567e2eb153e2a" providerId="LiveId" clId="{C9621039-A10B-4D5E-93FB-53FDD79A7EF6}" dt="2025-02-20T16:21:21.610" v="619" actId="1076"/>
          <ac:spMkLst>
            <pc:docMk/>
            <pc:sldMk cId="2884909087" sldId="315"/>
            <ac:spMk id="7" creationId="{7BD0F0FB-D5A4-9FCC-2486-916725EE80C5}"/>
          </ac:spMkLst>
        </pc:spChg>
        <pc:spChg chg="add mod">
          <ac:chgData name="Luísa Ferreira" userId="dad567e2eb153e2a" providerId="LiveId" clId="{C9621039-A10B-4D5E-93FB-53FDD79A7EF6}" dt="2025-02-20T16:21:26.877" v="621" actId="1076"/>
          <ac:spMkLst>
            <pc:docMk/>
            <pc:sldMk cId="2884909087" sldId="315"/>
            <ac:spMk id="9" creationId="{2C6C2B2F-72AB-3C20-14CF-FE7BC45BE2EB}"/>
          </ac:spMkLst>
        </pc:spChg>
      </pc:sldChg>
      <pc:sldChg chg="addSp modSp mod modAnim">
        <pc:chgData name="Luísa Ferreira" userId="dad567e2eb153e2a" providerId="LiveId" clId="{C9621039-A10B-4D5E-93FB-53FDD79A7EF6}" dt="2025-02-20T16:23:26.810" v="637"/>
        <pc:sldMkLst>
          <pc:docMk/>
          <pc:sldMk cId="979351158" sldId="316"/>
        </pc:sldMkLst>
        <pc:spChg chg="add mod">
          <ac:chgData name="Luísa Ferreira" userId="dad567e2eb153e2a" providerId="LiveId" clId="{C9621039-A10B-4D5E-93FB-53FDD79A7EF6}" dt="2025-02-20T16:11:07.048" v="445" actId="1076"/>
          <ac:spMkLst>
            <pc:docMk/>
            <pc:sldMk cId="979351158" sldId="316"/>
            <ac:spMk id="2" creationId="{A2917297-B192-89FC-843D-3DA8CC263881}"/>
          </ac:spMkLst>
        </pc:spChg>
        <pc:spChg chg="mod">
          <ac:chgData name="Luísa Ferreira" userId="dad567e2eb153e2a" providerId="LiveId" clId="{C9621039-A10B-4D5E-93FB-53FDD79A7EF6}" dt="2025-02-20T16:19:12.174" v="604" actId="207"/>
          <ac:spMkLst>
            <pc:docMk/>
            <pc:sldMk cId="979351158" sldId="316"/>
            <ac:spMk id="3" creationId="{A588D9F2-30C9-A73B-CC19-A1F5C0A5AD11}"/>
          </ac:spMkLst>
        </pc:spChg>
      </pc:sldChg>
      <pc:sldChg chg="addSp modSp mod modAnim">
        <pc:chgData name="Luísa Ferreira" userId="dad567e2eb153e2a" providerId="LiveId" clId="{C9621039-A10B-4D5E-93FB-53FDD79A7EF6}" dt="2025-02-20T16:25:11.241" v="660"/>
        <pc:sldMkLst>
          <pc:docMk/>
          <pc:sldMk cId="1681524702" sldId="317"/>
        </pc:sldMkLst>
        <pc:spChg chg="add mod">
          <ac:chgData name="Luísa Ferreira" userId="dad567e2eb153e2a" providerId="LiveId" clId="{C9621039-A10B-4D5E-93FB-53FDD79A7EF6}" dt="2025-02-20T16:14:50.174" v="477" actId="1076"/>
          <ac:spMkLst>
            <pc:docMk/>
            <pc:sldMk cId="1681524702" sldId="317"/>
            <ac:spMk id="2" creationId="{71A1C340-E839-1C24-9EC6-E029DED06494}"/>
          </ac:spMkLst>
        </pc:spChg>
        <pc:spChg chg="add mod">
          <ac:chgData name="Luísa Ferreira" userId="dad567e2eb153e2a" providerId="LiveId" clId="{C9621039-A10B-4D5E-93FB-53FDD79A7EF6}" dt="2025-02-20T16:14:57.394" v="479" actId="1076"/>
          <ac:spMkLst>
            <pc:docMk/>
            <pc:sldMk cId="1681524702" sldId="317"/>
            <ac:spMk id="3" creationId="{042ACFF0-5839-FBD6-5EC9-B13C67828849}"/>
          </ac:spMkLst>
        </pc:spChg>
        <pc:spChg chg="add mod">
          <ac:chgData name="Luísa Ferreira" userId="dad567e2eb153e2a" providerId="LiveId" clId="{C9621039-A10B-4D5E-93FB-53FDD79A7EF6}" dt="2025-02-20T16:15:01.923" v="481" actId="1076"/>
          <ac:spMkLst>
            <pc:docMk/>
            <pc:sldMk cId="1681524702" sldId="317"/>
            <ac:spMk id="4" creationId="{B935E185-7AE9-5C57-4246-A5DB50CEF439}"/>
          </ac:spMkLst>
        </pc:spChg>
        <pc:spChg chg="add mod">
          <ac:chgData name="Luísa Ferreira" userId="dad567e2eb153e2a" providerId="LiveId" clId="{C9621039-A10B-4D5E-93FB-53FDD79A7EF6}" dt="2025-02-20T16:15:07.179" v="483" actId="1076"/>
          <ac:spMkLst>
            <pc:docMk/>
            <pc:sldMk cId="1681524702" sldId="317"/>
            <ac:spMk id="5" creationId="{E88B7537-72EF-D219-71A0-5028B8AF948A}"/>
          </ac:spMkLst>
        </pc:spChg>
        <pc:spChg chg="add mod">
          <ac:chgData name="Luísa Ferreira" userId="dad567e2eb153e2a" providerId="LiveId" clId="{C9621039-A10B-4D5E-93FB-53FDD79A7EF6}" dt="2025-02-20T16:21:11.177" v="617" actId="1076"/>
          <ac:spMkLst>
            <pc:docMk/>
            <pc:sldMk cId="1681524702" sldId="317"/>
            <ac:spMk id="7" creationId="{5FE143AE-5F8D-6360-9369-B0A46F8FDE92}"/>
          </ac:spMkLst>
        </pc:spChg>
        <pc:spChg chg="mod">
          <ac:chgData name="Luísa Ferreira" userId="dad567e2eb153e2a" providerId="LiveId" clId="{C9621039-A10B-4D5E-93FB-53FDD79A7EF6}" dt="2025-02-20T15:44:29.633" v="158" actId="113"/>
          <ac:spMkLst>
            <pc:docMk/>
            <pc:sldMk cId="1681524702" sldId="317"/>
            <ac:spMk id="11" creationId="{C985107C-7D0C-FEA6-8365-4D6DF30B0FA7}"/>
          </ac:spMkLst>
        </pc:spChg>
        <pc:spChg chg="mod">
          <ac:chgData name="Luísa Ferreira" userId="dad567e2eb153e2a" providerId="LiveId" clId="{C9621039-A10B-4D5E-93FB-53FDD79A7EF6}" dt="2025-02-20T16:19:18.240" v="605" actId="207"/>
          <ac:spMkLst>
            <pc:docMk/>
            <pc:sldMk cId="1681524702" sldId="317"/>
            <ac:spMk id="13" creationId="{A19F3BA3-F0B5-1005-3B8F-07E98DB72352}"/>
          </ac:spMkLst>
        </pc:spChg>
      </pc:sldChg>
      <pc:sldChg chg="addSp modSp mod modAnim">
        <pc:chgData name="Luísa Ferreira" userId="dad567e2eb153e2a" providerId="LiveId" clId="{C9621039-A10B-4D5E-93FB-53FDD79A7EF6}" dt="2025-02-20T16:23:33.212" v="638"/>
        <pc:sldMkLst>
          <pc:docMk/>
          <pc:sldMk cId="791671949" sldId="318"/>
        </pc:sldMkLst>
        <pc:spChg chg="add mod">
          <ac:chgData name="Luísa Ferreira" userId="dad567e2eb153e2a" providerId="LiveId" clId="{C9621039-A10B-4D5E-93FB-53FDD79A7EF6}" dt="2025-02-20T16:11:25.076" v="452" actId="1076"/>
          <ac:spMkLst>
            <pc:docMk/>
            <pc:sldMk cId="791671949" sldId="318"/>
            <ac:spMk id="2" creationId="{7F5F1B22-9C9E-E908-F8CB-6EC15AF9D99B}"/>
          </ac:spMkLst>
        </pc:spChg>
        <pc:spChg chg="mod">
          <ac:chgData name="Luísa Ferreira" userId="dad567e2eb153e2a" providerId="LiveId" clId="{C9621039-A10B-4D5E-93FB-53FDD79A7EF6}" dt="2025-02-20T16:19:22.098" v="606" actId="207"/>
          <ac:spMkLst>
            <pc:docMk/>
            <pc:sldMk cId="791671949" sldId="318"/>
            <ac:spMk id="3" creationId="{EC969E90-2672-9859-A9EA-66D7AE29D575}"/>
          </ac:spMkLst>
        </pc:spChg>
      </pc:sldChg>
      <pc:sldChg chg="addSp modSp mod modAnim">
        <pc:chgData name="Luísa Ferreira" userId="dad567e2eb153e2a" providerId="LiveId" clId="{C9621039-A10B-4D5E-93FB-53FDD79A7EF6}" dt="2025-02-20T16:24:13.962" v="650"/>
        <pc:sldMkLst>
          <pc:docMk/>
          <pc:sldMk cId="901345037" sldId="319"/>
        </pc:sldMkLst>
        <pc:spChg chg="add mod">
          <ac:chgData name="Luísa Ferreira" userId="dad567e2eb153e2a" providerId="LiveId" clId="{C9621039-A10B-4D5E-93FB-53FDD79A7EF6}" dt="2025-02-20T16:13:19.492" v="469" actId="1076"/>
          <ac:spMkLst>
            <pc:docMk/>
            <pc:sldMk cId="901345037" sldId="319"/>
            <ac:spMk id="2" creationId="{8D16EA7E-B116-BD13-FAB5-24FDA7A177CE}"/>
          </ac:spMkLst>
        </pc:spChg>
        <pc:spChg chg="mod">
          <ac:chgData name="Luísa Ferreira" userId="dad567e2eb153e2a" providerId="LiveId" clId="{C9621039-A10B-4D5E-93FB-53FDD79A7EF6}" dt="2025-02-20T16:19:27.018" v="607" actId="207"/>
          <ac:spMkLst>
            <pc:docMk/>
            <pc:sldMk cId="901345037" sldId="319"/>
            <ac:spMk id="3" creationId="{5D72A5E5-1019-A3D5-E291-D15CCCBFAE77}"/>
          </ac:spMkLst>
        </pc:spChg>
        <pc:spChg chg="add mod">
          <ac:chgData name="Luísa Ferreira" userId="dad567e2eb153e2a" providerId="LiveId" clId="{C9621039-A10B-4D5E-93FB-53FDD79A7EF6}" dt="2025-02-20T16:13:24.054" v="471" actId="1076"/>
          <ac:spMkLst>
            <pc:docMk/>
            <pc:sldMk cId="901345037" sldId="319"/>
            <ac:spMk id="4" creationId="{43B34ECA-8144-FE8B-B602-D421CB644BFA}"/>
          </ac:spMkLst>
        </pc:spChg>
        <pc:spChg chg="add mod">
          <ac:chgData name="Luísa Ferreira" userId="dad567e2eb153e2a" providerId="LiveId" clId="{C9621039-A10B-4D5E-93FB-53FDD79A7EF6}" dt="2025-02-20T16:13:28.421" v="473" actId="1076"/>
          <ac:spMkLst>
            <pc:docMk/>
            <pc:sldMk cId="901345037" sldId="319"/>
            <ac:spMk id="5" creationId="{7F955066-63D1-B2EF-1E0F-FA9136DBBF73}"/>
          </ac:spMkLst>
        </pc:spChg>
        <pc:spChg chg="add mod">
          <ac:chgData name="Luísa Ferreira" userId="dad567e2eb153e2a" providerId="LiveId" clId="{C9621039-A10B-4D5E-93FB-53FDD79A7EF6}" dt="2025-02-20T16:13:38.360" v="475" actId="1076"/>
          <ac:spMkLst>
            <pc:docMk/>
            <pc:sldMk cId="901345037" sldId="319"/>
            <ac:spMk id="7" creationId="{FE798E6A-044B-384B-9437-E1C9C0E3233F}"/>
          </ac:spMkLst>
        </pc:spChg>
        <pc:spChg chg="add mod">
          <ac:chgData name="Luísa Ferreira" userId="dad567e2eb153e2a" providerId="LiveId" clId="{C9621039-A10B-4D5E-93FB-53FDD79A7EF6}" dt="2025-02-20T16:20:57.162" v="615" actId="1076"/>
          <ac:spMkLst>
            <pc:docMk/>
            <pc:sldMk cId="901345037" sldId="319"/>
            <ac:spMk id="9" creationId="{8E3BE495-7325-F66D-3727-300A60F086D7}"/>
          </ac:spMkLst>
        </pc:spChg>
      </pc:sldChg>
      <pc:sldChg chg="addSp delSp modSp mod modAnim">
        <pc:chgData name="Luísa Ferreira" userId="dad567e2eb153e2a" providerId="LiveId" clId="{C9621039-A10B-4D5E-93FB-53FDD79A7EF6}" dt="2025-02-20T16:23:38.613" v="639"/>
        <pc:sldMkLst>
          <pc:docMk/>
          <pc:sldMk cId="1904319025" sldId="321"/>
        </pc:sldMkLst>
        <pc:spChg chg="add mod">
          <ac:chgData name="Luísa Ferreira" userId="dad567e2eb153e2a" providerId="LiveId" clId="{C9621039-A10B-4D5E-93FB-53FDD79A7EF6}" dt="2025-02-20T16:11:40.778" v="457" actId="1076"/>
          <ac:spMkLst>
            <pc:docMk/>
            <pc:sldMk cId="1904319025" sldId="321"/>
            <ac:spMk id="2" creationId="{948822C4-E226-8CFC-E126-AD045FD38067}"/>
          </ac:spMkLst>
        </pc:spChg>
        <pc:spChg chg="mod">
          <ac:chgData name="Luísa Ferreira" userId="dad567e2eb153e2a" providerId="LiveId" clId="{C9621039-A10B-4D5E-93FB-53FDD79A7EF6}" dt="2025-02-20T16:19:34.673" v="610" actId="207"/>
          <ac:spMkLst>
            <pc:docMk/>
            <pc:sldMk cId="1904319025" sldId="321"/>
            <ac:spMk id="3" creationId="{0EEBD4C3-757A-4B6D-EBBB-5513D7D58FDD}"/>
          </ac:spMkLst>
        </pc:spChg>
        <pc:spChg chg="add del mod">
          <ac:chgData name="Luísa Ferreira" userId="dad567e2eb153e2a" providerId="LiveId" clId="{C9621039-A10B-4D5E-93FB-53FDD79A7EF6}" dt="2025-02-20T16:13:01.163" v="466" actId="478"/>
          <ac:spMkLst>
            <pc:docMk/>
            <pc:sldMk cId="1904319025" sldId="321"/>
            <ac:spMk id="5" creationId="{400AAC97-152F-02BE-6FEF-EBB34988796D}"/>
          </ac:spMkLst>
        </pc:spChg>
        <pc:spChg chg="add del mod">
          <ac:chgData name="Luísa Ferreira" userId="dad567e2eb153e2a" providerId="LiveId" clId="{C9621039-A10B-4D5E-93FB-53FDD79A7EF6}" dt="2025-02-20T16:20:43.658" v="613" actId="478"/>
          <ac:spMkLst>
            <pc:docMk/>
            <pc:sldMk cId="1904319025" sldId="321"/>
            <ac:spMk id="9" creationId="{91374F7A-7970-C4A3-5BDA-775F43C4E022}"/>
          </ac:spMkLst>
        </pc:spChg>
      </pc:sldChg>
      <pc:sldChg chg="add del">
        <pc:chgData name="Luísa Ferreira" userId="dad567e2eb153e2a" providerId="LiveId" clId="{C9621039-A10B-4D5E-93FB-53FDD79A7EF6}" dt="2025-02-20T16:16:40.119" v="505"/>
        <pc:sldMkLst>
          <pc:docMk/>
          <pc:sldMk cId="3610876469" sldId="32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945AFF-EAB5-4964-AC79-CA26C7DBB5A9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54025" y="685800"/>
            <a:ext cx="59499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92CE3-547A-42E9-9055-17F7442EF0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1525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2731" y="2130426"/>
            <a:ext cx="10117614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85461" y="3886200"/>
            <a:ext cx="833215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2013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225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629729" y="274639"/>
            <a:ext cx="2678192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95154" y="274639"/>
            <a:ext cx="7836191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617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350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0261" y="4406901"/>
            <a:ext cx="1011761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40261" y="2906713"/>
            <a:ext cx="1011761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9204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95154" y="1600201"/>
            <a:ext cx="525719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50730" y="1600201"/>
            <a:ext cx="525719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674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5154" y="1535113"/>
            <a:ext cx="525925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95154" y="2174875"/>
            <a:ext cx="525925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046598" y="1535113"/>
            <a:ext cx="526132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046598" y="2174875"/>
            <a:ext cx="526132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4988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190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id="{B046E2BD-51E1-A612-64CC-F781725566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2057" y="6235303"/>
            <a:ext cx="1192173" cy="622697"/>
          </a:xfrm>
          <a:prstGeom prst="rect">
            <a:avLst/>
          </a:prstGeom>
        </p:spPr>
      </p:pic>
      <p:pic>
        <p:nvPicPr>
          <p:cNvPr id="8" name="Imagem 7" descr="Logotipo&#10;&#10;Descrição gerada automaticamente">
            <a:extLst>
              <a:ext uri="{FF2B5EF4-FFF2-40B4-BE49-F238E27FC236}">
                <a16:creationId xmlns:a16="http://schemas.microsoft.com/office/drawing/2014/main" id="{24B33571-8423-4E6F-FC91-7564B5D549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97255"/>
            <a:ext cx="1631057" cy="52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853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5154" y="273050"/>
            <a:ext cx="391603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53771" y="273051"/>
            <a:ext cx="66541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95154" y="1435101"/>
            <a:ext cx="391603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3870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33086" y="4800600"/>
            <a:ext cx="714184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33086" y="612775"/>
            <a:ext cx="714184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33086" y="5367338"/>
            <a:ext cx="714184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549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E5EDEB"/>
            </a:gs>
            <a:gs pos="97643">
              <a:srgbClr val="CADCD8"/>
            </a:gs>
            <a:gs pos="0">
              <a:srgbClr val="B0CAC4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95154" y="274638"/>
            <a:ext cx="107127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5154" y="1600201"/>
            <a:ext cx="1071276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95154" y="6356351"/>
            <a:ext cx="2777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D6F1E-FBE1-4B71-9823-45836441AC1E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66884" y="6356351"/>
            <a:ext cx="3769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530537" y="6356351"/>
            <a:ext cx="2777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8024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855193" y="253164"/>
            <a:ext cx="5897440" cy="2884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296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GABARITO COMENTADO </a:t>
            </a:r>
          </a:p>
          <a:p>
            <a:pPr algn="ctr"/>
            <a:r>
              <a:rPr lang="pt-BR" sz="4296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PROVA</a:t>
            </a:r>
          </a:p>
          <a:p>
            <a:pPr algn="ctr"/>
            <a:endParaRPr lang="pt-BR" sz="4296" b="1" dirty="0">
              <a:solidFill>
                <a:srgbClr val="0E4D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5272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OBA 2024 - NÍVEL 2</a:t>
            </a:r>
          </a:p>
        </p:txBody>
      </p:sp>
      <p:pic>
        <p:nvPicPr>
          <p:cNvPr id="2" name="Imagem 1" descr="Logotipo&#10;&#10;Descrição gerada automaticamente">
            <a:extLst>
              <a:ext uri="{FF2B5EF4-FFF2-40B4-BE49-F238E27FC236}">
                <a16:creationId xmlns:a16="http://schemas.microsoft.com/office/drawing/2014/main" id="{486117A2-306E-6428-BE41-F5CD349EA9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257" y="3720200"/>
            <a:ext cx="4183414" cy="2185087"/>
          </a:xfrm>
          <a:prstGeom prst="rect">
            <a:avLst/>
          </a:prstGeom>
        </p:spPr>
      </p:pic>
      <p:pic>
        <p:nvPicPr>
          <p:cNvPr id="5" name="Imagem 4" descr="Logotipo&#10;&#10;O conteúdo gerado por IA pode estar incorreto.">
            <a:extLst>
              <a:ext uri="{FF2B5EF4-FFF2-40B4-BE49-F238E27FC236}">
                <a16:creationId xmlns:a16="http://schemas.microsoft.com/office/drawing/2014/main" id="{C46B9680-7EC5-8E03-BE65-90B612C4C0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3505" y="3720944"/>
            <a:ext cx="5518995" cy="194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86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0A8326-068C-11B3-24EF-099EE843A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D35336DA-7614-5696-C338-E77BFB7B8B3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041" y="6183739"/>
            <a:ext cx="1257868" cy="657011"/>
          </a:xfrm>
          <a:prstGeom prst="rect">
            <a:avLst/>
          </a:prstGeom>
        </p:spPr>
      </p:pic>
      <p:pic>
        <p:nvPicPr>
          <p:cNvPr id="8" name="Imagem 7" descr="Logotipo&#10;&#10;O conteúdo gerado por IA pode estar incorreto.">
            <a:extLst>
              <a:ext uri="{FF2B5EF4-FFF2-40B4-BE49-F238E27FC236}">
                <a16:creationId xmlns:a16="http://schemas.microsoft.com/office/drawing/2014/main" id="{BDCCE22D-59E0-A4D1-64D7-7B699716E30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989"/>
            <a:ext cx="1819037" cy="639761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BD9AA767-762B-CF35-246C-046F58D208C7}"/>
              </a:ext>
            </a:extLst>
          </p:cNvPr>
          <p:cNvSpPr txBox="1"/>
          <p:nvPr/>
        </p:nvSpPr>
        <p:spPr>
          <a:xfrm>
            <a:off x="611357" y="692696"/>
            <a:ext cx="10680360" cy="37932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Questão 7) 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(Até 1 ponto) Atenção: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PRIMEIRO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coloque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F,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falso, ou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V,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verdadeiro, na frente de cada afirmação abaixo e,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DEPOIS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assinale a alternativa que contém a sequência correta de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lnSpc>
                <a:spcPct val="150000"/>
              </a:lnSpc>
            </a:pPr>
            <a:r>
              <a:rPr lang="pt-BR" sz="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1ª) (   ) A Lua é a principal responsável pelas marés na Terra.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2ª) (   ) Dos quatro planetas rochosos, três têm atmosferas.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3ª) (   ) Todo ano tem 12 meses e fevereiro é sempre o mais curtinho.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90600" indent="-54038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4ª) (   ) Fevereiro sempre tem 29 dias, mas no ano bissexto tem 28 dias.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90600" indent="-54038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5ª) (   ) Todo mês tem 30 dias, exceto fevereiro que tem sempre 29 dias.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5F7C3A8-EFE7-04C3-AD61-A2421DCBF2E4}"/>
              </a:ext>
            </a:extLst>
          </p:cNvPr>
          <p:cNvSpPr txBox="1"/>
          <p:nvPr/>
        </p:nvSpPr>
        <p:spPr>
          <a:xfrm>
            <a:off x="1502833" y="3024199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357B37F-8373-11C8-8F0D-55D386AF6F3E}"/>
              </a:ext>
            </a:extLst>
          </p:cNvPr>
          <p:cNvSpPr txBox="1"/>
          <p:nvPr/>
        </p:nvSpPr>
        <p:spPr>
          <a:xfrm>
            <a:off x="1502833" y="2465399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C7168E6-FC2D-6A24-A162-5A0047508886}"/>
              </a:ext>
            </a:extLst>
          </p:cNvPr>
          <p:cNvSpPr txBox="1"/>
          <p:nvPr/>
        </p:nvSpPr>
        <p:spPr>
          <a:xfrm>
            <a:off x="1502833" y="1940466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18D85F1-0308-8812-FFC6-68053C9650F3}"/>
              </a:ext>
            </a:extLst>
          </p:cNvPr>
          <p:cNvSpPr txBox="1"/>
          <p:nvPr/>
        </p:nvSpPr>
        <p:spPr>
          <a:xfrm>
            <a:off x="1519767" y="3566067"/>
            <a:ext cx="383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490503B-16F5-3749-419F-2AABE2B98D7B}"/>
              </a:ext>
            </a:extLst>
          </p:cNvPr>
          <p:cNvSpPr txBox="1"/>
          <p:nvPr/>
        </p:nvSpPr>
        <p:spPr>
          <a:xfrm>
            <a:off x="1519766" y="4107934"/>
            <a:ext cx="383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5199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23211-BBBC-4D33-17E2-546130C02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BBC9D345-29BF-4DF3-3A96-C636C812625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041" y="6183739"/>
            <a:ext cx="1257868" cy="657011"/>
          </a:xfrm>
          <a:prstGeom prst="rect">
            <a:avLst/>
          </a:prstGeom>
        </p:spPr>
      </p:pic>
      <p:pic>
        <p:nvPicPr>
          <p:cNvPr id="8" name="Imagem 7" descr="Logotipo&#10;&#10;O conteúdo gerado por IA pode estar incorreto.">
            <a:extLst>
              <a:ext uri="{FF2B5EF4-FFF2-40B4-BE49-F238E27FC236}">
                <a16:creationId xmlns:a16="http://schemas.microsoft.com/office/drawing/2014/main" id="{C82733CD-3324-E3E0-5290-A8551287B10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989"/>
            <a:ext cx="1819037" cy="639761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9DC05999-7691-4582-DA41-3F06D74247E0}"/>
              </a:ext>
            </a:extLst>
          </p:cNvPr>
          <p:cNvSpPr txBox="1"/>
          <p:nvPr/>
        </p:nvSpPr>
        <p:spPr>
          <a:xfrm>
            <a:off x="406921" y="548680"/>
            <a:ext cx="8770933" cy="37332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0215" hangingPunct="0">
              <a:lnSpc>
                <a:spcPct val="115000"/>
              </a:lnSpc>
              <a:tabLst>
                <a:tab pos="810260" algn="l"/>
              </a:tabLst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Assinale a alternativa que contém a sequência correta de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115000"/>
              </a:lnSpc>
              <a:tabLst>
                <a:tab pos="810260" algn="l"/>
              </a:tabLst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lnSpc>
                <a:spcPct val="115000"/>
              </a:lnSpc>
              <a:tabLst>
                <a:tab pos="810260" algn="l"/>
              </a:tabLst>
            </a:pP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200000"/>
              </a:lnSpc>
            </a:pP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(   ) 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 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b) (   )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  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c) (   )    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200000"/>
              </a:lnSpc>
            </a:pP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(</a:t>
            </a:r>
            <a:r>
              <a:rPr lang="pt-BR" sz="7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 dirty="0"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r>
              <a:rPr lang="pt-BR" sz="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   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        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e) (   )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   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59FEA63-1C45-5DB1-8BAF-8071E03FD257}"/>
              </a:ext>
            </a:extLst>
          </p:cNvPr>
          <p:cNvSpPr txBox="1"/>
          <p:nvPr/>
        </p:nvSpPr>
        <p:spPr>
          <a:xfrm>
            <a:off x="1214318" y="3334759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</a:t>
            </a:r>
            <a:r>
              <a:rPr lang="pt-BR" sz="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51647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6BA49-1034-4D63-76BC-BC1EE132B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DA6BD0FE-E291-1F5F-5137-24861EEBF0B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041" y="6183739"/>
            <a:ext cx="1257868" cy="657011"/>
          </a:xfrm>
          <a:prstGeom prst="rect">
            <a:avLst/>
          </a:prstGeom>
        </p:spPr>
      </p:pic>
      <p:pic>
        <p:nvPicPr>
          <p:cNvPr id="8" name="Imagem 7" descr="Logotipo&#10;&#10;O conteúdo gerado por IA pode estar incorreto.">
            <a:extLst>
              <a:ext uri="{FF2B5EF4-FFF2-40B4-BE49-F238E27FC236}">
                <a16:creationId xmlns:a16="http://schemas.microsoft.com/office/drawing/2014/main" id="{DFB3ACA6-C62E-C0C8-0D1C-A73DAC5B802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989"/>
            <a:ext cx="1819037" cy="639761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C8AB135C-3823-4D0D-0A1E-44BD995DDB83}"/>
              </a:ext>
            </a:extLst>
          </p:cNvPr>
          <p:cNvSpPr txBox="1"/>
          <p:nvPr/>
        </p:nvSpPr>
        <p:spPr>
          <a:xfrm>
            <a:off x="700231" y="620688"/>
            <a:ext cx="10502612" cy="39860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  <a:tabLst>
                <a:tab pos="450215" algn="l"/>
              </a:tabLst>
            </a:pP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Questão 8) 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(Até 1 ponto) 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Atenção: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PRIMEIRO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coloque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F,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falso, ou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V,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verdadeiro, na frente de cada afirmação abaixo e,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DEPOIS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assinale a alternativa que contém a sequência correta de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1ª) (   ) Todo satélite artificial (feito pelo homem) foi levado ao espaço por um foguete.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2ª) (   ) O Brasil tem dezenas de satélites em órbita da Terra.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3ª) (   ) O Brasil tem foguetes para colocar satélites em órbita da Terra.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90600" indent="-54038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4ª) (   ) O Brasil só tem um astronauta, chamado Marcos Pontes.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90600" indent="-54038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5ª) (   ) O Brasil colocou o telescópio Hubble em órbita da Terra.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115000"/>
              </a:lnSpc>
              <a:tabLst>
                <a:tab pos="810260" algn="l"/>
              </a:tabLst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Assinale a alternativa que contém a sequência correta de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9002929-633E-C56C-EAA6-7A9FE304A774}"/>
              </a:ext>
            </a:extLst>
          </p:cNvPr>
          <p:cNvSpPr txBox="1"/>
          <p:nvPr/>
        </p:nvSpPr>
        <p:spPr>
          <a:xfrm>
            <a:off x="1604433" y="3312066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770B1A4-1257-2A77-35EE-D72B2E33FEE5}"/>
              </a:ext>
            </a:extLst>
          </p:cNvPr>
          <p:cNvSpPr txBox="1"/>
          <p:nvPr/>
        </p:nvSpPr>
        <p:spPr>
          <a:xfrm>
            <a:off x="1587500" y="2211399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3F16060-8B50-92EB-FCF2-F5159E65197E}"/>
              </a:ext>
            </a:extLst>
          </p:cNvPr>
          <p:cNvSpPr txBox="1"/>
          <p:nvPr/>
        </p:nvSpPr>
        <p:spPr>
          <a:xfrm>
            <a:off x="1587500" y="1669533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BD0F0FB-D5A4-9FCC-2486-916725EE80C5}"/>
              </a:ext>
            </a:extLst>
          </p:cNvPr>
          <p:cNvSpPr txBox="1"/>
          <p:nvPr/>
        </p:nvSpPr>
        <p:spPr>
          <a:xfrm>
            <a:off x="1604433" y="2736334"/>
            <a:ext cx="383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C6C2B2F-72AB-3C20-14CF-FE7BC45BE2EB}"/>
              </a:ext>
            </a:extLst>
          </p:cNvPr>
          <p:cNvSpPr txBox="1"/>
          <p:nvPr/>
        </p:nvSpPr>
        <p:spPr>
          <a:xfrm>
            <a:off x="1604433" y="3837001"/>
            <a:ext cx="383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84909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3FDF8-C710-82EC-FFE8-8F045C093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CDEE81C7-A689-D062-BC9A-9E4D9B69BDB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041" y="6183739"/>
            <a:ext cx="1257868" cy="657011"/>
          </a:xfrm>
          <a:prstGeom prst="rect">
            <a:avLst/>
          </a:prstGeom>
        </p:spPr>
      </p:pic>
      <p:pic>
        <p:nvPicPr>
          <p:cNvPr id="8" name="Imagem 7" descr="Logotipo&#10;&#10;O conteúdo gerado por IA pode estar incorreto.">
            <a:extLst>
              <a:ext uri="{FF2B5EF4-FFF2-40B4-BE49-F238E27FC236}">
                <a16:creationId xmlns:a16="http://schemas.microsoft.com/office/drawing/2014/main" id="{013ADE47-5A69-361D-4EBD-0F2D30280D1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989"/>
            <a:ext cx="1819037" cy="639761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A588D9F2-30C9-A73B-CC19-A1F5C0A5AD11}"/>
              </a:ext>
            </a:extLst>
          </p:cNvPr>
          <p:cNvSpPr txBox="1"/>
          <p:nvPr/>
        </p:nvSpPr>
        <p:spPr>
          <a:xfrm>
            <a:off x="334913" y="476672"/>
            <a:ext cx="8928099" cy="34147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0215" hangingPunct="0">
              <a:lnSpc>
                <a:spcPct val="115000"/>
              </a:lnSpc>
              <a:tabLst>
                <a:tab pos="810260" algn="l"/>
              </a:tabLst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Assinale a alternativa que contém a sequência correta de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lnSpc>
                <a:spcPct val="115000"/>
              </a:lnSpc>
              <a:tabLst>
                <a:tab pos="810260" algn="l"/>
              </a:tabLst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a) (   )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   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b) (   )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   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c) (   )    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200000"/>
              </a:lnSpc>
            </a:pP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(   )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   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e) (</a:t>
            </a:r>
            <a:r>
              <a:rPr lang="pt-BR" sz="7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 dirty="0"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  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F)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         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2917297-B192-89FC-843D-3DA8CC263881}"/>
              </a:ext>
            </a:extLst>
          </p:cNvPr>
          <p:cNvSpPr txBox="1"/>
          <p:nvPr/>
        </p:nvSpPr>
        <p:spPr>
          <a:xfrm>
            <a:off x="1130300" y="3515266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</a:t>
            </a:r>
            <a:r>
              <a:rPr lang="pt-BR" sz="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979351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2F7A0-E034-2198-94A5-11921A9DB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F7F3AEA8-6DB4-67E1-AA26-9F9A0807191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041" y="6183739"/>
            <a:ext cx="1257868" cy="657011"/>
          </a:xfrm>
          <a:prstGeom prst="rect">
            <a:avLst/>
          </a:prstGeom>
        </p:spPr>
      </p:pic>
      <p:pic>
        <p:nvPicPr>
          <p:cNvPr id="8" name="Imagem 7" descr="Logotipo&#10;&#10;O conteúdo gerado por IA pode estar incorreto.">
            <a:extLst>
              <a:ext uri="{FF2B5EF4-FFF2-40B4-BE49-F238E27FC236}">
                <a16:creationId xmlns:a16="http://schemas.microsoft.com/office/drawing/2014/main" id="{B49E1C6D-B04F-A364-F544-85EA9424F6C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989"/>
            <a:ext cx="1819037" cy="639761"/>
          </a:xfrm>
          <a:prstGeom prst="rect">
            <a:avLst/>
          </a:prstGeom>
        </p:spPr>
      </p:pic>
      <p:pic>
        <p:nvPicPr>
          <p:cNvPr id="2056" name="Imagem 1">
            <a:extLst>
              <a:ext uri="{FF2B5EF4-FFF2-40B4-BE49-F238E27FC236}">
                <a16:creationId xmlns:a16="http://schemas.microsoft.com/office/drawing/2014/main" id="{70695F38-338E-1AD6-A900-6B64442538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47" t="27234" r="12230" b="15475"/>
          <a:stretch>
            <a:fillRect/>
          </a:stretch>
        </p:blipFill>
        <p:spPr bwMode="auto">
          <a:xfrm>
            <a:off x="8629075" y="2162175"/>
            <a:ext cx="2533650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9">
            <a:extLst>
              <a:ext uri="{FF2B5EF4-FFF2-40B4-BE49-F238E27FC236}">
                <a16:creationId xmlns:a16="http://schemas.microsoft.com/office/drawing/2014/main" id="{340051D1-4175-41B5-8A60-23CF3C972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190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193B2CAB-DD4D-CD07-81F0-27DFDAB2D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Rectangle 12">
            <a:extLst>
              <a:ext uri="{FF2B5EF4-FFF2-40B4-BE49-F238E27FC236}">
                <a16:creationId xmlns:a16="http://schemas.microsoft.com/office/drawing/2014/main" id="{C985107C-7D0C-FEA6-8365-4D6DF30B0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929" y="556642"/>
            <a:ext cx="10248577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pt-PT" altLang="pt-BR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Questão 9)</a:t>
            </a:r>
            <a:r>
              <a:rPr kumimoji="0" lang="pt-PT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pt-BR" altLang="pt-BR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(Até 1 ponto)</a:t>
            </a:r>
            <a:r>
              <a:rPr kumimoji="0" lang="pt-PT" altLang="pt-BR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pt-PT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 foto mostra a base de lançamento de foguetes usada pelos alunos do quarto e do quinto ano. O foguete voa por um “jato” de ar comprimido que a base libera dentro do foguete quando puxamos a cordinha bem rápido.</a:t>
            </a:r>
            <a:endParaRPr kumimoji="0" lang="pt-BR" altLang="pt-B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Atenção: 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PRIMEIRO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coloque 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F,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de falso, ou 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V,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de verdadeiro, na frente de cada afirmação abaixo e, 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DEPOIS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assinale a alternativa que contém a sequência correta de 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pt-BR" altLang="pt-B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A19F3BA3-F0B5-1005-3B8F-07E98DB72352}"/>
              </a:ext>
            </a:extLst>
          </p:cNvPr>
          <p:cNvSpPr txBox="1"/>
          <p:nvPr/>
        </p:nvSpPr>
        <p:spPr>
          <a:xfrm>
            <a:off x="255785" y="2133412"/>
            <a:ext cx="7525778" cy="33662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90600" indent="-54038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1ª) (   ) O foguete é colocado no tubo  que está inclinado para ser lançado.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2ª) (   ) Se a base for de ferro, o foguete vai mais longe.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3ª) (   ) Se puxar a cordinha devagar o foguete não vai longe.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90600" indent="-54038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4ª) (   ) O foguete vai mais longe quando a cordinha é puxada bem rápido.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90600" indent="-54038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5ª) (   ) As “garras” metálicas (perto da corda) são para fixar a base no solo.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1A1C340-E839-1C24-9EC6-E029DED06494}"/>
              </a:ext>
            </a:extLst>
          </p:cNvPr>
          <p:cNvSpPr txBox="1"/>
          <p:nvPr/>
        </p:nvSpPr>
        <p:spPr>
          <a:xfrm>
            <a:off x="1164166" y="2245266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42ACFF0-5839-FBD6-5EC9-B13C67828849}"/>
              </a:ext>
            </a:extLst>
          </p:cNvPr>
          <p:cNvSpPr txBox="1"/>
          <p:nvPr/>
        </p:nvSpPr>
        <p:spPr>
          <a:xfrm>
            <a:off x="1147233" y="3481399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935E185-7AE9-5C57-4246-A5DB50CEF439}"/>
              </a:ext>
            </a:extLst>
          </p:cNvPr>
          <p:cNvSpPr txBox="1"/>
          <p:nvPr/>
        </p:nvSpPr>
        <p:spPr>
          <a:xfrm>
            <a:off x="1147233" y="3904732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88B7537-72EF-D219-71A0-5028B8AF948A}"/>
              </a:ext>
            </a:extLst>
          </p:cNvPr>
          <p:cNvSpPr txBox="1"/>
          <p:nvPr/>
        </p:nvSpPr>
        <p:spPr>
          <a:xfrm>
            <a:off x="1147233" y="4717533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FE143AE-5F8D-6360-9369-B0A46F8FDE92}"/>
              </a:ext>
            </a:extLst>
          </p:cNvPr>
          <p:cNvSpPr txBox="1"/>
          <p:nvPr/>
        </p:nvSpPr>
        <p:spPr>
          <a:xfrm>
            <a:off x="1164166" y="3058067"/>
            <a:ext cx="383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1524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DF33F8-F3E3-3650-6D1B-339393B31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1CC1C273-E8E3-9E4F-2FEF-1B2B9947C5F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041" y="6183739"/>
            <a:ext cx="1257868" cy="657011"/>
          </a:xfrm>
          <a:prstGeom prst="rect">
            <a:avLst/>
          </a:prstGeom>
        </p:spPr>
      </p:pic>
      <p:pic>
        <p:nvPicPr>
          <p:cNvPr id="8" name="Imagem 7" descr="Logotipo&#10;&#10;O conteúdo gerado por IA pode estar incorreto.">
            <a:extLst>
              <a:ext uri="{FF2B5EF4-FFF2-40B4-BE49-F238E27FC236}">
                <a16:creationId xmlns:a16="http://schemas.microsoft.com/office/drawing/2014/main" id="{5EA7FF03-53FC-0EA2-374A-2685BDC4E5D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989"/>
            <a:ext cx="1819037" cy="639761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EC969E90-2672-9859-A9EA-66D7AE29D575}"/>
              </a:ext>
            </a:extLst>
          </p:cNvPr>
          <p:cNvSpPr txBox="1"/>
          <p:nvPr/>
        </p:nvSpPr>
        <p:spPr>
          <a:xfrm>
            <a:off x="622945" y="692696"/>
            <a:ext cx="10153128" cy="3045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0215" hangingPunct="0">
              <a:lnSpc>
                <a:spcPct val="115000"/>
              </a:lnSpc>
              <a:tabLst>
                <a:tab pos="810260" algn="l"/>
              </a:tabLst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Assinale a alternativa que contém a sequência correta de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450215" hangingPunct="0">
              <a:lnSpc>
                <a:spcPct val="115000"/>
              </a:lnSpc>
              <a:tabLst>
                <a:tab pos="810260" algn="l"/>
              </a:tabLst>
            </a:pPr>
            <a:endParaRPr lang="pt-B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115000"/>
              </a:lnSpc>
              <a:tabLst>
                <a:tab pos="810260" algn="l"/>
              </a:tabLst>
            </a:pP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a) (   )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   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b) (   ) 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  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c) (</a:t>
            </a:r>
            <a:r>
              <a:rPr lang="pt-BR" sz="7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 dirty="0"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r>
              <a:rPr lang="pt-BR" sz="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   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        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d) (   )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   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</a:t>
            </a:r>
            <a:endParaRPr lang="pt-B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e) (   )    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F5F1B22-9C9E-E908-F8CB-6EC15AF9D99B}"/>
              </a:ext>
            </a:extLst>
          </p:cNvPr>
          <p:cNvSpPr txBox="1"/>
          <p:nvPr/>
        </p:nvSpPr>
        <p:spPr>
          <a:xfrm>
            <a:off x="1418167" y="2550066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</a:t>
            </a:r>
            <a:r>
              <a:rPr lang="pt-BR" sz="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791671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FE4D6-E0CA-FDA7-501D-15173E7EE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5C2C92BF-FE0B-BC74-4DE3-BD5756D1DC8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041" y="6183739"/>
            <a:ext cx="1257868" cy="657011"/>
          </a:xfrm>
          <a:prstGeom prst="rect">
            <a:avLst/>
          </a:prstGeom>
        </p:spPr>
      </p:pic>
      <p:pic>
        <p:nvPicPr>
          <p:cNvPr id="8" name="Imagem 7" descr="Logotipo&#10;&#10;O conteúdo gerado por IA pode estar incorreto.">
            <a:extLst>
              <a:ext uri="{FF2B5EF4-FFF2-40B4-BE49-F238E27FC236}">
                <a16:creationId xmlns:a16="http://schemas.microsoft.com/office/drawing/2014/main" id="{6DFF7603-C280-6978-CE36-821A894CF4B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989"/>
            <a:ext cx="1819037" cy="639761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5D72A5E5-1019-A3D5-E291-D15CCCBFAE77}"/>
              </a:ext>
            </a:extLst>
          </p:cNvPr>
          <p:cNvSpPr txBox="1"/>
          <p:nvPr/>
        </p:nvSpPr>
        <p:spPr>
          <a:xfrm>
            <a:off x="622945" y="692696"/>
            <a:ext cx="10104296" cy="5028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Questão 10) 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(Até 1 ponto)</a:t>
            </a:r>
            <a:r>
              <a:rPr lang="pt-B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Você sabe que lançar foguetes, mesmo de garrafas PET, ou até mesmo o de papel, envolve algum risco de acidente. Por isso, sempre devemos tomar todos os cuidados necessários para que não ocorram acidentes e devemos fazer muitos testes para aperfeiçoar o foguete e até mesmo a base de lançamento. Veja as afirmações abaixo.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Atenção: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PRIMEIRO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coloque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F,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falso, ou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V,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verdadeiro, na frente de cada afirmação abaixo e,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DEPOIS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assinale a alternativa que contém a sequência correta de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1ª) (   ) Não pode ter pessoas no local onde os foguetes cairão.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2ª) (   ) É preciso fixar a base no chão para não se mover quando o foguete sair.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3ª) (   ) Lançamentos de foguetes só podem ocorrer com a presença de adultos.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4ª) (   ) Antes de lançar o foguete veja se ninguém entrou no local de queda dele.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5ª) (   ) Os foguetes de garrafa PET são leves e não causam acidentes.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D16EA7E-B116-BD13-FAB5-24FDA7A177CE}"/>
              </a:ext>
            </a:extLst>
          </p:cNvPr>
          <p:cNvSpPr txBox="1"/>
          <p:nvPr/>
        </p:nvSpPr>
        <p:spPr>
          <a:xfrm>
            <a:off x="1519766" y="3701532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B34ECA-8144-FE8B-B602-D421CB644BFA}"/>
              </a:ext>
            </a:extLst>
          </p:cNvPr>
          <p:cNvSpPr txBox="1"/>
          <p:nvPr/>
        </p:nvSpPr>
        <p:spPr>
          <a:xfrm>
            <a:off x="1519767" y="4107933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F955066-63D1-B2EF-1E0F-FA9136DBBF73}"/>
              </a:ext>
            </a:extLst>
          </p:cNvPr>
          <p:cNvSpPr txBox="1"/>
          <p:nvPr/>
        </p:nvSpPr>
        <p:spPr>
          <a:xfrm>
            <a:off x="1519766" y="4531266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E798E6A-044B-384B-9437-E1C9C0E3233F}"/>
              </a:ext>
            </a:extLst>
          </p:cNvPr>
          <p:cNvSpPr txBox="1"/>
          <p:nvPr/>
        </p:nvSpPr>
        <p:spPr>
          <a:xfrm>
            <a:off x="1519767" y="4937666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E3BE495-7325-F66D-3727-300A60F086D7}"/>
              </a:ext>
            </a:extLst>
          </p:cNvPr>
          <p:cNvSpPr txBox="1"/>
          <p:nvPr/>
        </p:nvSpPr>
        <p:spPr>
          <a:xfrm>
            <a:off x="1536699" y="5327133"/>
            <a:ext cx="383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01345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220F9-1A40-EC35-9561-29556700A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A1FC4DB4-1654-2D7C-01D9-5B0E9A87B6C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041" y="6183739"/>
            <a:ext cx="1257868" cy="657011"/>
          </a:xfrm>
          <a:prstGeom prst="rect">
            <a:avLst/>
          </a:prstGeom>
        </p:spPr>
      </p:pic>
      <p:pic>
        <p:nvPicPr>
          <p:cNvPr id="8" name="Imagem 7" descr="Logotipo&#10;&#10;O conteúdo gerado por IA pode estar incorreto.">
            <a:extLst>
              <a:ext uri="{FF2B5EF4-FFF2-40B4-BE49-F238E27FC236}">
                <a16:creationId xmlns:a16="http://schemas.microsoft.com/office/drawing/2014/main" id="{F332AE66-370F-88FC-231F-DE1112D3B97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989"/>
            <a:ext cx="1819037" cy="639761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0EEBD4C3-757A-4B6D-EBBB-5513D7D58FDD}"/>
              </a:ext>
            </a:extLst>
          </p:cNvPr>
          <p:cNvSpPr txBox="1"/>
          <p:nvPr/>
        </p:nvSpPr>
        <p:spPr>
          <a:xfrm>
            <a:off x="622945" y="717376"/>
            <a:ext cx="8305154" cy="28591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0215" hangingPunct="0">
              <a:lnSpc>
                <a:spcPct val="115000"/>
              </a:lnSpc>
              <a:tabLst>
                <a:tab pos="810260" algn="l"/>
              </a:tabLst>
            </a:pPr>
            <a:r>
              <a:rPr lang="pt-BR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Assinale a alternativa que contém a sequência correta de </a:t>
            </a:r>
            <a:r>
              <a:rPr lang="pt-BR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BR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 </a:t>
            </a:r>
            <a:r>
              <a:rPr lang="pt-BR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BR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pt-BR" sz="16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150000"/>
              </a:lnSpc>
              <a:tabLst>
                <a:tab pos="810260" algn="l"/>
              </a:tabLst>
            </a:pPr>
            <a:r>
              <a:rPr lang="pt-BR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6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150000"/>
              </a:lnSpc>
            </a:pPr>
            <a:r>
              <a:rPr lang="pt-BR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a) (   ) 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  1ª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3ª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</a:t>
            </a:r>
            <a:endParaRPr lang="pt-BR" sz="16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150000"/>
              </a:lnSpc>
            </a:pPr>
            <a:r>
              <a:rPr lang="pt-BR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b) (</a:t>
            </a:r>
            <a:r>
              <a:rPr lang="pt-BR" sz="7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r>
              <a:rPr lang="pt-BR" sz="6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  1ª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3ª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              </a:t>
            </a:r>
            <a:endParaRPr lang="pt-BR" sz="16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150000"/>
              </a:lnSpc>
            </a:pPr>
            <a:r>
              <a:rPr lang="pt-BR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c) (   )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   1ª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3ª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</a:t>
            </a:r>
            <a:endParaRPr lang="pt-BR" sz="16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150000"/>
              </a:lnSpc>
            </a:pPr>
            <a:r>
              <a:rPr lang="pt-BR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d) (   )    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3ª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450215" hangingPunct="0">
              <a:lnSpc>
                <a:spcPct val="150000"/>
              </a:lnSpc>
            </a:pPr>
            <a:r>
              <a:rPr lang="pt-BR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e) (   )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   1ª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3ª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48822C4-E226-8CFC-E126-AD045FD38067}"/>
              </a:ext>
            </a:extLst>
          </p:cNvPr>
          <p:cNvSpPr txBox="1"/>
          <p:nvPr/>
        </p:nvSpPr>
        <p:spPr>
          <a:xfrm>
            <a:off x="1418167" y="1957400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</a:t>
            </a:r>
            <a:r>
              <a:rPr lang="pt-BR" sz="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904319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ela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226592"/>
              </p:ext>
            </p:extLst>
          </p:nvPr>
        </p:nvGraphicFramePr>
        <p:xfrm>
          <a:off x="3868003" y="707841"/>
          <a:ext cx="4167068" cy="5442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419">
                  <a:extLst>
                    <a:ext uri="{9D8B030D-6E8A-4147-A177-3AD203B41FA5}">
                      <a16:colId xmlns:a16="http://schemas.microsoft.com/office/drawing/2014/main" val="77620037"/>
                    </a:ext>
                  </a:extLst>
                </a:gridCol>
                <a:gridCol w="3481649">
                  <a:extLst>
                    <a:ext uri="{9D8B030D-6E8A-4147-A177-3AD203B41FA5}">
                      <a16:colId xmlns:a16="http://schemas.microsoft.com/office/drawing/2014/main" val="3578718802"/>
                    </a:ext>
                  </a:extLst>
                </a:gridCol>
              </a:tblGrid>
              <a:tr h="386817"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Contatos:</a:t>
                      </a:r>
                    </a:p>
                  </a:txBody>
                  <a:tcPr marL="89273" marR="89273" marT="44637" marB="4463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671705"/>
                  </a:ext>
                </a:extLst>
              </a:tr>
              <a:tr h="624615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@</a:t>
                      </a:r>
                      <a:r>
                        <a:rPr lang="pt-B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obabr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790837"/>
                  </a:ext>
                </a:extLst>
              </a:tr>
              <a:tr h="607057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@</a:t>
                      </a:r>
                      <a:r>
                        <a:rPr lang="pt-B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oba_olimpiada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746611"/>
                  </a:ext>
                </a:extLst>
              </a:tr>
              <a:tr h="562420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obaoficial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729194"/>
                  </a:ext>
                </a:extLst>
              </a:tr>
              <a:tr h="624911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canal_oba_mobfog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419485"/>
                  </a:ext>
                </a:extLst>
              </a:tr>
              <a:tr h="553200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oba.secretaria@gmail.com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1587587"/>
                  </a:ext>
                </a:extLst>
              </a:tr>
              <a:tr h="601451"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2018-5506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904417"/>
                  </a:ext>
                </a:extLst>
              </a:tr>
              <a:tr h="1095030"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2018-5506</a:t>
                      </a:r>
                    </a:p>
                    <a:p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4104-4047</a:t>
                      </a:r>
                    </a:p>
                    <a:p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98272-3810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621586"/>
                  </a:ext>
                </a:extLst>
              </a:tr>
              <a:tr h="38681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www.oba.org.br</a:t>
                      </a:r>
                    </a:p>
                  </a:txBody>
                  <a:tcPr marL="89273" marR="89273" marT="44637" marB="4463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160636"/>
                  </a:ext>
                </a:extLst>
              </a:tr>
            </a:tbl>
          </a:graphicData>
        </a:graphic>
      </p:graphicFrame>
      <p:grpSp>
        <p:nvGrpSpPr>
          <p:cNvPr id="2" name="Agrupar 1"/>
          <p:cNvGrpSpPr/>
          <p:nvPr/>
        </p:nvGrpSpPr>
        <p:grpSpPr>
          <a:xfrm>
            <a:off x="3892430" y="1221538"/>
            <a:ext cx="651692" cy="4341089"/>
            <a:chOff x="3960784" y="1167955"/>
            <a:chExt cx="667511" cy="4446461"/>
          </a:xfrm>
        </p:grpSpPr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09233" y="4171188"/>
              <a:ext cx="530717" cy="528828"/>
            </a:xfrm>
            <a:prstGeom prst="rect">
              <a:avLst/>
            </a:prstGeom>
          </p:spPr>
        </p:pic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41810" y="2391918"/>
              <a:ext cx="477018" cy="470154"/>
            </a:xfrm>
            <a:prstGeom prst="rect">
              <a:avLst/>
            </a:prstGeom>
          </p:spPr>
        </p:pic>
        <p:pic>
          <p:nvPicPr>
            <p:cNvPr id="9" name="Imagem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35524" y="1773936"/>
              <a:ext cx="508521" cy="512064"/>
            </a:xfrm>
            <a:prstGeom prst="rect">
              <a:avLst/>
            </a:prstGeom>
          </p:spPr>
        </p:pic>
        <p:pic>
          <p:nvPicPr>
            <p:cNvPr id="10" name="Imagem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988470" y="2969133"/>
              <a:ext cx="580515" cy="551307"/>
            </a:xfrm>
            <a:prstGeom prst="rect">
              <a:avLst/>
            </a:prstGeom>
          </p:spPr>
        </p:pic>
        <p:pic>
          <p:nvPicPr>
            <p:cNvPr id="11" name="Imagem 1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997422" y="3632454"/>
              <a:ext cx="564933" cy="436626"/>
            </a:xfrm>
            <a:prstGeom prst="rect">
              <a:avLst/>
            </a:prstGeom>
          </p:spPr>
        </p:pic>
        <p:pic>
          <p:nvPicPr>
            <p:cNvPr id="1026" name="Picture 2" descr="Telefone, redondo, ícone - Baixar PNG/SVG Transparente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0784" y="4946905"/>
              <a:ext cx="667511" cy="6675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Imagem 23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050954" y="1167955"/>
              <a:ext cx="470514" cy="468821"/>
            </a:xfrm>
            <a:prstGeom prst="rect">
              <a:avLst/>
            </a:prstGeom>
          </p:spPr>
        </p:pic>
      </p:grpSp>
      <p:pic>
        <p:nvPicPr>
          <p:cNvPr id="4" name="Imagem 3" descr="Logotipo&#10;&#10;Descrição gerada automaticamente">
            <a:extLst>
              <a:ext uri="{FF2B5EF4-FFF2-40B4-BE49-F238E27FC236}">
                <a16:creationId xmlns:a16="http://schemas.microsoft.com/office/drawing/2014/main" id="{A2432E13-FA0B-21F9-73E9-6B6F56B62A8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937" y="2652387"/>
            <a:ext cx="2666938" cy="1392999"/>
          </a:xfrm>
          <a:prstGeom prst="rect">
            <a:avLst/>
          </a:prstGeom>
        </p:spPr>
      </p:pic>
      <p:pic>
        <p:nvPicPr>
          <p:cNvPr id="5" name="Imagem 4" descr="Logotipo&#10;&#10;O conteúdo gerado por IA pode estar incorreto.">
            <a:extLst>
              <a:ext uri="{FF2B5EF4-FFF2-40B4-BE49-F238E27FC236}">
                <a16:creationId xmlns:a16="http://schemas.microsoft.com/office/drawing/2014/main" id="{2369135D-E6FF-90A1-25A5-93D99F753D9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9809" y="2625221"/>
            <a:ext cx="3301281" cy="1161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291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C099A-4243-BB50-A6EE-01F16991A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4E945B86-B025-396D-0608-318DD8BFF92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041" y="6183739"/>
            <a:ext cx="1257868" cy="657011"/>
          </a:xfrm>
          <a:prstGeom prst="rect">
            <a:avLst/>
          </a:prstGeom>
        </p:spPr>
      </p:pic>
      <p:pic>
        <p:nvPicPr>
          <p:cNvPr id="8" name="Imagem 7" descr="Logotipo&#10;&#10;O conteúdo gerado por IA pode estar incorreto.">
            <a:extLst>
              <a:ext uri="{FF2B5EF4-FFF2-40B4-BE49-F238E27FC236}">
                <a16:creationId xmlns:a16="http://schemas.microsoft.com/office/drawing/2014/main" id="{CF45C826-E219-E11F-59BD-DEAB7735191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989"/>
            <a:ext cx="1819037" cy="639761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5F074F62-6887-EB34-00E5-1AB3A5758909}"/>
              </a:ext>
            </a:extLst>
          </p:cNvPr>
          <p:cNvSpPr txBox="1"/>
          <p:nvPr/>
        </p:nvSpPr>
        <p:spPr>
          <a:xfrm>
            <a:off x="918778" y="404664"/>
            <a:ext cx="8233146" cy="34631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/>
            <a:r>
              <a:rPr lang="pt-PT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lnSpc>
                <a:spcPct val="115000"/>
              </a:lnSpc>
            </a:pP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Questão 1)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(1 ponto) Exiba os seus conhecimentos de Astronomia.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lnSpc>
                <a:spcPct val="115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 hangingPunct="0">
              <a:lnSpc>
                <a:spcPct val="115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Assinale a única alternativa onde está tudo certo.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lnSpc>
                <a:spcPct val="115000"/>
              </a:lnSpc>
            </a:pPr>
            <a:r>
              <a:rPr lang="pt-BR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a) (   )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Lua, Marte e Mercúrio já foram visitados por astronautas.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b) (   ) A Terra tem 4 Luas.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c) (   ) No Sistema Solar temos muitas estrelas e mais de 10 planetas.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d) (   ) No Sistema Solar temos uma estrela e oito planetas.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e) (   ) Astronautas estão morando na Lua, mas precisam plantar batatas.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820DC24-39E1-3108-4460-CC2A471DE454}"/>
              </a:ext>
            </a:extLst>
          </p:cNvPr>
          <p:cNvSpPr txBox="1"/>
          <p:nvPr/>
        </p:nvSpPr>
        <p:spPr>
          <a:xfrm>
            <a:off x="1739900" y="3091933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</a:t>
            </a:r>
            <a:r>
              <a:rPr lang="pt-BR" sz="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180040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82DDE-0329-8080-EC36-1D17DDB4ED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4AE8F083-2846-FD3F-32D7-DDB2B0E500D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041" y="6183739"/>
            <a:ext cx="1257868" cy="657011"/>
          </a:xfrm>
          <a:prstGeom prst="rect">
            <a:avLst/>
          </a:prstGeom>
        </p:spPr>
      </p:pic>
      <p:pic>
        <p:nvPicPr>
          <p:cNvPr id="8" name="Imagem 7" descr="Logotipo&#10;&#10;O conteúdo gerado por IA pode estar incorreto.">
            <a:extLst>
              <a:ext uri="{FF2B5EF4-FFF2-40B4-BE49-F238E27FC236}">
                <a16:creationId xmlns:a16="http://schemas.microsoft.com/office/drawing/2014/main" id="{4572704E-B193-C2D8-5572-A8842A8A888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989"/>
            <a:ext cx="1819037" cy="639761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B05BF9BF-CA4E-B55A-69AD-67D7148047A6}"/>
              </a:ext>
            </a:extLst>
          </p:cNvPr>
          <p:cNvSpPr txBox="1"/>
          <p:nvPr/>
        </p:nvSpPr>
        <p:spPr>
          <a:xfrm>
            <a:off x="766961" y="692696"/>
            <a:ext cx="9217024" cy="37817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Questão 2) 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(1 ponto) Mostre que você sabe muitas coisas sobre Astronomia.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Assinale a única alternativa onde está </a:t>
            </a:r>
            <a:r>
              <a:rPr lang="pt-BR" sz="1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TUDO ERRADO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Atenção!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a) (   )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 Sol é a estrela mais próxima da Terra.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b) (   ) A Lua é o astro mais próximo da Terra.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c) (</a:t>
            </a:r>
            <a:r>
              <a:rPr lang="pt-BR" sz="7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 dirty="0"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r>
              <a:rPr lang="pt-BR" sz="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 Na Lua tem uma cidade chamada Lunar.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d) (   ) Só não vemos a Lua quando ela está na fase “Nova”.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e) (   ) Na fase “Cheia” é quando a Lua está mais longe do Sol.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78F7089-297A-2DD7-301F-C345F91DFAA9}"/>
              </a:ext>
            </a:extLst>
          </p:cNvPr>
          <p:cNvSpPr txBox="1"/>
          <p:nvPr/>
        </p:nvSpPr>
        <p:spPr>
          <a:xfrm>
            <a:off x="1553633" y="3278199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</a:t>
            </a:r>
            <a:r>
              <a:rPr lang="pt-BR" sz="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541814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8AA30F-BFBE-D5CD-7BDF-04A2518E6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1FA189CB-E858-4C47-C809-5060FC21AE7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041" y="6183739"/>
            <a:ext cx="1257868" cy="657011"/>
          </a:xfrm>
          <a:prstGeom prst="rect">
            <a:avLst/>
          </a:prstGeom>
        </p:spPr>
      </p:pic>
      <p:pic>
        <p:nvPicPr>
          <p:cNvPr id="8" name="Imagem 7" descr="Logotipo&#10;&#10;O conteúdo gerado por IA pode estar incorreto.">
            <a:extLst>
              <a:ext uri="{FF2B5EF4-FFF2-40B4-BE49-F238E27FC236}">
                <a16:creationId xmlns:a16="http://schemas.microsoft.com/office/drawing/2014/main" id="{500C9029-3CFD-1A93-6AF1-C41B1C09B65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989"/>
            <a:ext cx="1819037" cy="639761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62ABDEF-5CB5-6D9B-B772-159969BE45C8}"/>
              </a:ext>
            </a:extLst>
          </p:cNvPr>
          <p:cNvSpPr txBox="1"/>
          <p:nvPr/>
        </p:nvSpPr>
        <p:spPr>
          <a:xfrm>
            <a:off x="622945" y="620688"/>
            <a:ext cx="9456224" cy="41972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Questão 3)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(1 ponto) Os astrônomos sabem que quanto mais distante estiver um planeta do Sol, mais lento é o seu movimento ao redor do Sol.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Assinale a única alternativa onde está </a:t>
            </a:r>
            <a:r>
              <a:rPr lang="pt-BR" sz="1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tudo certo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ok?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a) (   ) Todos os planetas do Sistema Solar têm dia de 24 horas e ano de 365 dias.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b) (   ) Júpiter é o maior dos planetas, logo, ele é o mais lento dos planetas.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c) (   ) Saturno tem os mais lindos anéis do Sistema Solar, logo, é o mais rápido.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d) (   ) Plutão, o planeta anão, não se move, porque é muito pequeno.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e) (</a:t>
            </a:r>
            <a:r>
              <a:rPr lang="pt-BR" sz="7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 dirty="0"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r>
              <a:rPr lang="pt-BR" sz="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 Mercúrio é o planeta mais rápido do Sistema Solar.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2859D39-501A-3557-2E3E-478685BDF912}"/>
              </a:ext>
            </a:extLst>
          </p:cNvPr>
          <p:cNvSpPr txBox="1"/>
          <p:nvPr/>
        </p:nvSpPr>
        <p:spPr>
          <a:xfrm>
            <a:off x="1435100" y="4412733"/>
            <a:ext cx="139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</a:t>
            </a:r>
            <a:r>
              <a:rPr lang="pt-BR" sz="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742929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82AC7B-8AB6-2AA4-C2C1-E96A791B7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E4C0397B-6EF0-14E7-6A6B-866B48B4487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041" y="6183739"/>
            <a:ext cx="1257868" cy="657011"/>
          </a:xfrm>
          <a:prstGeom prst="rect">
            <a:avLst/>
          </a:prstGeom>
        </p:spPr>
      </p:pic>
      <p:pic>
        <p:nvPicPr>
          <p:cNvPr id="8" name="Imagem 7" descr="Logotipo&#10;&#10;O conteúdo gerado por IA pode estar incorreto.">
            <a:extLst>
              <a:ext uri="{FF2B5EF4-FFF2-40B4-BE49-F238E27FC236}">
                <a16:creationId xmlns:a16="http://schemas.microsoft.com/office/drawing/2014/main" id="{91E42150-667C-0B5F-C6D0-7CF7E8DED36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989"/>
            <a:ext cx="1819037" cy="639761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2FF1F85F-6412-2DF6-4929-F42B0CE4DAD0}"/>
              </a:ext>
            </a:extLst>
          </p:cNvPr>
          <p:cNvSpPr txBox="1"/>
          <p:nvPr/>
        </p:nvSpPr>
        <p:spPr>
          <a:xfrm>
            <a:off x="694953" y="476672"/>
            <a:ext cx="8809210" cy="3227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Questão 4) 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(1 ponto) Mostre que você já sabe quase tudo de Astronomia.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 hangingPunct="0"/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Assinale a única alternativa onde está </a:t>
            </a:r>
            <a:r>
              <a:rPr lang="pt-BR" sz="1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TUDO ERRADO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Atenção!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a) (</a:t>
            </a:r>
            <a:r>
              <a:rPr lang="pt-BR" sz="7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</a:t>
            </a:r>
            <a:r>
              <a:rPr lang="pt-BR" sz="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 Júpiter só tem as 4 luas: Io, 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Ganimedes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Calisto e Europa.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b) (   ) Júpiter é o maior dos planetas, tem anéis, é gasoso, tem mais de 90 luas.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c) (   ) No Sistema Solar Júpiter é o maior dos planetas.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d) (   ) Quanto mais longe do Sol, maior é a duração do ano do planeta.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e) (   ) Vênus é o mais quente dos planetas do Sistema Solar.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02FB460-26A5-76E2-1A6D-F6DAD8360727}"/>
              </a:ext>
            </a:extLst>
          </p:cNvPr>
          <p:cNvSpPr txBox="1"/>
          <p:nvPr/>
        </p:nvSpPr>
        <p:spPr>
          <a:xfrm>
            <a:off x="1485900" y="1703400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</a:t>
            </a:r>
            <a:r>
              <a:rPr lang="pt-BR" sz="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133661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F2C3C-2F7A-9A77-EE45-04020679F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83A7E5A7-14EE-5B48-5AF0-A319D9B5040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041" y="6183739"/>
            <a:ext cx="1257868" cy="657011"/>
          </a:xfrm>
          <a:prstGeom prst="rect">
            <a:avLst/>
          </a:prstGeom>
        </p:spPr>
      </p:pic>
      <p:pic>
        <p:nvPicPr>
          <p:cNvPr id="8" name="Imagem 7" descr="Logotipo&#10;&#10;O conteúdo gerado por IA pode estar incorreto.">
            <a:extLst>
              <a:ext uri="{FF2B5EF4-FFF2-40B4-BE49-F238E27FC236}">
                <a16:creationId xmlns:a16="http://schemas.microsoft.com/office/drawing/2014/main" id="{372CB8CD-B351-907D-5385-D26FB45BD53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989"/>
            <a:ext cx="1819037" cy="639761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41F79B58-6749-0843-990E-99D032C44AC9}"/>
              </a:ext>
            </a:extLst>
          </p:cNvPr>
          <p:cNvSpPr txBox="1"/>
          <p:nvPr/>
        </p:nvSpPr>
        <p:spPr>
          <a:xfrm>
            <a:off x="888194" y="404664"/>
            <a:ext cx="9433048" cy="41972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Questão 5) 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(Até 1 ponto) Leia com atenção!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PRIMEIRO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coloque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F,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falso, ou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V,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verdadeiro, na frente de cada afirmação abaixo e,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DEPOIS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assinale a alternativa que contém a sequência correta de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1ª) (   ) O Sol sempre nasce no lado Leste e sempre se põe do lado Oeste.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2ª) (   ) Quatro são as direções cardeais principais.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3ª) (   ) A Lua nasce no lado Leste e se põe no lado Oeste.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4ª) (   ) As estrelas nascem no lado Leste e se põem no lado Oeste.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5ª) (   ) Algumas estrelas nascem no Norte e se põem no Sul.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3542648-7549-034A-A639-51EFAC5D1BC2}"/>
              </a:ext>
            </a:extLst>
          </p:cNvPr>
          <p:cNvSpPr txBox="1"/>
          <p:nvPr/>
        </p:nvSpPr>
        <p:spPr>
          <a:xfrm>
            <a:off x="1773767" y="3413667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FCC54E9-68A7-1DAE-4A8B-38A8123D3CE6}"/>
              </a:ext>
            </a:extLst>
          </p:cNvPr>
          <p:cNvSpPr txBox="1"/>
          <p:nvPr/>
        </p:nvSpPr>
        <p:spPr>
          <a:xfrm>
            <a:off x="1773767" y="3007267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AD08D4F-EDBA-EC58-8453-C4BC73558B0C}"/>
              </a:ext>
            </a:extLst>
          </p:cNvPr>
          <p:cNvSpPr txBox="1"/>
          <p:nvPr/>
        </p:nvSpPr>
        <p:spPr>
          <a:xfrm>
            <a:off x="1790699" y="2600867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407C691-39C6-3F16-47A5-ADE1DE7E1376}"/>
              </a:ext>
            </a:extLst>
          </p:cNvPr>
          <p:cNvSpPr txBox="1"/>
          <p:nvPr/>
        </p:nvSpPr>
        <p:spPr>
          <a:xfrm>
            <a:off x="1773766" y="2177534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27FA148-AD55-9448-6B4E-7EFDCE1CF38D}"/>
              </a:ext>
            </a:extLst>
          </p:cNvPr>
          <p:cNvSpPr txBox="1"/>
          <p:nvPr/>
        </p:nvSpPr>
        <p:spPr>
          <a:xfrm>
            <a:off x="1773767" y="3803134"/>
            <a:ext cx="383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3543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49965A-21FE-2C69-07AA-2D566905B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8FC1DEE3-9D78-4D29-2285-3A8E187F9ED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041" y="6183739"/>
            <a:ext cx="1257868" cy="657011"/>
          </a:xfrm>
          <a:prstGeom prst="rect">
            <a:avLst/>
          </a:prstGeom>
        </p:spPr>
      </p:pic>
      <p:pic>
        <p:nvPicPr>
          <p:cNvPr id="8" name="Imagem 7" descr="Logotipo&#10;&#10;O conteúdo gerado por IA pode estar incorreto.">
            <a:extLst>
              <a:ext uri="{FF2B5EF4-FFF2-40B4-BE49-F238E27FC236}">
                <a16:creationId xmlns:a16="http://schemas.microsoft.com/office/drawing/2014/main" id="{13A298AF-BF44-C9E2-9DFC-32EE21F1850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989"/>
            <a:ext cx="1819037" cy="639761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C712E583-85D4-2115-B979-0B34176421C8}"/>
              </a:ext>
            </a:extLst>
          </p:cNvPr>
          <p:cNvSpPr txBox="1"/>
          <p:nvPr/>
        </p:nvSpPr>
        <p:spPr>
          <a:xfrm>
            <a:off x="694953" y="404664"/>
            <a:ext cx="8449170" cy="34523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Assinale a alternativa que contém a sequência correta de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1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a) (  </a:t>
            </a:r>
            <a:r>
              <a:rPr lang="pt-BR" sz="7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 sz="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   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         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b) (   )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  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c) (   )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   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d) (   )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   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</a:t>
            </a:r>
            <a:endParaRPr lang="pt-B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e) (   )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   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F5A2F9D-9E97-C3F7-2398-99765DAAC838}"/>
              </a:ext>
            </a:extLst>
          </p:cNvPr>
          <p:cNvSpPr txBox="1"/>
          <p:nvPr/>
        </p:nvSpPr>
        <p:spPr>
          <a:xfrm>
            <a:off x="1485900" y="1280067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</a:t>
            </a:r>
            <a:r>
              <a:rPr lang="pt-BR" sz="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2259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BE0FDD-1829-2F57-222D-FEFB0B83A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AB96225A-D02F-67D7-BF94-E2289215FB2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041" y="6183739"/>
            <a:ext cx="1257868" cy="657011"/>
          </a:xfrm>
          <a:prstGeom prst="rect">
            <a:avLst/>
          </a:prstGeom>
        </p:spPr>
      </p:pic>
      <p:pic>
        <p:nvPicPr>
          <p:cNvPr id="8" name="Imagem 7" descr="Logotipo&#10;&#10;O conteúdo gerado por IA pode estar incorreto.">
            <a:extLst>
              <a:ext uri="{FF2B5EF4-FFF2-40B4-BE49-F238E27FC236}">
                <a16:creationId xmlns:a16="http://schemas.microsoft.com/office/drawing/2014/main" id="{96712D22-82B4-EB5F-986B-70BE01F633F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989"/>
            <a:ext cx="1819037" cy="639761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0BE0A841-567F-FB8D-EF46-B465ED74F050}"/>
              </a:ext>
            </a:extLst>
          </p:cNvPr>
          <p:cNvSpPr txBox="1"/>
          <p:nvPr/>
        </p:nvSpPr>
        <p:spPr>
          <a:xfrm>
            <a:off x="502816" y="404664"/>
            <a:ext cx="10897442" cy="3839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Questão 6) 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(Até 1 ponto) Atenção: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PRIMEIRO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coloque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F,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falso, ou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V,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verdadeiro, na frente de cada afirmação abaixo e,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DEPOIS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assinale a alternativa que contém a sequência correta de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lnSpc>
                <a:spcPct val="150000"/>
              </a:lnSpc>
            </a:pPr>
            <a:r>
              <a:rPr lang="pt-BR" sz="1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1ª) (   ) No eclipse solar o Sol fica entre a Terra e a Lua.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2ª) (   ) Se você está na sombra da Lua, para você está ocorrendo um eclipse solar.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3ª) (   ) Se a Lua está na sombra da Terra, está ocorrendo um eclipse lunar.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4ª) (   ) No eclipse lunar a Terra está entre o Sol e a Lua.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5ª) (   ) Se o seu gato está na sua sombra, para ele está ocorrendo um eclipse solar.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319387E-41BE-34E0-4341-50E03DACEA63}"/>
              </a:ext>
            </a:extLst>
          </p:cNvPr>
          <p:cNvSpPr txBox="1"/>
          <p:nvPr/>
        </p:nvSpPr>
        <p:spPr>
          <a:xfrm>
            <a:off x="1401233" y="3887800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90CA5B5-2F0D-3422-E46C-3888BD04C765}"/>
              </a:ext>
            </a:extLst>
          </p:cNvPr>
          <p:cNvSpPr txBox="1"/>
          <p:nvPr/>
        </p:nvSpPr>
        <p:spPr>
          <a:xfrm>
            <a:off x="1401233" y="3312066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3E39B35-A04E-E66B-2E92-070210973FE1}"/>
              </a:ext>
            </a:extLst>
          </p:cNvPr>
          <p:cNvSpPr txBox="1"/>
          <p:nvPr/>
        </p:nvSpPr>
        <p:spPr>
          <a:xfrm>
            <a:off x="1401233" y="2770199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8F522AE-28E3-E69E-AC94-3B7AB260D84E}"/>
              </a:ext>
            </a:extLst>
          </p:cNvPr>
          <p:cNvSpPr txBox="1"/>
          <p:nvPr/>
        </p:nvSpPr>
        <p:spPr>
          <a:xfrm>
            <a:off x="1384300" y="2228332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626FC848-1332-0D04-6B14-4CA41B34000C}"/>
              </a:ext>
            </a:extLst>
          </p:cNvPr>
          <p:cNvSpPr txBox="1"/>
          <p:nvPr/>
        </p:nvSpPr>
        <p:spPr>
          <a:xfrm>
            <a:off x="1401233" y="1669533"/>
            <a:ext cx="383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67362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64116-BBD9-0088-9AD7-EBDC5924F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9B58074F-B5E1-751E-7643-4879540D24B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041" y="6183739"/>
            <a:ext cx="1257868" cy="657011"/>
          </a:xfrm>
          <a:prstGeom prst="rect">
            <a:avLst/>
          </a:prstGeom>
        </p:spPr>
      </p:pic>
      <p:pic>
        <p:nvPicPr>
          <p:cNvPr id="8" name="Imagem 7" descr="Logotipo&#10;&#10;O conteúdo gerado por IA pode estar incorreto.">
            <a:extLst>
              <a:ext uri="{FF2B5EF4-FFF2-40B4-BE49-F238E27FC236}">
                <a16:creationId xmlns:a16="http://schemas.microsoft.com/office/drawing/2014/main" id="{8341C23E-E55D-378F-913A-0D8578D5511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989"/>
            <a:ext cx="1819037" cy="639761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045521AD-CD8A-2C58-93DE-9A307719BCD5}"/>
              </a:ext>
            </a:extLst>
          </p:cNvPr>
          <p:cNvSpPr txBox="1"/>
          <p:nvPr/>
        </p:nvSpPr>
        <p:spPr>
          <a:xfrm>
            <a:off x="622945" y="548680"/>
            <a:ext cx="8521178" cy="34523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0215" indent="-635" hangingPunct="0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Assinale a alternativa que contém a sequência correta de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635" hangingPunct="0">
              <a:lnSpc>
                <a:spcPct val="150000"/>
              </a:lnSpc>
            </a:pPr>
            <a:r>
              <a:rPr lang="pt-BR" sz="11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a) (   )   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b) (</a:t>
            </a:r>
            <a:r>
              <a:rPr lang="pt-BR" sz="7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 dirty="0"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  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        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c) (   )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   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d) (   )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   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</a:t>
            </a:r>
            <a:endParaRPr lang="pt-B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hangingPunct="0">
              <a:lnSpc>
                <a:spcPct val="20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e) (   )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   1ª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2ª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 3ª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4ª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– 5ª (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pt-P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pt-P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454EE12-00AD-6EB4-9299-9FD6CD2E20A3}"/>
              </a:ext>
            </a:extLst>
          </p:cNvPr>
          <p:cNvSpPr txBox="1"/>
          <p:nvPr/>
        </p:nvSpPr>
        <p:spPr>
          <a:xfrm>
            <a:off x="1418166" y="1974333"/>
            <a:ext cx="311208" cy="37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</a:t>
            </a:r>
            <a:r>
              <a:rPr lang="pt-BR" sz="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277455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o Office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3478</TotalTime>
  <Words>2390</Words>
  <Application>Microsoft Office PowerPoint</Application>
  <PresentationFormat>Personalizar</PresentationFormat>
  <Paragraphs>179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OBA</dc:creator>
  <cp:lastModifiedBy>João Canalle</cp:lastModifiedBy>
  <cp:revision>27</cp:revision>
  <dcterms:created xsi:type="dcterms:W3CDTF">2020-08-01T16:25:14Z</dcterms:created>
  <dcterms:modified xsi:type="dcterms:W3CDTF">2025-02-21T20:00:30Z</dcterms:modified>
</cp:coreProperties>
</file>