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72" r:id="rId2"/>
    <p:sldId id="261"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320" r:id="rId23"/>
    <p:sldId id="293" r:id="rId24"/>
    <p:sldId id="294" r:id="rId25"/>
    <p:sldId id="309" r:id="rId26"/>
    <p:sldId id="310" r:id="rId27"/>
    <p:sldId id="311"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12" r:id="rId41"/>
    <p:sldId id="313" r:id="rId42"/>
    <p:sldId id="314" r:id="rId43"/>
    <p:sldId id="315" r:id="rId44"/>
    <p:sldId id="307" r:id="rId45"/>
    <p:sldId id="316" r:id="rId46"/>
    <p:sldId id="317" r:id="rId47"/>
    <p:sldId id="318" r:id="rId48"/>
    <p:sldId id="308" r:id="rId49"/>
    <p:sldId id="319" r:id="rId50"/>
    <p:sldId id="273" r:id="rId51"/>
  </p:sldIdLst>
  <p:sldSz cx="1190307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F7143-985C-42E4-BB0A-CDF11F79A40E}" v="24" dt="2024-05-09T14:16:46.297"/>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2500" autoAdjust="0"/>
  </p:normalViewPr>
  <p:slideViewPr>
    <p:cSldViewPr>
      <p:cViewPr varScale="1">
        <p:scale>
          <a:sx n="67" d="100"/>
          <a:sy n="67" d="100"/>
        </p:scale>
        <p:origin x="906" y="0"/>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ísa Ferreira" userId="dad567e2eb153e2a" providerId="LiveId" clId="{F73D0F4B-7C77-48F0-92F0-9222AE638D63}"/>
    <pc:docChg chg="undo custSel addSld delSld modSld sldOrd">
      <pc:chgData name="Luísa Ferreira" userId="dad567e2eb153e2a" providerId="LiveId" clId="{F73D0F4B-7C77-48F0-92F0-9222AE638D63}" dt="2023-02-23T02:06:24.020" v="710" actId="20577"/>
      <pc:docMkLst>
        <pc:docMk/>
      </pc:docMkLst>
      <pc:sldChg chg="addSp delSp modSp mod delAnim modAnim">
        <pc:chgData name="Luísa Ferreira" userId="dad567e2eb153e2a" providerId="LiveId" clId="{F73D0F4B-7C77-48F0-92F0-9222AE638D63}" dt="2023-02-23T01:20:45.521" v="47" actId="1076"/>
        <pc:sldMkLst>
          <pc:docMk/>
          <pc:sldMk cId="3493578261" sldId="258"/>
        </pc:sldMkLst>
        <pc:spChg chg="mod">
          <ac:chgData name="Luísa Ferreira" userId="dad567e2eb153e2a" providerId="LiveId" clId="{F73D0F4B-7C77-48F0-92F0-9222AE638D63}" dt="2023-02-23T01:17:38.278" v="24" actId="1076"/>
          <ac:spMkLst>
            <pc:docMk/>
            <pc:sldMk cId="3493578261" sldId="258"/>
            <ac:spMk id="3" creationId="{00000000-0000-0000-0000-000000000000}"/>
          </ac:spMkLst>
        </pc:spChg>
        <pc:spChg chg="del">
          <ac:chgData name="Luísa Ferreira" userId="dad567e2eb153e2a" providerId="LiveId" clId="{F73D0F4B-7C77-48F0-92F0-9222AE638D63}" dt="2023-02-23T01:16:25.967" v="4" actId="478"/>
          <ac:spMkLst>
            <pc:docMk/>
            <pc:sldMk cId="3493578261" sldId="258"/>
            <ac:spMk id="4" creationId="{00000000-0000-0000-0000-000000000000}"/>
          </ac:spMkLst>
        </pc:spChg>
        <pc:spChg chg="del">
          <ac:chgData name="Luísa Ferreira" userId="dad567e2eb153e2a" providerId="LiveId" clId="{F73D0F4B-7C77-48F0-92F0-9222AE638D63}" dt="2023-02-23T01:16:30.706" v="5" actId="478"/>
          <ac:spMkLst>
            <pc:docMk/>
            <pc:sldMk cId="3493578261" sldId="258"/>
            <ac:spMk id="5" creationId="{00000000-0000-0000-0000-000000000000}"/>
          </ac:spMkLst>
        </pc:spChg>
        <pc:spChg chg="del">
          <ac:chgData name="Luísa Ferreira" userId="dad567e2eb153e2a" providerId="LiveId" clId="{F73D0F4B-7C77-48F0-92F0-9222AE638D63}" dt="2023-02-23T01:16:36.084" v="6" actId="478"/>
          <ac:spMkLst>
            <pc:docMk/>
            <pc:sldMk cId="3493578261" sldId="258"/>
            <ac:spMk id="6" creationId="{00000000-0000-0000-0000-000000000000}"/>
          </ac:spMkLst>
        </pc:spChg>
        <pc:spChg chg="del">
          <ac:chgData name="Luísa Ferreira" userId="dad567e2eb153e2a" providerId="LiveId" clId="{F73D0F4B-7C77-48F0-92F0-9222AE638D63}" dt="2023-02-23T01:16:37.258" v="7" actId="478"/>
          <ac:spMkLst>
            <pc:docMk/>
            <pc:sldMk cId="3493578261" sldId="258"/>
            <ac:spMk id="7" creationId="{00000000-0000-0000-0000-000000000000}"/>
          </ac:spMkLst>
        </pc:spChg>
        <pc:spChg chg="del mod">
          <ac:chgData name="Luísa Ferreira" userId="dad567e2eb153e2a" providerId="LiveId" clId="{F73D0F4B-7C77-48F0-92F0-9222AE638D63}" dt="2023-02-23T01:16:39.976" v="9" actId="478"/>
          <ac:spMkLst>
            <pc:docMk/>
            <pc:sldMk cId="3493578261" sldId="258"/>
            <ac:spMk id="8" creationId="{00000000-0000-0000-0000-000000000000}"/>
          </ac:spMkLst>
        </pc:spChg>
        <pc:spChg chg="del mod">
          <ac:chgData name="Luísa Ferreira" userId="dad567e2eb153e2a" providerId="LiveId" clId="{F73D0F4B-7C77-48F0-92F0-9222AE638D63}" dt="2023-02-23T01:16:42.007" v="12"/>
          <ac:spMkLst>
            <pc:docMk/>
            <pc:sldMk cId="3493578261" sldId="258"/>
            <ac:spMk id="9" creationId="{00000000-0000-0000-0000-000000000000}"/>
          </ac:spMkLst>
        </pc:spChg>
        <pc:spChg chg="del mod">
          <ac:chgData name="Luísa Ferreira" userId="dad567e2eb153e2a" providerId="LiveId" clId="{F73D0F4B-7C77-48F0-92F0-9222AE638D63}" dt="2023-02-23T01:16:43.585" v="15"/>
          <ac:spMkLst>
            <pc:docMk/>
            <pc:sldMk cId="3493578261" sldId="258"/>
            <ac:spMk id="10" creationId="{00000000-0000-0000-0000-000000000000}"/>
          </ac:spMkLst>
        </pc:spChg>
        <pc:spChg chg="add mod">
          <ac:chgData name="Luísa Ferreira" userId="dad567e2eb153e2a" providerId="LiveId" clId="{F73D0F4B-7C77-48F0-92F0-9222AE638D63}" dt="2023-02-23T01:18:35.559" v="33" actId="14100"/>
          <ac:spMkLst>
            <pc:docMk/>
            <pc:sldMk cId="3493578261" sldId="258"/>
            <ac:spMk id="11" creationId="{951AF202-13B9-5B4C-983F-00A6F8EC7B7C}"/>
          </ac:spMkLst>
        </pc:spChg>
        <pc:spChg chg="add mod">
          <ac:chgData name="Luísa Ferreira" userId="dad567e2eb153e2a" providerId="LiveId" clId="{F73D0F4B-7C77-48F0-92F0-9222AE638D63}" dt="2023-02-23T01:18:31.272" v="32" actId="1076"/>
          <ac:spMkLst>
            <pc:docMk/>
            <pc:sldMk cId="3493578261" sldId="258"/>
            <ac:spMk id="13" creationId="{00930300-7B6F-BADF-0507-28232F22F4BC}"/>
          </ac:spMkLst>
        </pc:spChg>
        <pc:spChg chg="add mod">
          <ac:chgData name="Luísa Ferreira" userId="dad567e2eb153e2a" providerId="LiveId" clId="{F73D0F4B-7C77-48F0-92F0-9222AE638D63}" dt="2023-02-23T01:19:40.277" v="39" actId="1076"/>
          <ac:spMkLst>
            <pc:docMk/>
            <pc:sldMk cId="3493578261" sldId="258"/>
            <ac:spMk id="16" creationId="{5E44CC23-3EE9-8736-65FA-D66FB4480CC9}"/>
          </ac:spMkLst>
        </pc:spChg>
        <pc:spChg chg="add mod">
          <ac:chgData name="Luísa Ferreira" userId="dad567e2eb153e2a" providerId="LiveId" clId="{F73D0F4B-7C77-48F0-92F0-9222AE638D63}" dt="2023-02-23T01:20:16.287" v="43" actId="1076"/>
          <ac:spMkLst>
            <pc:docMk/>
            <pc:sldMk cId="3493578261" sldId="258"/>
            <ac:spMk id="19" creationId="{19C2D170-C04D-F617-583D-D9FA6B8766E7}"/>
          </ac:spMkLst>
        </pc:spChg>
        <pc:spChg chg="add mod">
          <ac:chgData name="Luísa Ferreira" userId="dad567e2eb153e2a" providerId="LiveId" clId="{F73D0F4B-7C77-48F0-92F0-9222AE638D63}" dt="2023-02-23T01:20:45.521" v="47" actId="1076"/>
          <ac:spMkLst>
            <pc:docMk/>
            <pc:sldMk cId="3493578261" sldId="258"/>
            <ac:spMk id="21" creationId="{CCC772C8-E260-0B4D-3F29-0C981329EC21}"/>
          </ac:spMkLst>
        </pc:spChg>
        <pc:picChg chg="add mod">
          <ac:chgData name="Luísa Ferreira" userId="dad567e2eb153e2a" providerId="LiveId" clId="{F73D0F4B-7C77-48F0-92F0-9222AE638D63}" dt="2023-02-23T01:18:21.175" v="30" actId="1076"/>
          <ac:picMkLst>
            <pc:docMk/>
            <pc:sldMk cId="3493578261" sldId="258"/>
            <ac:picMk id="14" creationId="{F9348A45-7C24-9BF6-1799-CE03AC4CCB8D}"/>
          </ac:picMkLst>
        </pc:picChg>
        <pc:cxnChg chg="add mod">
          <ac:chgData name="Luísa Ferreira" userId="dad567e2eb153e2a" providerId="LiveId" clId="{F73D0F4B-7C77-48F0-92F0-9222AE638D63}" dt="2023-02-23T01:19:31.994" v="38" actId="14100"/>
          <ac:cxnSpMkLst>
            <pc:docMk/>
            <pc:sldMk cId="3493578261" sldId="258"/>
            <ac:cxnSpMk id="15" creationId="{2068F825-887F-0E56-B825-73ADE70BFB7E}"/>
          </ac:cxnSpMkLst>
        </pc:cxnChg>
        <pc:cxnChg chg="add mod">
          <ac:chgData name="Luísa Ferreira" userId="dad567e2eb153e2a" providerId="LiveId" clId="{F73D0F4B-7C77-48F0-92F0-9222AE638D63}" dt="2023-02-23T01:19:58.167" v="41" actId="1076"/>
          <ac:cxnSpMkLst>
            <pc:docMk/>
            <pc:sldMk cId="3493578261" sldId="258"/>
            <ac:cxnSpMk id="18" creationId="{E5D818CA-B6F4-D2A9-57F7-5B91AE812308}"/>
          </ac:cxnSpMkLst>
        </pc:cxnChg>
        <pc:cxnChg chg="add mod">
          <ac:chgData name="Luísa Ferreira" userId="dad567e2eb153e2a" providerId="LiveId" clId="{F73D0F4B-7C77-48F0-92F0-9222AE638D63}" dt="2023-02-23T01:20:29.440" v="45" actId="1076"/>
          <ac:cxnSpMkLst>
            <pc:docMk/>
            <pc:sldMk cId="3493578261" sldId="258"/>
            <ac:cxnSpMk id="20" creationId="{28F506B1-E60C-B1D9-4E6D-E44BFA9A334A}"/>
          </ac:cxnSpMkLst>
        </pc:cxnChg>
      </pc:sldChg>
      <pc:sldChg chg="addSp delSp modSp mod delAnim">
        <pc:chgData name="Luísa Ferreira" userId="dad567e2eb153e2a" providerId="LiveId" clId="{F73D0F4B-7C77-48F0-92F0-9222AE638D63}" dt="2023-02-23T01:23:24.586" v="79" actId="1076"/>
        <pc:sldMkLst>
          <pc:docMk/>
          <pc:sldMk cId="2174751085" sldId="259"/>
        </pc:sldMkLst>
        <pc:spChg chg="add del mod">
          <ac:chgData name="Luísa Ferreira" userId="dad567e2eb153e2a" providerId="LiveId" clId="{F73D0F4B-7C77-48F0-92F0-9222AE638D63}" dt="2023-02-23T01:21:43.201" v="56" actId="478"/>
          <ac:spMkLst>
            <pc:docMk/>
            <pc:sldMk cId="2174751085" sldId="259"/>
            <ac:spMk id="2" creationId="{DA97B0C1-A5FA-B24A-FF4A-4D34496C55B3}"/>
          </ac:spMkLst>
        </pc:spChg>
        <pc:spChg chg="del mod">
          <ac:chgData name="Luísa Ferreira" userId="dad567e2eb153e2a" providerId="LiveId" clId="{F73D0F4B-7C77-48F0-92F0-9222AE638D63}" dt="2023-02-23T01:21:40.671" v="55"/>
          <ac:spMkLst>
            <pc:docMk/>
            <pc:sldMk cId="2174751085" sldId="259"/>
            <ac:spMk id="3" creationId="{00000000-0000-0000-0000-000000000000}"/>
          </ac:spMkLst>
        </pc:spChg>
        <pc:spChg chg="del">
          <ac:chgData name="Luísa Ferreira" userId="dad567e2eb153e2a" providerId="LiveId" clId="{F73D0F4B-7C77-48F0-92F0-9222AE638D63}" dt="2023-02-23T01:22:45.532" v="70" actId="478"/>
          <ac:spMkLst>
            <pc:docMk/>
            <pc:sldMk cId="2174751085" sldId="259"/>
            <ac:spMk id="7" creationId="{00000000-0000-0000-0000-000000000000}"/>
          </ac:spMkLst>
        </pc:spChg>
        <pc:spChg chg="del">
          <ac:chgData name="Luísa Ferreira" userId="dad567e2eb153e2a" providerId="LiveId" clId="{F73D0F4B-7C77-48F0-92F0-9222AE638D63}" dt="2023-02-23T01:22:46.656" v="71" actId="478"/>
          <ac:spMkLst>
            <pc:docMk/>
            <pc:sldMk cId="2174751085" sldId="259"/>
            <ac:spMk id="8" creationId="{00000000-0000-0000-0000-000000000000}"/>
          </ac:spMkLst>
        </pc:spChg>
        <pc:spChg chg="del">
          <ac:chgData name="Luísa Ferreira" userId="dad567e2eb153e2a" providerId="LiveId" clId="{F73D0F4B-7C77-48F0-92F0-9222AE638D63}" dt="2023-02-23T01:22:48.843" v="72" actId="478"/>
          <ac:spMkLst>
            <pc:docMk/>
            <pc:sldMk cId="2174751085" sldId="259"/>
            <ac:spMk id="9" creationId="{00000000-0000-0000-0000-000000000000}"/>
          </ac:spMkLst>
        </pc:spChg>
        <pc:spChg chg="mod">
          <ac:chgData name="Luísa Ferreira" userId="dad567e2eb153e2a" providerId="LiveId" clId="{F73D0F4B-7C77-48F0-92F0-9222AE638D63}" dt="2023-02-23T01:21:33.772" v="50" actId="1076"/>
          <ac:spMkLst>
            <pc:docMk/>
            <pc:sldMk cId="2174751085" sldId="259"/>
            <ac:spMk id="17" creationId="{D714BDB6-D640-0CAA-CC9E-3FA654A0622B}"/>
          </ac:spMkLst>
        </pc:spChg>
        <pc:spChg chg="mod">
          <ac:chgData name="Luísa Ferreira" userId="dad567e2eb153e2a" providerId="LiveId" clId="{F73D0F4B-7C77-48F0-92F0-9222AE638D63}" dt="2023-02-23T01:21:33.772" v="50" actId="1076"/>
          <ac:spMkLst>
            <pc:docMk/>
            <pc:sldMk cId="2174751085" sldId="259"/>
            <ac:spMk id="18" creationId="{21A08E3A-3C74-659A-03CF-A2B314D24B76}"/>
          </ac:spMkLst>
        </pc:spChg>
        <pc:spChg chg="mod">
          <ac:chgData name="Luísa Ferreira" userId="dad567e2eb153e2a" providerId="LiveId" clId="{F73D0F4B-7C77-48F0-92F0-9222AE638D63}" dt="2023-02-23T01:21:33.772" v="50" actId="1076"/>
          <ac:spMkLst>
            <pc:docMk/>
            <pc:sldMk cId="2174751085" sldId="259"/>
            <ac:spMk id="19" creationId="{31A9A152-631B-4A8F-BA4F-B46D73C81ABB}"/>
          </ac:spMkLst>
        </pc:spChg>
        <pc:spChg chg="add del mod">
          <ac:chgData name="Luísa Ferreira" userId="dad567e2eb153e2a" providerId="LiveId" clId="{F73D0F4B-7C77-48F0-92F0-9222AE638D63}" dt="2023-02-23T01:21:40.671" v="53" actId="478"/>
          <ac:spMkLst>
            <pc:docMk/>
            <pc:sldMk cId="2174751085" sldId="259"/>
            <ac:spMk id="20" creationId="{BBF1CB4E-CA07-EABA-80C2-183ADC3A34A2}"/>
          </ac:spMkLst>
        </pc:spChg>
        <pc:spChg chg="add mod">
          <ac:chgData name="Luísa Ferreira" userId="dad567e2eb153e2a" providerId="LiveId" clId="{F73D0F4B-7C77-48F0-92F0-9222AE638D63}" dt="2023-02-23T01:22:41.903" v="69" actId="20577"/>
          <ac:spMkLst>
            <pc:docMk/>
            <pc:sldMk cId="2174751085" sldId="259"/>
            <ac:spMk id="22" creationId="{8689609A-4F74-8871-8AEA-19DD5146BBD8}"/>
          </ac:spMkLst>
        </pc:spChg>
        <pc:spChg chg="add del">
          <ac:chgData name="Luísa Ferreira" userId="dad567e2eb153e2a" providerId="LiveId" clId="{F73D0F4B-7C77-48F0-92F0-9222AE638D63}" dt="2023-02-23T01:22:17.543" v="61"/>
          <ac:spMkLst>
            <pc:docMk/>
            <pc:sldMk cId="2174751085" sldId="259"/>
            <ac:spMk id="23" creationId="{45FC1F26-55C1-66A7-6144-15E9C847F5D8}"/>
          </ac:spMkLst>
        </pc:spChg>
        <pc:spChg chg="add del">
          <ac:chgData name="Luísa Ferreira" userId="dad567e2eb153e2a" providerId="LiveId" clId="{F73D0F4B-7C77-48F0-92F0-9222AE638D63}" dt="2023-02-23T01:22:17.543" v="61"/>
          <ac:spMkLst>
            <pc:docMk/>
            <pc:sldMk cId="2174751085" sldId="259"/>
            <ac:spMk id="34" creationId="{A03124DB-05C4-1E63-E487-EA2A749774CE}"/>
          </ac:spMkLst>
        </pc:spChg>
        <pc:spChg chg="add mod">
          <ac:chgData name="Luísa Ferreira" userId="dad567e2eb153e2a" providerId="LiveId" clId="{F73D0F4B-7C77-48F0-92F0-9222AE638D63}" dt="2023-02-23T01:23:08.326" v="76" actId="1076"/>
          <ac:spMkLst>
            <pc:docMk/>
            <pc:sldMk cId="2174751085" sldId="259"/>
            <ac:spMk id="36" creationId="{BF66E60E-F301-189A-747C-71A3F46E348D}"/>
          </ac:spMkLst>
        </pc:spChg>
        <pc:spChg chg="add mod">
          <ac:chgData name="Luísa Ferreira" userId="dad567e2eb153e2a" providerId="LiveId" clId="{F73D0F4B-7C77-48F0-92F0-9222AE638D63}" dt="2023-02-23T01:23:24.586" v="79" actId="1076"/>
          <ac:spMkLst>
            <pc:docMk/>
            <pc:sldMk cId="2174751085" sldId="259"/>
            <ac:spMk id="38" creationId="{028912FD-AF57-FEB5-2090-72C5D5437740}"/>
          </ac:spMkLst>
        </pc:spChg>
        <pc:grpChg chg="del">
          <ac:chgData name="Luísa Ferreira" userId="dad567e2eb153e2a" providerId="LiveId" clId="{F73D0F4B-7C77-48F0-92F0-9222AE638D63}" dt="2023-02-23T01:21:21.344" v="48" actId="478"/>
          <ac:grpSpMkLst>
            <pc:docMk/>
            <pc:sldMk cId="2174751085" sldId="259"/>
            <ac:grpSpMk id="4" creationId="{00000000-0000-0000-0000-000000000000}"/>
          </ac:grpSpMkLst>
        </pc:grpChg>
        <pc:grpChg chg="add mod">
          <ac:chgData name="Luísa Ferreira" userId="dad567e2eb153e2a" providerId="LiveId" clId="{F73D0F4B-7C77-48F0-92F0-9222AE638D63}" dt="2023-02-23T01:21:44.889" v="57" actId="1076"/>
          <ac:grpSpMkLst>
            <pc:docMk/>
            <pc:sldMk cId="2174751085" sldId="259"/>
            <ac:grpSpMk id="10" creationId="{6380C6B3-DBF0-A0F2-175E-DBC63707AB88}"/>
          </ac:grpSpMkLst>
        </pc:grpChg>
        <pc:grpChg chg="mod">
          <ac:chgData name="Luísa Ferreira" userId="dad567e2eb153e2a" providerId="LiveId" clId="{F73D0F4B-7C77-48F0-92F0-9222AE638D63}" dt="2023-02-23T01:21:33.772" v="50" actId="1076"/>
          <ac:grpSpMkLst>
            <pc:docMk/>
            <pc:sldMk cId="2174751085" sldId="259"/>
            <ac:grpSpMk id="11" creationId="{BF2B7735-9B5D-E0A8-F3A7-89F3FFF452D2}"/>
          </ac:grpSpMkLst>
        </pc:grpChg>
        <pc:grpChg chg="add del">
          <ac:chgData name="Luísa Ferreira" userId="dad567e2eb153e2a" providerId="LiveId" clId="{F73D0F4B-7C77-48F0-92F0-9222AE638D63}" dt="2023-02-23T01:22:17.543" v="61"/>
          <ac:grpSpMkLst>
            <pc:docMk/>
            <pc:sldMk cId="2174751085" sldId="259"/>
            <ac:grpSpMk id="24" creationId="{7088966A-B5FF-F2EC-B3C6-A1B136AC21A8}"/>
          </ac:grpSpMkLst>
        </pc:grpChg>
        <pc:picChg chg="mod">
          <ac:chgData name="Luísa Ferreira" userId="dad567e2eb153e2a" providerId="LiveId" clId="{F73D0F4B-7C77-48F0-92F0-9222AE638D63}" dt="2023-02-23T01:21:33.772" v="50" actId="1076"/>
          <ac:picMkLst>
            <pc:docMk/>
            <pc:sldMk cId="2174751085" sldId="259"/>
            <ac:picMk id="16" creationId="{E059DE96-08D5-F485-E8E3-8798C3CEF779}"/>
          </ac:picMkLst>
        </pc:picChg>
        <pc:cxnChg chg="mod">
          <ac:chgData name="Luísa Ferreira" userId="dad567e2eb153e2a" providerId="LiveId" clId="{F73D0F4B-7C77-48F0-92F0-9222AE638D63}" dt="2023-02-23T01:21:33.772" v="50" actId="1076"/>
          <ac:cxnSpMkLst>
            <pc:docMk/>
            <pc:sldMk cId="2174751085" sldId="259"/>
            <ac:cxnSpMk id="12" creationId="{B9D7A5EC-FC27-A193-1AFD-904A62BA0611}"/>
          </ac:cxnSpMkLst>
        </pc:cxnChg>
        <pc:cxnChg chg="mod">
          <ac:chgData name="Luísa Ferreira" userId="dad567e2eb153e2a" providerId="LiveId" clId="{F73D0F4B-7C77-48F0-92F0-9222AE638D63}" dt="2023-02-23T01:21:33.772" v="50" actId="1076"/>
          <ac:cxnSpMkLst>
            <pc:docMk/>
            <pc:sldMk cId="2174751085" sldId="259"/>
            <ac:cxnSpMk id="13" creationId="{B152345C-8DD4-EC3F-0572-C5FF8A331C2B}"/>
          </ac:cxnSpMkLst>
        </pc:cxnChg>
        <pc:cxnChg chg="mod">
          <ac:chgData name="Luísa Ferreira" userId="dad567e2eb153e2a" providerId="LiveId" clId="{F73D0F4B-7C77-48F0-92F0-9222AE638D63}" dt="2023-02-23T01:21:33.772" v="50" actId="1076"/>
          <ac:cxnSpMkLst>
            <pc:docMk/>
            <pc:sldMk cId="2174751085" sldId="259"/>
            <ac:cxnSpMk id="14" creationId="{8F5914B8-53D3-18C4-35DF-1738BEA89AC6}"/>
          </ac:cxnSpMkLst>
        </pc:cxnChg>
        <pc:cxnChg chg="mod">
          <ac:chgData name="Luísa Ferreira" userId="dad567e2eb153e2a" providerId="LiveId" clId="{F73D0F4B-7C77-48F0-92F0-9222AE638D63}" dt="2023-02-23T01:21:33.772" v="50" actId="1076"/>
          <ac:cxnSpMkLst>
            <pc:docMk/>
            <pc:sldMk cId="2174751085" sldId="259"/>
            <ac:cxnSpMk id="15" creationId="{A52F12C6-1E60-AD71-6A4C-37556B2F771D}"/>
          </ac:cxnSpMkLst>
        </pc:cxnChg>
      </pc:sldChg>
      <pc:sldChg chg="addSp delSp modSp mod">
        <pc:chgData name="Luísa Ferreira" userId="dad567e2eb153e2a" providerId="LiveId" clId="{F73D0F4B-7C77-48F0-92F0-9222AE638D63}" dt="2023-02-23T01:25:27.187" v="89" actId="1076"/>
        <pc:sldMkLst>
          <pc:docMk/>
          <pc:sldMk cId="3747119755" sldId="260"/>
        </pc:sldMkLst>
        <pc:spChg chg="mod">
          <ac:chgData name="Luísa Ferreira" userId="dad567e2eb153e2a" providerId="LiveId" clId="{F73D0F4B-7C77-48F0-92F0-9222AE638D63}" dt="2023-02-23T01:25:11.331" v="85" actId="1076"/>
          <ac:spMkLst>
            <pc:docMk/>
            <pc:sldMk cId="3747119755" sldId="260"/>
            <ac:spMk id="3" creationId="{00000000-0000-0000-0000-000000000000}"/>
          </ac:spMkLst>
        </pc:spChg>
        <pc:spChg chg="del">
          <ac:chgData name="Luísa Ferreira" userId="dad567e2eb153e2a" providerId="LiveId" clId="{F73D0F4B-7C77-48F0-92F0-9222AE638D63}" dt="2023-02-23T01:24:46.423" v="80" actId="478"/>
          <ac:spMkLst>
            <pc:docMk/>
            <pc:sldMk cId="3747119755" sldId="260"/>
            <ac:spMk id="4" creationId="{00000000-0000-0000-0000-000000000000}"/>
          </ac:spMkLst>
        </pc:spChg>
        <pc:spChg chg="del">
          <ac:chgData name="Luísa Ferreira" userId="dad567e2eb153e2a" providerId="LiveId" clId="{F73D0F4B-7C77-48F0-92F0-9222AE638D63}" dt="2023-02-23T01:24:48.241" v="81" actId="478"/>
          <ac:spMkLst>
            <pc:docMk/>
            <pc:sldMk cId="3747119755" sldId="260"/>
            <ac:spMk id="5" creationId="{00000000-0000-0000-0000-000000000000}"/>
          </ac:spMkLst>
        </pc:spChg>
        <pc:spChg chg="del">
          <ac:chgData name="Luísa Ferreira" userId="dad567e2eb153e2a" providerId="LiveId" clId="{F73D0F4B-7C77-48F0-92F0-9222AE638D63}" dt="2023-02-23T01:24:49.913" v="82" actId="478"/>
          <ac:spMkLst>
            <pc:docMk/>
            <pc:sldMk cId="3747119755" sldId="260"/>
            <ac:spMk id="6" creationId="{00000000-0000-0000-0000-000000000000}"/>
          </ac:spMkLst>
        </pc:spChg>
        <pc:spChg chg="add mod">
          <ac:chgData name="Luísa Ferreira" userId="dad567e2eb153e2a" providerId="LiveId" clId="{F73D0F4B-7C77-48F0-92F0-9222AE638D63}" dt="2023-02-23T01:25:27.187" v="89" actId="1076"/>
          <ac:spMkLst>
            <pc:docMk/>
            <pc:sldMk cId="3747119755" sldId="260"/>
            <ac:spMk id="7" creationId="{B5DA8519-546F-2E5B-F651-88687708963A}"/>
          </ac:spMkLst>
        </pc:spChg>
      </pc:sldChg>
      <pc:sldChg chg="addSp delSp modSp mod delAnim">
        <pc:chgData name="Luísa Ferreira" userId="dad567e2eb153e2a" providerId="LiveId" clId="{F73D0F4B-7C77-48F0-92F0-9222AE638D63}" dt="2023-02-23T01:27:15.723" v="123" actId="20577"/>
        <pc:sldMkLst>
          <pc:docMk/>
          <pc:sldMk cId="367620049" sldId="261"/>
        </pc:sldMkLst>
        <pc:spChg chg="del">
          <ac:chgData name="Luísa Ferreira" userId="dad567e2eb153e2a" providerId="LiveId" clId="{F73D0F4B-7C77-48F0-92F0-9222AE638D63}" dt="2023-02-23T01:26:01.451" v="104" actId="478"/>
          <ac:spMkLst>
            <pc:docMk/>
            <pc:sldMk cId="367620049" sldId="261"/>
            <ac:spMk id="3" creationId="{00000000-0000-0000-0000-000000000000}"/>
          </ac:spMkLst>
        </pc:spChg>
        <pc:spChg chg="del">
          <ac:chgData name="Luísa Ferreira" userId="dad567e2eb153e2a" providerId="LiveId" clId="{F73D0F4B-7C77-48F0-92F0-9222AE638D63}" dt="2023-02-23T01:25:57.592" v="103" actId="478"/>
          <ac:spMkLst>
            <pc:docMk/>
            <pc:sldMk cId="367620049" sldId="261"/>
            <ac:spMk id="4" creationId="{00000000-0000-0000-0000-000000000000}"/>
          </ac:spMkLst>
        </pc:spChg>
        <pc:spChg chg="del">
          <ac:chgData name="Luísa Ferreira" userId="dad567e2eb153e2a" providerId="LiveId" clId="{F73D0F4B-7C77-48F0-92F0-9222AE638D63}" dt="2023-02-23T01:25:55.843" v="102" actId="478"/>
          <ac:spMkLst>
            <pc:docMk/>
            <pc:sldMk cId="367620049" sldId="261"/>
            <ac:spMk id="5" creationId="{00000000-0000-0000-0000-000000000000}"/>
          </ac:spMkLst>
        </pc:spChg>
        <pc:spChg chg="del">
          <ac:chgData name="Luísa Ferreira" userId="dad567e2eb153e2a" providerId="LiveId" clId="{F73D0F4B-7C77-48F0-92F0-9222AE638D63}" dt="2023-02-23T01:25:55.030" v="101" actId="478"/>
          <ac:spMkLst>
            <pc:docMk/>
            <pc:sldMk cId="367620049" sldId="261"/>
            <ac:spMk id="6" creationId="{00000000-0000-0000-0000-000000000000}"/>
          </ac:spMkLst>
        </pc:spChg>
        <pc:spChg chg="del">
          <ac:chgData name="Luísa Ferreira" userId="dad567e2eb153e2a" providerId="LiveId" clId="{F73D0F4B-7C77-48F0-92F0-9222AE638D63}" dt="2023-02-23T01:25:53.759" v="100" actId="478"/>
          <ac:spMkLst>
            <pc:docMk/>
            <pc:sldMk cId="367620049" sldId="261"/>
            <ac:spMk id="7" creationId="{00000000-0000-0000-0000-000000000000}"/>
          </ac:spMkLst>
        </pc:spChg>
        <pc:spChg chg="del mod">
          <ac:chgData name="Luísa Ferreira" userId="dad567e2eb153e2a" providerId="LiveId" clId="{F73D0F4B-7C77-48F0-92F0-9222AE638D63}" dt="2023-02-23T01:25:52.884" v="99" actId="478"/>
          <ac:spMkLst>
            <pc:docMk/>
            <pc:sldMk cId="367620049" sldId="261"/>
            <ac:spMk id="8" creationId="{00000000-0000-0000-0000-000000000000}"/>
          </ac:spMkLst>
        </pc:spChg>
        <pc:spChg chg="del">
          <ac:chgData name="Luísa Ferreira" userId="dad567e2eb153e2a" providerId="LiveId" clId="{F73D0F4B-7C77-48F0-92F0-9222AE638D63}" dt="2023-02-23T01:25:47.354" v="94" actId="478"/>
          <ac:spMkLst>
            <pc:docMk/>
            <pc:sldMk cId="367620049" sldId="261"/>
            <ac:spMk id="9" creationId="{00000000-0000-0000-0000-000000000000}"/>
          </ac:spMkLst>
        </pc:spChg>
        <pc:spChg chg="del">
          <ac:chgData name="Luísa Ferreira" userId="dad567e2eb153e2a" providerId="LiveId" clId="{F73D0F4B-7C77-48F0-92F0-9222AE638D63}" dt="2023-02-23T01:25:50.244" v="96" actId="478"/>
          <ac:spMkLst>
            <pc:docMk/>
            <pc:sldMk cId="367620049" sldId="261"/>
            <ac:spMk id="10" creationId="{00000000-0000-0000-0000-000000000000}"/>
          </ac:spMkLst>
        </pc:spChg>
        <pc:spChg chg="del">
          <ac:chgData name="Luísa Ferreira" userId="dad567e2eb153e2a" providerId="LiveId" clId="{F73D0F4B-7C77-48F0-92F0-9222AE638D63}" dt="2023-02-23T01:25:48.854" v="95" actId="478"/>
          <ac:spMkLst>
            <pc:docMk/>
            <pc:sldMk cId="367620049" sldId="261"/>
            <ac:spMk id="11" creationId="{00000000-0000-0000-0000-000000000000}"/>
          </ac:spMkLst>
        </pc:spChg>
        <pc:spChg chg="del">
          <ac:chgData name="Luísa Ferreira" userId="dad567e2eb153e2a" providerId="LiveId" clId="{F73D0F4B-7C77-48F0-92F0-9222AE638D63}" dt="2023-02-23T01:25:51.119" v="97" actId="478"/>
          <ac:spMkLst>
            <pc:docMk/>
            <pc:sldMk cId="367620049" sldId="261"/>
            <ac:spMk id="12" creationId="{00000000-0000-0000-0000-000000000000}"/>
          </ac:spMkLst>
        </pc:spChg>
        <pc:spChg chg="del">
          <ac:chgData name="Luísa Ferreira" userId="dad567e2eb153e2a" providerId="LiveId" clId="{F73D0F4B-7C77-48F0-92F0-9222AE638D63}" dt="2023-02-23T01:25:43.931" v="91" actId="478"/>
          <ac:spMkLst>
            <pc:docMk/>
            <pc:sldMk cId="367620049" sldId="261"/>
            <ac:spMk id="13" creationId="{00000000-0000-0000-0000-000000000000}"/>
          </ac:spMkLst>
        </pc:spChg>
        <pc:spChg chg="del mod">
          <ac:chgData name="Luísa Ferreira" userId="dad567e2eb153e2a" providerId="LiveId" clId="{F73D0F4B-7C77-48F0-92F0-9222AE638D63}" dt="2023-02-23T01:25:46.370" v="93" actId="478"/>
          <ac:spMkLst>
            <pc:docMk/>
            <pc:sldMk cId="367620049" sldId="261"/>
            <ac:spMk id="14" creationId="{00000000-0000-0000-0000-000000000000}"/>
          </ac:spMkLst>
        </pc:spChg>
        <pc:spChg chg="add mod">
          <ac:chgData name="Luísa Ferreira" userId="dad567e2eb153e2a" providerId="LiveId" clId="{F73D0F4B-7C77-48F0-92F0-9222AE638D63}" dt="2023-02-23T01:27:15.723" v="123" actId="20577"/>
          <ac:spMkLst>
            <pc:docMk/>
            <pc:sldMk cId="367620049" sldId="261"/>
            <ac:spMk id="15" creationId="{407547B3-D8D8-9B21-CBA5-1D165BB09805}"/>
          </ac:spMkLst>
        </pc:spChg>
      </pc:sldChg>
      <pc:sldChg chg="delSp modSp mod">
        <pc:chgData name="Luísa Ferreira" userId="dad567e2eb153e2a" providerId="LiveId" clId="{F73D0F4B-7C77-48F0-92F0-9222AE638D63}" dt="2023-02-23T01:32:10.607" v="188" actId="403"/>
        <pc:sldMkLst>
          <pc:docMk/>
          <pc:sldMk cId="1676075929" sldId="262"/>
        </pc:sldMkLst>
        <pc:spChg chg="mod">
          <ac:chgData name="Luísa Ferreira" userId="dad567e2eb153e2a" providerId="LiveId" clId="{F73D0F4B-7C77-48F0-92F0-9222AE638D63}" dt="2023-02-23T01:32:10.607" v="188" actId="403"/>
          <ac:spMkLst>
            <pc:docMk/>
            <pc:sldMk cId="1676075929" sldId="262"/>
            <ac:spMk id="3" creationId="{00000000-0000-0000-0000-000000000000}"/>
          </ac:spMkLst>
        </pc:spChg>
        <pc:spChg chg="del">
          <ac:chgData name="Luísa Ferreira" userId="dad567e2eb153e2a" providerId="LiveId" clId="{F73D0F4B-7C77-48F0-92F0-9222AE638D63}" dt="2023-02-23T01:29:32.171" v="167" actId="478"/>
          <ac:spMkLst>
            <pc:docMk/>
            <pc:sldMk cId="1676075929" sldId="262"/>
            <ac:spMk id="4" creationId="{00000000-0000-0000-0000-000000000000}"/>
          </ac:spMkLst>
        </pc:spChg>
        <pc:spChg chg="del">
          <ac:chgData name="Luísa Ferreira" userId="dad567e2eb153e2a" providerId="LiveId" clId="{F73D0F4B-7C77-48F0-92F0-9222AE638D63}" dt="2023-02-23T01:29:29.843" v="166" actId="478"/>
          <ac:spMkLst>
            <pc:docMk/>
            <pc:sldMk cId="1676075929" sldId="262"/>
            <ac:spMk id="6" creationId="{00000000-0000-0000-0000-000000000000}"/>
          </ac:spMkLst>
        </pc:spChg>
        <pc:picChg chg="del">
          <ac:chgData name="Luísa Ferreira" userId="dad567e2eb153e2a" providerId="LiveId" clId="{F73D0F4B-7C77-48F0-92F0-9222AE638D63}" dt="2023-02-23T01:29:23.132" v="164" actId="478"/>
          <ac:picMkLst>
            <pc:docMk/>
            <pc:sldMk cId="1676075929" sldId="262"/>
            <ac:picMk id="5" creationId="{00000000-0000-0000-0000-000000000000}"/>
          </ac:picMkLst>
        </pc:picChg>
        <pc:picChg chg="del">
          <ac:chgData name="Luísa Ferreira" userId="dad567e2eb153e2a" providerId="LiveId" clId="{F73D0F4B-7C77-48F0-92F0-9222AE638D63}" dt="2023-02-23T01:29:25.788" v="165" actId="478"/>
          <ac:picMkLst>
            <pc:docMk/>
            <pc:sldMk cId="1676075929" sldId="262"/>
            <ac:picMk id="8" creationId="{00000000-0000-0000-0000-000000000000}"/>
          </ac:picMkLst>
        </pc:picChg>
      </pc:sldChg>
      <pc:sldChg chg="del">
        <pc:chgData name="Luísa Ferreira" userId="dad567e2eb153e2a" providerId="LiveId" clId="{F73D0F4B-7C77-48F0-92F0-9222AE638D63}" dt="2023-02-23T01:32:43.497" v="197" actId="47"/>
        <pc:sldMkLst>
          <pc:docMk/>
          <pc:sldMk cId="2208719657" sldId="263"/>
        </pc:sldMkLst>
      </pc:sldChg>
      <pc:sldChg chg="del">
        <pc:chgData name="Luísa Ferreira" userId="dad567e2eb153e2a" providerId="LiveId" clId="{F73D0F4B-7C77-48F0-92F0-9222AE638D63}" dt="2023-02-23T01:32:44.424" v="198" actId="47"/>
        <pc:sldMkLst>
          <pc:docMk/>
          <pc:sldMk cId="2044035725" sldId="264"/>
        </pc:sldMkLst>
      </pc:sldChg>
      <pc:sldChg chg="del">
        <pc:chgData name="Luísa Ferreira" userId="dad567e2eb153e2a" providerId="LiveId" clId="{F73D0F4B-7C77-48F0-92F0-9222AE638D63}" dt="2023-02-23T01:32:45.283" v="199" actId="47"/>
        <pc:sldMkLst>
          <pc:docMk/>
          <pc:sldMk cId="2138048424" sldId="265"/>
        </pc:sldMkLst>
      </pc:sldChg>
      <pc:sldChg chg="del">
        <pc:chgData name="Luísa Ferreira" userId="dad567e2eb153e2a" providerId="LiveId" clId="{F73D0F4B-7C77-48F0-92F0-9222AE638D63}" dt="2023-02-23T01:32:46.064" v="200" actId="47"/>
        <pc:sldMkLst>
          <pc:docMk/>
          <pc:sldMk cId="1108302110" sldId="266"/>
        </pc:sldMkLst>
      </pc:sldChg>
      <pc:sldChg chg="del">
        <pc:chgData name="Luísa Ferreira" userId="dad567e2eb153e2a" providerId="LiveId" clId="{F73D0F4B-7C77-48F0-92F0-9222AE638D63}" dt="2023-02-23T01:32:47.033" v="201" actId="47"/>
        <pc:sldMkLst>
          <pc:docMk/>
          <pc:sldMk cId="4177953587" sldId="267"/>
        </pc:sldMkLst>
      </pc:sldChg>
      <pc:sldChg chg="del">
        <pc:chgData name="Luísa Ferreira" userId="dad567e2eb153e2a" providerId="LiveId" clId="{F73D0F4B-7C77-48F0-92F0-9222AE638D63}" dt="2023-02-23T01:32:47.942" v="202" actId="47"/>
        <pc:sldMkLst>
          <pc:docMk/>
          <pc:sldMk cId="1610986657" sldId="268"/>
        </pc:sldMkLst>
      </pc:sldChg>
      <pc:sldChg chg="del">
        <pc:chgData name="Luísa Ferreira" userId="dad567e2eb153e2a" providerId="LiveId" clId="{F73D0F4B-7C77-48F0-92F0-9222AE638D63}" dt="2023-02-23T01:32:48.973" v="203" actId="47"/>
        <pc:sldMkLst>
          <pc:docMk/>
          <pc:sldMk cId="1838966633" sldId="269"/>
        </pc:sldMkLst>
      </pc:sldChg>
      <pc:sldChg chg="del">
        <pc:chgData name="Luísa Ferreira" userId="dad567e2eb153e2a" providerId="LiveId" clId="{F73D0F4B-7C77-48F0-92F0-9222AE638D63}" dt="2023-02-23T01:32:50.082" v="204" actId="47"/>
        <pc:sldMkLst>
          <pc:docMk/>
          <pc:sldMk cId="922600823" sldId="270"/>
        </pc:sldMkLst>
      </pc:sldChg>
      <pc:sldChg chg="modSp">
        <pc:chgData name="Luísa Ferreira" userId="dad567e2eb153e2a" providerId="LiveId" clId="{F73D0F4B-7C77-48F0-92F0-9222AE638D63}" dt="2023-02-23T01:16:14.297" v="3" actId="20577"/>
        <pc:sldMkLst>
          <pc:docMk/>
          <pc:sldMk cId="1539096555" sldId="272"/>
        </pc:sldMkLst>
        <pc:spChg chg="mod">
          <ac:chgData name="Luísa Ferreira" userId="dad567e2eb153e2a" providerId="LiveId" clId="{F73D0F4B-7C77-48F0-92F0-9222AE638D63}" dt="2023-02-23T01:16:14.297" v="3" actId="20577"/>
          <ac:spMkLst>
            <pc:docMk/>
            <pc:sldMk cId="1539096555" sldId="272"/>
            <ac:spMk id="6" creationId="{00000000-0000-0000-0000-000000000000}"/>
          </ac:spMkLst>
        </pc:spChg>
      </pc:sldChg>
      <pc:sldChg chg="addSp delSp modSp add mod delAnim">
        <pc:chgData name="Luísa Ferreira" userId="dad567e2eb153e2a" providerId="LiveId" clId="{F73D0F4B-7C77-48F0-92F0-9222AE638D63}" dt="2023-02-23T01:31:32.814" v="179" actId="20577"/>
        <pc:sldMkLst>
          <pc:docMk/>
          <pc:sldMk cId="3607004528" sldId="274"/>
        </pc:sldMkLst>
        <pc:spChg chg="mod">
          <ac:chgData name="Luísa Ferreira" userId="dad567e2eb153e2a" providerId="LiveId" clId="{F73D0F4B-7C77-48F0-92F0-9222AE638D63}" dt="2023-02-23T01:31:32.814" v="179" actId="20577"/>
          <ac:spMkLst>
            <pc:docMk/>
            <pc:sldMk cId="3607004528" sldId="274"/>
            <ac:spMk id="3" creationId="{00000000-0000-0000-0000-000000000000}"/>
          </ac:spMkLst>
        </pc:spChg>
        <pc:spChg chg="del">
          <ac:chgData name="Luísa Ferreira" userId="dad567e2eb153e2a" providerId="LiveId" clId="{F73D0F4B-7C77-48F0-92F0-9222AE638D63}" dt="2023-02-23T01:27:42.821" v="128" actId="478"/>
          <ac:spMkLst>
            <pc:docMk/>
            <pc:sldMk cId="3607004528" sldId="274"/>
            <ac:spMk id="4" creationId="{00000000-0000-0000-0000-000000000000}"/>
          </ac:spMkLst>
        </pc:spChg>
        <pc:spChg chg="del mod">
          <ac:chgData name="Luísa Ferreira" userId="dad567e2eb153e2a" providerId="LiveId" clId="{F73D0F4B-7C77-48F0-92F0-9222AE638D63}" dt="2023-02-23T01:27:45.948" v="130" actId="478"/>
          <ac:spMkLst>
            <pc:docMk/>
            <pc:sldMk cId="3607004528" sldId="274"/>
            <ac:spMk id="5" creationId="{00000000-0000-0000-0000-000000000000}"/>
          </ac:spMkLst>
        </pc:spChg>
        <pc:spChg chg="del">
          <ac:chgData name="Luísa Ferreira" userId="dad567e2eb153e2a" providerId="LiveId" clId="{F73D0F4B-7C77-48F0-92F0-9222AE638D63}" dt="2023-02-23T01:27:47.573" v="131" actId="478"/>
          <ac:spMkLst>
            <pc:docMk/>
            <pc:sldMk cId="3607004528" sldId="274"/>
            <ac:spMk id="6" creationId="{00000000-0000-0000-0000-000000000000}"/>
          </ac:spMkLst>
        </pc:spChg>
        <pc:spChg chg="del">
          <ac:chgData name="Luísa Ferreira" userId="dad567e2eb153e2a" providerId="LiveId" clId="{F73D0F4B-7C77-48F0-92F0-9222AE638D63}" dt="2023-02-23T01:27:40.883" v="127" actId="478"/>
          <ac:spMkLst>
            <pc:docMk/>
            <pc:sldMk cId="3607004528" sldId="274"/>
            <ac:spMk id="7" creationId="{00000000-0000-0000-0000-000000000000}"/>
          </ac:spMkLst>
        </pc:spChg>
        <pc:spChg chg="del">
          <ac:chgData name="Luísa Ferreira" userId="dad567e2eb153e2a" providerId="LiveId" clId="{F73D0F4B-7C77-48F0-92F0-9222AE638D63}" dt="2023-02-23T01:27:39.914" v="126" actId="478"/>
          <ac:spMkLst>
            <pc:docMk/>
            <pc:sldMk cId="3607004528" sldId="274"/>
            <ac:spMk id="8" creationId="{00000000-0000-0000-0000-000000000000}"/>
          </ac:spMkLst>
        </pc:spChg>
        <pc:spChg chg="del">
          <ac:chgData name="Luísa Ferreira" userId="dad567e2eb153e2a" providerId="LiveId" clId="{F73D0F4B-7C77-48F0-92F0-9222AE638D63}" dt="2023-02-23T01:27:49.450" v="132" actId="478"/>
          <ac:spMkLst>
            <pc:docMk/>
            <pc:sldMk cId="3607004528" sldId="274"/>
            <ac:spMk id="9" creationId="{00000000-0000-0000-0000-000000000000}"/>
          </ac:spMkLst>
        </pc:spChg>
        <pc:spChg chg="del">
          <ac:chgData name="Luísa Ferreira" userId="dad567e2eb153e2a" providerId="LiveId" clId="{F73D0F4B-7C77-48F0-92F0-9222AE638D63}" dt="2023-02-23T01:27:54.105" v="136" actId="478"/>
          <ac:spMkLst>
            <pc:docMk/>
            <pc:sldMk cId="3607004528" sldId="274"/>
            <ac:spMk id="10" creationId="{00000000-0000-0000-0000-000000000000}"/>
          </ac:spMkLst>
        </pc:spChg>
        <pc:spChg chg="del">
          <ac:chgData name="Luísa Ferreira" userId="dad567e2eb153e2a" providerId="LiveId" clId="{F73D0F4B-7C77-48F0-92F0-9222AE638D63}" dt="2023-02-23T01:27:51.028" v="133" actId="478"/>
          <ac:spMkLst>
            <pc:docMk/>
            <pc:sldMk cId="3607004528" sldId="274"/>
            <ac:spMk id="11" creationId="{00000000-0000-0000-0000-000000000000}"/>
          </ac:spMkLst>
        </pc:spChg>
        <pc:spChg chg="del mod">
          <ac:chgData name="Luísa Ferreira" userId="dad567e2eb153e2a" providerId="LiveId" clId="{F73D0F4B-7C77-48F0-92F0-9222AE638D63}" dt="2023-02-23T01:27:52.715" v="135" actId="478"/>
          <ac:spMkLst>
            <pc:docMk/>
            <pc:sldMk cId="3607004528" sldId="274"/>
            <ac:spMk id="12" creationId="{00000000-0000-0000-0000-000000000000}"/>
          </ac:spMkLst>
        </pc:spChg>
        <pc:spChg chg="del mod">
          <ac:chgData name="Luísa Ferreira" userId="dad567e2eb153e2a" providerId="LiveId" clId="{F73D0F4B-7C77-48F0-92F0-9222AE638D63}" dt="2023-02-23T01:27:56.714" v="139" actId="478"/>
          <ac:spMkLst>
            <pc:docMk/>
            <pc:sldMk cId="3607004528" sldId="274"/>
            <ac:spMk id="13" creationId="{00000000-0000-0000-0000-000000000000}"/>
          </ac:spMkLst>
        </pc:spChg>
        <pc:spChg chg="del">
          <ac:chgData name="Luísa Ferreira" userId="dad567e2eb153e2a" providerId="LiveId" clId="{F73D0F4B-7C77-48F0-92F0-9222AE638D63}" dt="2023-02-23T01:27:55.292" v="137" actId="478"/>
          <ac:spMkLst>
            <pc:docMk/>
            <pc:sldMk cId="3607004528" sldId="274"/>
            <ac:spMk id="14" creationId="{00000000-0000-0000-0000-000000000000}"/>
          </ac:spMkLst>
        </pc:spChg>
        <pc:spChg chg="add mod">
          <ac:chgData name="Luísa Ferreira" userId="dad567e2eb153e2a" providerId="LiveId" clId="{F73D0F4B-7C77-48F0-92F0-9222AE638D63}" dt="2023-02-23T01:28:26.044" v="145" actId="1076"/>
          <ac:spMkLst>
            <pc:docMk/>
            <pc:sldMk cId="3607004528" sldId="274"/>
            <ac:spMk id="15" creationId="{C14624D9-6AFA-154F-AE3E-60FF4D6A98AB}"/>
          </ac:spMkLst>
        </pc:spChg>
      </pc:sldChg>
      <pc:sldChg chg="modSp add mod">
        <pc:chgData name="Luísa Ferreira" userId="dad567e2eb153e2a" providerId="LiveId" clId="{F73D0F4B-7C77-48F0-92F0-9222AE638D63}" dt="2023-02-23T01:29:13.760" v="163" actId="20577"/>
        <pc:sldMkLst>
          <pc:docMk/>
          <pc:sldMk cId="634067621" sldId="275"/>
        </pc:sldMkLst>
        <pc:spChg chg="mod">
          <ac:chgData name="Luísa Ferreira" userId="dad567e2eb153e2a" providerId="LiveId" clId="{F73D0F4B-7C77-48F0-92F0-9222AE638D63}" dt="2023-02-23T01:29:13.760" v="163" actId="20577"/>
          <ac:spMkLst>
            <pc:docMk/>
            <pc:sldMk cId="634067621" sldId="275"/>
            <ac:spMk id="15" creationId="{407547B3-D8D8-9B21-CBA5-1D165BB09805}"/>
          </ac:spMkLst>
        </pc:spChg>
      </pc:sldChg>
      <pc:sldChg chg="delSp modSp add mod delAnim">
        <pc:chgData name="Luísa Ferreira" userId="dad567e2eb153e2a" providerId="LiveId" clId="{F73D0F4B-7C77-48F0-92F0-9222AE638D63}" dt="2023-02-23T01:32:26.775" v="192" actId="20577"/>
        <pc:sldMkLst>
          <pc:docMk/>
          <pc:sldMk cId="4184679453" sldId="276"/>
        </pc:sldMkLst>
        <pc:spChg chg="mod">
          <ac:chgData name="Luísa Ferreira" userId="dad567e2eb153e2a" providerId="LiveId" clId="{F73D0F4B-7C77-48F0-92F0-9222AE638D63}" dt="2023-02-23T01:32:26.775" v="192" actId="20577"/>
          <ac:spMkLst>
            <pc:docMk/>
            <pc:sldMk cId="4184679453" sldId="276"/>
            <ac:spMk id="3" creationId="{00000000-0000-0000-0000-000000000000}"/>
          </ac:spMkLst>
        </pc:spChg>
        <pc:spChg chg="del">
          <ac:chgData name="Luísa Ferreira" userId="dad567e2eb153e2a" providerId="LiveId" clId="{F73D0F4B-7C77-48F0-92F0-9222AE638D63}" dt="2023-02-23T01:32:22.620" v="190" actId="478"/>
          <ac:spMkLst>
            <pc:docMk/>
            <pc:sldMk cId="4184679453" sldId="276"/>
            <ac:spMk id="9" creationId="{00000000-0000-0000-0000-000000000000}"/>
          </ac:spMkLst>
        </pc:spChg>
      </pc:sldChg>
      <pc:sldChg chg="addSp delSp modSp add mod delAnim">
        <pc:chgData name="Luísa Ferreira" userId="dad567e2eb153e2a" providerId="LiveId" clId="{F73D0F4B-7C77-48F0-92F0-9222AE638D63}" dt="2023-02-23T01:36:34.052" v="275" actId="14100"/>
        <pc:sldMkLst>
          <pc:docMk/>
          <pc:sldMk cId="941960266" sldId="277"/>
        </pc:sldMkLst>
        <pc:spChg chg="mod">
          <ac:chgData name="Luísa Ferreira" userId="dad567e2eb153e2a" providerId="LiveId" clId="{F73D0F4B-7C77-48F0-92F0-9222AE638D63}" dt="2023-02-23T01:36:34.052" v="275" actId="14100"/>
          <ac:spMkLst>
            <pc:docMk/>
            <pc:sldMk cId="941960266" sldId="277"/>
            <ac:spMk id="3" creationId="{00000000-0000-0000-0000-000000000000}"/>
          </ac:spMkLst>
        </pc:spChg>
        <pc:spChg chg="add mod">
          <ac:chgData name="Luísa Ferreira" userId="dad567e2eb153e2a" providerId="LiveId" clId="{F73D0F4B-7C77-48F0-92F0-9222AE638D63}" dt="2023-02-23T01:36:30.378" v="274" actId="1076"/>
          <ac:spMkLst>
            <pc:docMk/>
            <pc:sldMk cId="941960266" sldId="277"/>
            <ac:spMk id="4" creationId="{E797F3E6-7FF9-9D96-7BD5-82849B353608}"/>
          </ac:spMkLst>
        </pc:spChg>
        <pc:spChg chg="add mod">
          <ac:chgData name="Luísa Ferreira" userId="dad567e2eb153e2a" providerId="LiveId" clId="{F73D0F4B-7C77-48F0-92F0-9222AE638D63}" dt="2023-02-23T01:36:09.258" v="269" actId="1076"/>
          <ac:spMkLst>
            <pc:docMk/>
            <pc:sldMk cId="941960266" sldId="277"/>
            <ac:spMk id="6" creationId="{9CBAAB43-FB16-0E5E-607F-105FEBA39D10}"/>
          </ac:spMkLst>
        </pc:spChg>
        <pc:spChg chg="add del mod topLvl">
          <ac:chgData name="Luísa Ferreira" userId="dad567e2eb153e2a" providerId="LiveId" clId="{F73D0F4B-7C77-48F0-92F0-9222AE638D63}" dt="2023-02-23T01:36:20.896" v="272" actId="478"/>
          <ac:spMkLst>
            <pc:docMk/>
            <pc:sldMk cId="941960266" sldId="277"/>
            <ac:spMk id="8" creationId="{027FDD02-FFB1-89B6-4790-11574D571367}"/>
          </ac:spMkLst>
        </pc:spChg>
        <pc:spChg chg="del">
          <ac:chgData name="Luísa Ferreira" userId="dad567e2eb153e2a" providerId="LiveId" clId="{F73D0F4B-7C77-48F0-92F0-9222AE638D63}" dt="2023-02-23T01:34:46.916" v="252" actId="478"/>
          <ac:spMkLst>
            <pc:docMk/>
            <pc:sldMk cId="941960266" sldId="277"/>
            <ac:spMk id="9" creationId="{00000000-0000-0000-0000-000000000000}"/>
          </ac:spMkLst>
        </pc:spChg>
        <pc:spChg chg="add mod">
          <ac:chgData name="Luísa Ferreira" userId="dad567e2eb153e2a" providerId="LiveId" clId="{F73D0F4B-7C77-48F0-92F0-9222AE638D63}" dt="2023-02-23T01:36:15.475" v="270"/>
          <ac:spMkLst>
            <pc:docMk/>
            <pc:sldMk cId="941960266" sldId="277"/>
            <ac:spMk id="11" creationId="{AEFACAB1-E6D5-0A7F-8E92-C723537B3B85}"/>
          </ac:spMkLst>
        </pc:spChg>
        <pc:spChg chg="add mod">
          <ac:chgData name="Luísa Ferreira" userId="dad567e2eb153e2a" providerId="LiveId" clId="{F73D0F4B-7C77-48F0-92F0-9222AE638D63}" dt="2023-02-23T01:36:15.475" v="270"/>
          <ac:spMkLst>
            <pc:docMk/>
            <pc:sldMk cId="941960266" sldId="277"/>
            <ac:spMk id="14" creationId="{AB699F53-0F93-6C2D-B722-B7A82C652172}"/>
          </ac:spMkLst>
        </pc:spChg>
        <pc:spChg chg="add mod">
          <ac:chgData name="Luísa Ferreira" userId="dad567e2eb153e2a" providerId="LiveId" clId="{F73D0F4B-7C77-48F0-92F0-9222AE638D63}" dt="2023-02-23T01:36:15.475" v="270"/>
          <ac:spMkLst>
            <pc:docMk/>
            <pc:sldMk cId="941960266" sldId="277"/>
            <ac:spMk id="15" creationId="{B9FF21DA-64DF-3D74-CFE9-97324083CCCE}"/>
          </ac:spMkLst>
        </pc:spChg>
        <pc:spChg chg="add mod">
          <ac:chgData name="Luísa Ferreira" userId="dad567e2eb153e2a" providerId="LiveId" clId="{F73D0F4B-7C77-48F0-92F0-9222AE638D63}" dt="2023-02-23T01:36:15.475" v="270"/>
          <ac:spMkLst>
            <pc:docMk/>
            <pc:sldMk cId="941960266" sldId="277"/>
            <ac:spMk id="16" creationId="{97AB2171-82F7-7CE1-38D7-D753DF13B567}"/>
          </ac:spMkLst>
        </pc:spChg>
        <pc:spChg chg="add mod">
          <ac:chgData name="Luísa Ferreira" userId="dad567e2eb153e2a" providerId="LiveId" clId="{F73D0F4B-7C77-48F0-92F0-9222AE638D63}" dt="2023-02-23T01:36:15.475" v="270"/>
          <ac:spMkLst>
            <pc:docMk/>
            <pc:sldMk cId="941960266" sldId="277"/>
            <ac:spMk id="19" creationId="{2862ABC1-475B-7AF0-C4B7-4FD0F4D1ADEA}"/>
          </ac:spMkLst>
        </pc:spChg>
        <pc:spChg chg="add mod">
          <ac:chgData name="Luísa Ferreira" userId="dad567e2eb153e2a" providerId="LiveId" clId="{F73D0F4B-7C77-48F0-92F0-9222AE638D63}" dt="2023-02-23T01:36:15.475" v="270"/>
          <ac:spMkLst>
            <pc:docMk/>
            <pc:sldMk cId="941960266" sldId="277"/>
            <ac:spMk id="20" creationId="{E11FD126-52DE-5629-2F1F-755F8B9D987E}"/>
          </ac:spMkLst>
        </pc:spChg>
        <pc:spChg chg="add mod">
          <ac:chgData name="Luísa Ferreira" userId="dad567e2eb153e2a" providerId="LiveId" clId="{F73D0F4B-7C77-48F0-92F0-9222AE638D63}" dt="2023-02-23T01:36:15.475" v="270"/>
          <ac:spMkLst>
            <pc:docMk/>
            <pc:sldMk cId="941960266" sldId="277"/>
            <ac:spMk id="21" creationId="{57074A7D-28A7-5B26-8822-303213CD7840}"/>
          </ac:spMkLst>
        </pc:spChg>
        <pc:spChg chg="add mod">
          <ac:chgData name="Luísa Ferreira" userId="dad567e2eb153e2a" providerId="LiveId" clId="{F73D0F4B-7C77-48F0-92F0-9222AE638D63}" dt="2023-02-23T01:36:15.475" v="270"/>
          <ac:spMkLst>
            <pc:docMk/>
            <pc:sldMk cId="941960266" sldId="277"/>
            <ac:spMk id="22" creationId="{ED0EC6F1-B2F5-480A-CB6C-41AD99C5C694}"/>
          </ac:spMkLst>
        </pc:spChg>
        <pc:grpChg chg="add del mod">
          <ac:chgData name="Luísa Ferreira" userId="dad567e2eb153e2a" providerId="LiveId" clId="{F73D0F4B-7C77-48F0-92F0-9222AE638D63}" dt="2023-02-23T01:36:20.896" v="272" actId="478"/>
          <ac:grpSpMkLst>
            <pc:docMk/>
            <pc:sldMk cId="941960266" sldId="277"/>
            <ac:grpSpMk id="7" creationId="{A9B37B18-0008-3195-F364-DDCA79CA9035}"/>
          </ac:grpSpMkLst>
        </pc:grpChg>
        <pc:grpChg chg="add mod topLvl">
          <ac:chgData name="Luísa Ferreira" userId="dad567e2eb153e2a" providerId="LiveId" clId="{F73D0F4B-7C77-48F0-92F0-9222AE638D63}" dt="2023-02-23T01:36:25.207" v="273" actId="1076"/>
          <ac:grpSpMkLst>
            <pc:docMk/>
            <pc:sldMk cId="941960266" sldId="277"/>
            <ac:grpSpMk id="10" creationId="{1EDEA0E9-A47F-D29D-B3F8-69DD630893DD}"/>
          </ac:grpSpMkLst>
        </pc:grpChg>
        <pc:cxnChg chg="add mod">
          <ac:chgData name="Luísa Ferreira" userId="dad567e2eb153e2a" providerId="LiveId" clId="{F73D0F4B-7C77-48F0-92F0-9222AE638D63}" dt="2023-02-23T01:36:15.475" v="270"/>
          <ac:cxnSpMkLst>
            <pc:docMk/>
            <pc:sldMk cId="941960266" sldId="277"/>
            <ac:cxnSpMk id="12" creationId="{BDF36B35-2972-49DC-BF25-5A94EFA9B504}"/>
          </ac:cxnSpMkLst>
        </pc:cxnChg>
        <pc:cxnChg chg="add mod">
          <ac:chgData name="Luísa Ferreira" userId="dad567e2eb153e2a" providerId="LiveId" clId="{F73D0F4B-7C77-48F0-92F0-9222AE638D63}" dt="2023-02-23T01:36:15.475" v="270"/>
          <ac:cxnSpMkLst>
            <pc:docMk/>
            <pc:sldMk cId="941960266" sldId="277"/>
            <ac:cxnSpMk id="13" creationId="{9A836333-7997-B8D1-35BC-E88529E5054B}"/>
          </ac:cxnSpMkLst>
        </pc:cxnChg>
        <pc:cxnChg chg="add mod">
          <ac:chgData name="Luísa Ferreira" userId="dad567e2eb153e2a" providerId="LiveId" clId="{F73D0F4B-7C77-48F0-92F0-9222AE638D63}" dt="2023-02-23T01:36:15.475" v="270"/>
          <ac:cxnSpMkLst>
            <pc:docMk/>
            <pc:sldMk cId="941960266" sldId="277"/>
            <ac:cxnSpMk id="17" creationId="{B3571D96-576E-2866-9BF3-EA7DBBE6DFA9}"/>
          </ac:cxnSpMkLst>
        </pc:cxnChg>
        <pc:cxnChg chg="add mod">
          <ac:chgData name="Luísa Ferreira" userId="dad567e2eb153e2a" providerId="LiveId" clId="{F73D0F4B-7C77-48F0-92F0-9222AE638D63}" dt="2023-02-23T01:36:15.475" v="270"/>
          <ac:cxnSpMkLst>
            <pc:docMk/>
            <pc:sldMk cId="941960266" sldId="277"/>
            <ac:cxnSpMk id="18" creationId="{6DB13399-9E02-CA62-8797-768513B6FEA7}"/>
          </ac:cxnSpMkLst>
        </pc:cxnChg>
        <pc:cxnChg chg="add mod">
          <ac:chgData name="Luísa Ferreira" userId="dad567e2eb153e2a" providerId="LiveId" clId="{F73D0F4B-7C77-48F0-92F0-9222AE638D63}" dt="2023-02-23T01:36:15.475" v="270"/>
          <ac:cxnSpMkLst>
            <pc:docMk/>
            <pc:sldMk cId="941960266" sldId="277"/>
            <ac:cxnSpMk id="23" creationId="{7129DB7F-75FA-49E8-217D-82291F4AAF44}"/>
          </ac:cxnSpMkLst>
        </pc:cxnChg>
        <pc:cxnChg chg="add mod">
          <ac:chgData name="Luísa Ferreira" userId="dad567e2eb153e2a" providerId="LiveId" clId="{F73D0F4B-7C77-48F0-92F0-9222AE638D63}" dt="2023-02-23T01:36:15.475" v="270"/>
          <ac:cxnSpMkLst>
            <pc:docMk/>
            <pc:sldMk cId="941960266" sldId="277"/>
            <ac:cxnSpMk id="24" creationId="{768C0E29-82E2-1C6D-C005-B05723B214D4}"/>
          </ac:cxnSpMkLst>
        </pc:cxnChg>
      </pc:sldChg>
      <pc:sldChg chg="addSp delSp modSp add mod delAnim modAnim">
        <pc:chgData name="Luísa Ferreira" userId="dad567e2eb153e2a" providerId="LiveId" clId="{F73D0F4B-7C77-48F0-92F0-9222AE638D63}" dt="2023-02-23T01:38:54.786" v="312" actId="1076"/>
        <pc:sldMkLst>
          <pc:docMk/>
          <pc:sldMk cId="73241021" sldId="278"/>
        </pc:sldMkLst>
        <pc:spChg chg="mod">
          <ac:chgData name="Luísa Ferreira" userId="dad567e2eb153e2a" providerId="LiveId" clId="{F73D0F4B-7C77-48F0-92F0-9222AE638D63}" dt="2023-02-23T01:37:55.816" v="297" actId="1076"/>
          <ac:spMkLst>
            <pc:docMk/>
            <pc:sldMk cId="73241021" sldId="278"/>
            <ac:spMk id="3" creationId="{00000000-0000-0000-0000-000000000000}"/>
          </ac:spMkLst>
        </pc:spChg>
        <pc:spChg chg="add mod">
          <ac:chgData name="Luísa Ferreira" userId="dad567e2eb153e2a" providerId="LiveId" clId="{F73D0F4B-7C77-48F0-92F0-9222AE638D63}" dt="2023-02-23T01:38:54.786" v="312" actId="1076"/>
          <ac:spMkLst>
            <pc:docMk/>
            <pc:sldMk cId="73241021" sldId="278"/>
            <ac:spMk id="4" creationId="{79DFBCE9-1F6A-790F-31DD-00F7F78D0A60}"/>
          </ac:spMkLst>
        </pc:spChg>
        <pc:spChg chg="add mod">
          <ac:chgData name="Luísa Ferreira" userId="dad567e2eb153e2a" providerId="LiveId" clId="{F73D0F4B-7C77-48F0-92F0-9222AE638D63}" dt="2023-02-23T01:38:16.904" v="302"/>
          <ac:spMkLst>
            <pc:docMk/>
            <pc:sldMk cId="73241021" sldId="278"/>
            <ac:spMk id="6" creationId="{07347026-C4CB-3214-DC3E-71B033AE08A3}"/>
          </ac:spMkLst>
        </pc:spChg>
        <pc:spChg chg="del mod">
          <ac:chgData name="Luísa Ferreira" userId="dad567e2eb153e2a" providerId="LiveId" clId="{F73D0F4B-7C77-48F0-92F0-9222AE638D63}" dt="2023-02-23T01:37:22.308" v="292"/>
          <ac:spMkLst>
            <pc:docMk/>
            <pc:sldMk cId="73241021" sldId="278"/>
            <ac:spMk id="9" creationId="{00000000-0000-0000-0000-000000000000}"/>
          </ac:spMkLst>
        </pc:spChg>
        <pc:spChg chg="add mod">
          <ac:chgData name="Luísa Ferreira" userId="dad567e2eb153e2a" providerId="LiveId" clId="{F73D0F4B-7C77-48F0-92F0-9222AE638D63}" dt="2023-02-23T01:38:16.904" v="302"/>
          <ac:spMkLst>
            <pc:docMk/>
            <pc:sldMk cId="73241021" sldId="278"/>
            <ac:spMk id="10" creationId="{803D7678-6C7F-BB9A-81C2-6A3B1B4DE431}"/>
          </ac:spMkLst>
        </pc:spChg>
        <pc:spChg chg="add mod">
          <ac:chgData name="Luísa Ferreira" userId="dad567e2eb153e2a" providerId="LiveId" clId="{F73D0F4B-7C77-48F0-92F0-9222AE638D63}" dt="2023-02-23T01:38:16.904" v="302"/>
          <ac:spMkLst>
            <pc:docMk/>
            <pc:sldMk cId="73241021" sldId="278"/>
            <ac:spMk id="11" creationId="{5EE641BB-063C-07C6-A131-042DF3AE00C7}"/>
          </ac:spMkLst>
        </pc:spChg>
        <pc:spChg chg="add mod">
          <ac:chgData name="Luísa Ferreira" userId="dad567e2eb153e2a" providerId="LiveId" clId="{F73D0F4B-7C77-48F0-92F0-9222AE638D63}" dt="2023-02-23T01:38:16.904" v="302"/>
          <ac:spMkLst>
            <pc:docMk/>
            <pc:sldMk cId="73241021" sldId="278"/>
            <ac:spMk id="12" creationId="{F25BFC58-1834-3E13-D234-5E4B32E03F8A}"/>
          </ac:spMkLst>
        </pc:spChg>
        <pc:spChg chg="add mod">
          <ac:chgData name="Luísa Ferreira" userId="dad567e2eb153e2a" providerId="LiveId" clId="{F73D0F4B-7C77-48F0-92F0-9222AE638D63}" dt="2023-02-23T01:38:16.904" v="302"/>
          <ac:spMkLst>
            <pc:docMk/>
            <pc:sldMk cId="73241021" sldId="278"/>
            <ac:spMk id="15" creationId="{C8E1F845-D1EE-CD15-1C3A-6BE78687A5E3}"/>
          </ac:spMkLst>
        </pc:spChg>
        <pc:spChg chg="add mod">
          <ac:chgData name="Luísa Ferreira" userId="dad567e2eb153e2a" providerId="LiveId" clId="{F73D0F4B-7C77-48F0-92F0-9222AE638D63}" dt="2023-02-23T01:38:16.904" v="302"/>
          <ac:spMkLst>
            <pc:docMk/>
            <pc:sldMk cId="73241021" sldId="278"/>
            <ac:spMk id="16" creationId="{FD2558D9-7EA4-8C40-65C2-6E6A581F82AE}"/>
          </ac:spMkLst>
        </pc:spChg>
        <pc:spChg chg="add mod">
          <ac:chgData name="Luísa Ferreira" userId="dad567e2eb153e2a" providerId="LiveId" clId="{F73D0F4B-7C77-48F0-92F0-9222AE638D63}" dt="2023-02-23T01:38:16.904" v="302"/>
          <ac:spMkLst>
            <pc:docMk/>
            <pc:sldMk cId="73241021" sldId="278"/>
            <ac:spMk id="17" creationId="{402AB46F-09C4-CC0C-1D01-3C5BADFB57C9}"/>
          </ac:spMkLst>
        </pc:spChg>
        <pc:spChg chg="add mod">
          <ac:chgData name="Luísa Ferreira" userId="dad567e2eb153e2a" providerId="LiveId" clId="{F73D0F4B-7C77-48F0-92F0-9222AE638D63}" dt="2023-02-23T01:38:16.904" v="302"/>
          <ac:spMkLst>
            <pc:docMk/>
            <pc:sldMk cId="73241021" sldId="278"/>
            <ac:spMk id="18" creationId="{70CF231A-6C11-64BF-128C-9A6BE192156A}"/>
          </ac:spMkLst>
        </pc:spChg>
        <pc:spChg chg="add mod">
          <ac:chgData name="Luísa Ferreira" userId="dad567e2eb153e2a" providerId="LiveId" clId="{F73D0F4B-7C77-48F0-92F0-9222AE638D63}" dt="2023-02-23T01:38:50.655" v="311" actId="1076"/>
          <ac:spMkLst>
            <pc:docMk/>
            <pc:sldMk cId="73241021" sldId="278"/>
            <ac:spMk id="22" creationId="{0A1ED08D-E986-DC2B-95DB-F14A255EBFA0}"/>
          </ac:spMkLst>
        </pc:spChg>
        <pc:grpChg chg="add mod">
          <ac:chgData name="Luísa Ferreira" userId="dad567e2eb153e2a" providerId="LiveId" clId="{F73D0F4B-7C77-48F0-92F0-9222AE638D63}" dt="2023-02-23T01:38:39.907" v="308" actId="1076"/>
          <ac:grpSpMkLst>
            <pc:docMk/>
            <pc:sldMk cId="73241021" sldId="278"/>
            <ac:grpSpMk id="5" creationId="{D4AE574D-98A7-1D52-B18E-9950B0947DA9}"/>
          </ac:grpSpMkLst>
        </pc:grpChg>
        <pc:cxnChg chg="add mod">
          <ac:chgData name="Luísa Ferreira" userId="dad567e2eb153e2a" providerId="LiveId" clId="{F73D0F4B-7C77-48F0-92F0-9222AE638D63}" dt="2023-02-23T01:38:16.904" v="302"/>
          <ac:cxnSpMkLst>
            <pc:docMk/>
            <pc:sldMk cId="73241021" sldId="278"/>
            <ac:cxnSpMk id="7" creationId="{83D45EA3-EBDB-56EA-796D-5CB05B6F0EB8}"/>
          </ac:cxnSpMkLst>
        </pc:cxnChg>
        <pc:cxnChg chg="add mod">
          <ac:chgData name="Luísa Ferreira" userId="dad567e2eb153e2a" providerId="LiveId" clId="{F73D0F4B-7C77-48F0-92F0-9222AE638D63}" dt="2023-02-23T01:38:16.904" v="302"/>
          <ac:cxnSpMkLst>
            <pc:docMk/>
            <pc:sldMk cId="73241021" sldId="278"/>
            <ac:cxnSpMk id="8" creationId="{EA7CF907-0F22-57D5-F71C-7BA12FAF703C}"/>
          </ac:cxnSpMkLst>
        </pc:cxnChg>
        <pc:cxnChg chg="add mod">
          <ac:chgData name="Luísa Ferreira" userId="dad567e2eb153e2a" providerId="LiveId" clId="{F73D0F4B-7C77-48F0-92F0-9222AE638D63}" dt="2023-02-23T01:38:16.904" v="302"/>
          <ac:cxnSpMkLst>
            <pc:docMk/>
            <pc:sldMk cId="73241021" sldId="278"/>
            <ac:cxnSpMk id="13" creationId="{2D84E154-F5A9-1715-97D6-D03423A60591}"/>
          </ac:cxnSpMkLst>
        </pc:cxnChg>
        <pc:cxnChg chg="add mod">
          <ac:chgData name="Luísa Ferreira" userId="dad567e2eb153e2a" providerId="LiveId" clId="{F73D0F4B-7C77-48F0-92F0-9222AE638D63}" dt="2023-02-23T01:38:16.904" v="302"/>
          <ac:cxnSpMkLst>
            <pc:docMk/>
            <pc:sldMk cId="73241021" sldId="278"/>
            <ac:cxnSpMk id="14" creationId="{37F486EA-C71A-8466-0CC4-FBF7998D67ED}"/>
          </ac:cxnSpMkLst>
        </pc:cxnChg>
        <pc:cxnChg chg="add mod">
          <ac:chgData name="Luísa Ferreira" userId="dad567e2eb153e2a" providerId="LiveId" clId="{F73D0F4B-7C77-48F0-92F0-9222AE638D63}" dt="2023-02-23T01:38:16.904" v="302"/>
          <ac:cxnSpMkLst>
            <pc:docMk/>
            <pc:sldMk cId="73241021" sldId="278"/>
            <ac:cxnSpMk id="19" creationId="{C1CDB352-B227-82B6-9BB2-1A78FA085FF0}"/>
          </ac:cxnSpMkLst>
        </pc:cxnChg>
        <pc:cxnChg chg="add mod">
          <ac:chgData name="Luísa Ferreira" userId="dad567e2eb153e2a" providerId="LiveId" clId="{F73D0F4B-7C77-48F0-92F0-9222AE638D63}" dt="2023-02-23T01:38:16.904" v="302"/>
          <ac:cxnSpMkLst>
            <pc:docMk/>
            <pc:sldMk cId="73241021" sldId="278"/>
            <ac:cxnSpMk id="20" creationId="{AF485B37-1E72-CBAF-7E87-E58F08E04CF8}"/>
          </ac:cxnSpMkLst>
        </pc:cxnChg>
      </pc:sldChg>
      <pc:sldChg chg="addSp delSp modSp add mod delAnim">
        <pc:chgData name="Luísa Ferreira" userId="dad567e2eb153e2a" providerId="LiveId" clId="{F73D0F4B-7C77-48F0-92F0-9222AE638D63}" dt="2023-02-23T01:40:48.477" v="344" actId="1076"/>
        <pc:sldMkLst>
          <pc:docMk/>
          <pc:sldMk cId="773686053" sldId="279"/>
        </pc:sldMkLst>
        <pc:spChg chg="mod">
          <ac:chgData name="Luísa Ferreira" userId="dad567e2eb153e2a" providerId="LiveId" clId="{F73D0F4B-7C77-48F0-92F0-9222AE638D63}" dt="2023-02-23T01:40:28.277" v="339" actId="1076"/>
          <ac:spMkLst>
            <pc:docMk/>
            <pc:sldMk cId="773686053" sldId="279"/>
            <ac:spMk id="3" creationId="{00000000-0000-0000-0000-000000000000}"/>
          </ac:spMkLst>
        </pc:spChg>
        <pc:spChg chg="add mod">
          <ac:chgData name="Luísa Ferreira" userId="dad567e2eb153e2a" providerId="LiveId" clId="{F73D0F4B-7C77-48F0-92F0-9222AE638D63}" dt="2023-02-23T01:40:48.477" v="344" actId="1076"/>
          <ac:spMkLst>
            <pc:docMk/>
            <pc:sldMk cId="773686053" sldId="279"/>
            <ac:spMk id="4" creationId="{42C8AEC9-6DA2-CA3F-B6F6-B8DE40E3A22A}"/>
          </ac:spMkLst>
        </pc:spChg>
        <pc:spChg chg="add mod">
          <ac:chgData name="Luísa Ferreira" userId="dad567e2eb153e2a" providerId="LiveId" clId="{F73D0F4B-7C77-48F0-92F0-9222AE638D63}" dt="2023-02-23T01:40:42.726" v="343" actId="1076"/>
          <ac:spMkLst>
            <pc:docMk/>
            <pc:sldMk cId="773686053" sldId="279"/>
            <ac:spMk id="6" creationId="{BBC9D27B-7E12-28D0-52B1-3829F2146A8D}"/>
          </ac:spMkLst>
        </pc:spChg>
        <pc:spChg chg="del">
          <ac:chgData name="Luísa Ferreira" userId="dad567e2eb153e2a" providerId="LiveId" clId="{F73D0F4B-7C77-48F0-92F0-9222AE638D63}" dt="2023-02-23T01:39:34.769" v="326" actId="478"/>
          <ac:spMkLst>
            <pc:docMk/>
            <pc:sldMk cId="773686053" sldId="279"/>
            <ac:spMk id="9" creationId="{00000000-0000-0000-0000-000000000000}"/>
          </ac:spMkLst>
        </pc:spChg>
      </pc:sldChg>
      <pc:sldChg chg="addSp delSp modSp add mod delAnim">
        <pc:chgData name="Luísa Ferreira" userId="dad567e2eb153e2a" providerId="LiveId" clId="{F73D0F4B-7C77-48F0-92F0-9222AE638D63}" dt="2023-02-23T01:42:23.317" v="367" actId="1076"/>
        <pc:sldMkLst>
          <pc:docMk/>
          <pc:sldMk cId="1950222577" sldId="280"/>
        </pc:sldMkLst>
        <pc:spChg chg="mod">
          <ac:chgData name="Luísa Ferreira" userId="dad567e2eb153e2a" providerId="LiveId" clId="{F73D0F4B-7C77-48F0-92F0-9222AE638D63}" dt="2023-02-23T01:42:01.880" v="362" actId="14100"/>
          <ac:spMkLst>
            <pc:docMk/>
            <pc:sldMk cId="1950222577" sldId="280"/>
            <ac:spMk id="3" creationId="{00000000-0000-0000-0000-000000000000}"/>
          </ac:spMkLst>
        </pc:spChg>
        <pc:spChg chg="add mod">
          <ac:chgData name="Luísa Ferreira" userId="dad567e2eb153e2a" providerId="LiveId" clId="{F73D0F4B-7C77-48F0-92F0-9222AE638D63}" dt="2023-02-23T01:42:23.317" v="367" actId="1076"/>
          <ac:spMkLst>
            <pc:docMk/>
            <pc:sldMk cId="1950222577" sldId="280"/>
            <ac:spMk id="4" creationId="{0EC89CE0-3B2B-2B91-EAA8-745E78620951}"/>
          </ac:spMkLst>
        </pc:spChg>
        <pc:spChg chg="del">
          <ac:chgData name="Luísa Ferreira" userId="dad567e2eb153e2a" providerId="LiveId" clId="{F73D0F4B-7C77-48F0-92F0-9222AE638D63}" dt="2023-02-23T01:41:40.554" v="357" actId="478"/>
          <ac:spMkLst>
            <pc:docMk/>
            <pc:sldMk cId="1950222577" sldId="280"/>
            <ac:spMk id="9" creationId="{00000000-0000-0000-0000-000000000000}"/>
          </ac:spMkLst>
        </pc:spChg>
      </pc:sldChg>
      <pc:sldChg chg="addSp delSp modSp add mod delAnim">
        <pc:chgData name="Luísa Ferreira" userId="dad567e2eb153e2a" providerId="LiveId" clId="{F73D0F4B-7C77-48F0-92F0-9222AE638D63}" dt="2023-02-23T01:43:24.358" v="387" actId="1076"/>
        <pc:sldMkLst>
          <pc:docMk/>
          <pc:sldMk cId="2789679986" sldId="281"/>
        </pc:sldMkLst>
        <pc:spChg chg="mod">
          <ac:chgData name="Luísa Ferreira" userId="dad567e2eb153e2a" providerId="LiveId" clId="{F73D0F4B-7C77-48F0-92F0-9222AE638D63}" dt="2023-02-23T01:43:15.579" v="384" actId="14100"/>
          <ac:spMkLst>
            <pc:docMk/>
            <pc:sldMk cId="2789679986" sldId="281"/>
            <ac:spMk id="3" creationId="{00000000-0000-0000-0000-000000000000}"/>
          </ac:spMkLst>
        </pc:spChg>
        <pc:spChg chg="del">
          <ac:chgData name="Luísa Ferreira" userId="dad567e2eb153e2a" providerId="LiveId" clId="{F73D0F4B-7C77-48F0-92F0-9222AE638D63}" dt="2023-02-23T01:43:17.235" v="385" actId="478"/>
          <ac:spMkLst>
            <pc:docMk/>
            <pc:sldMk cId="2789679986" sldId="281"/>
            <ac:spMk id="9" creationId="{00000000-0000-0000-0000-000000000000}"/>
          </ac:spMkLst>
        </pc:spChg>
        <pc:picChg chg="add mod">
          <ac:chgData name="Luísa Ferreira" userId="dad567e2eb153e2a" providerId="LiveId" clId="{F73D0F4B-7C77-48F0-92F0-9222AE638D63}" dt="2023-02-23T01:43:24.358" v="387" actId="1076"/>
          <ac:picMkLst>
            <pc:docMk/>
            <pc:sldMk cId="2789679986" sldId="281"/>
            <ac:picMk id="2" creationId="{49CDCD11-7F76-39DD-8A55-FB1E4A261A9A}"/>
          </ac:picMkLst>
        </pc:picChg>
      </pc:sldChg>
      <pc:sldChg chg="addSp delSp modSp add mod ord delAnim">
        <pc:chgData name="Luísa Ferreira" userId="dad567e2eb153e2a" providerId="LiveId" clId="{F73D0F4B-7C77-48F0-92F0-9222AE638D63}" dt="2023-02-23T01:44:21.791" v="400" actId="1076"/>
        <pc:sldMkLst>
          <pc:docMk/>
          <pc:sldMk cId="3987745748" sldId="282"/>
        </pc:sldMkLst>
        <pc:spChg chg="mod">
          <ac:chgData name="Luísa Ferreira" userId="dad567e2eb153e2a" providerId="LiveId" clId="{F73D0F4B-7C77-48F0-92F0-9222AE638D63}" dt="2023-02-23T01:44:14.121" v="398" actId="14100"/>
          <ac:spMkLst>
            <pc:docMk/>
            <pc:sldMk cId="3987745748" sldId="282"/>
            <ac:spMk id="3" creationId="{00000000-0000-0000-0000-000000000000}"/>
          </ac:spMkLst>
        </pc:spChg>
        <pc:spChg chg="del">
          <ac:chgData name="Luísa Ferreira" userId="dad567e2eb153e2a" providerId="LiveId" clId="{F73D0F4B-7C77-48F0-92F0-9222AE638D63}" dt="2023-02-23T01:44:08.669" v="395" actId="478"/>
          <ac:spMkLst>
            <pc:docMk/>
            <pc:sldMk cId="3987745748" sldId="282"/>
            <ac:spMk id="9" creationId="{00000000-0000-0000-0000-000000000000}"/>
          </ac:spMkLst>
        </pc:spChg>
        <pc:picChg chg="add mod">
          <ac:chgData name="Luísa Ferreira" userId="dad567e2eb153e2a" providerId="LiveId" clId="{F73D0F4B-7C77-48F0-92F0-9222AE638D63}" dt="2023-02-23T01:44:21.791" v="400" actId="1076"/>
          <ac:picMkLst>
            <pc:docMk/>
            <pc:sldMk cId="3987745748" sldId="282"/>
            <ac:picMk id="2" creationId="{B05541C0-9E0F-E914-896F-75624B323A50}"/>
          </ac:picMkLst>
        </pc:picChg>
      </pc:sldChg>
      <pc:sldChg chg="delSp modSp add mod delAnim">
        <pc:chgData name="Luísa Ferreira" userId="dad567e2eb153e2a" providerId="LiveId" clId="{F73D0F4B-7C77-48F0-92F0-9222AE638D63}" dt="2023-02-23T01:44:44.702" v="404" actId="478"/>
        <pc:sldMkLst>
          <pc:docMk/>
          <pc:sldMk cId="465443961" sldId="283"/>
        </pc:sldMkLst>
        <pc:spChg chg="mod">
          <ac:chgData name="Luísa Ferreira" userId="dad567e2eb153e2a" providerId="LiveId" clId="{F73D0F4B-7C77-48F0-92F0-9222AE638D63}" dt="2023-02-23T01:44:42.796" v="403" actId="14100"/>
          <ac:spMkLst>
            <pc:docMk/>
            <pc:sldMk cId="465443961" sldId="283"/>
            <ac:spMk id="3" creationId="{00000000-0000-0000-0000-000000000000}"/>
          </ac:spMkLst>
        </pc:spChg>
        <pc:spChg chg="del">
          <ac:chgData name="Luísa Ferreira" userId="dad567e2eb153e2a" providerId="LiveId" clId="{F73D0F4B-7C77-48F0-92F0-9222AE638D63}" dt="2023-02-23T01:44:44.702" v="404" actId="478"/>
          <ac:spMkLst>
            <pc:docMk/>
            <pc:sldMk cId="465443961" sldId="283"/>
            <ac:spMk id="9" creationId="{00000000-0000-0000-0000-000000000000}"/>
          </ac:spMkLst>
        </pc:spChg>
      </pc:sldChg>
      <pc:sldChg chg="addSp delSp modSp add mod delAnim">
        <pc:chgData name="Luísa Ferreira" userId="dad567e2eb153e2a" providerId="LiveId" clId="{F73D0F4B-7C77-48F0-92F0-9222AE638D63}" dt="2023-02-23T01:48:19.241" v="452" actId="1076"/>
        <pc:sldMkLst>
          <pc:docMk/>
          <pc:sldMk cId="813573433" sldId="284"/>
        </pc:sldMkLst>
        <pc:spChg chg="mod">
          <ac:chgData name="Luísa Ferreira" userId="dad567e2eb153e2a" providerId="LiveId" clId="{F73D0F4B-7C77-48F0-92F0-9222AE638D63}" dt="2023-02-23T01:48:00.933" v="447" actId="1076"/>
          <ac:spMkLst>
            <pc:docMk/>
            <pc:sldMk cId="813573433" sldId="284"/>
            <ac:spMk id="3" creationId="{00000000-0000-0000-0000-000000000000}"/>
          </ac:spMkLst>
        </pc:spChg>
        <pc:spChg chg="add mod">
          <ac:chgData name="Luísa Ferreira" userId="dad567e2eb153e2a" providerId="LiveId" clId="{F73D0F4B-7C77-48F0-92F0-9222AE638D63}" dt="2023-02-23T01:48:14.429" v="451" actId="1076"/>
          <ac:spMkLst>
            <pc:docMk/>
            <pc:sldMk cId="813573433" sldId="284"/>
            <ac:spMk id="4" creationId="{4DE10B0C-399A-F2F8-C367-33CEDBB57EFD}"/>
          </ac:spMkLst>
        </pc:spChg>
        <pc:spChg chg="add mod">
          <ac:chgData name="Luísa Ferreira" userId="dad567e2eb153e2a" providerId="LiveId" clId="{F73D0F4B-7C77-48F0-92F0-9222AE638D63}" dt="2023-02-23T01:48:19.241" v="452" actId="1076"/>
          <ac:spMkLst>
            <pc:docMk/>
            <pc:sldMk cId="813573433" sldId="284"/>
            <ac:spMk id="6" creationId="{9476D9B6-6018-5C8F-68F6-913BCEED487A}"/>
          </ac:spMkLst>
        </pc:spChg>
        <pc:spChg chg="del">
          <ac:chgData name="Luísa Ferreira" userId="dad567e2eb153e2a" providerId="LiveId" clId="{F73D0F4B-7C77-48F0-92F0-9222AE638D63}" dt="2023-02-23T01:46:45.025" v="424" actId="478"/>
          <ac:spMkLst>
            <pc:docMk/>
            <pc:sldMk cId="813573433" sldId="284"/>
            <ac:spMk id="9" creationId="{00000000-0000-0000-0000-000000000000}"/>
          </ac:spMkLst>
        </pc:spChg>
      </pc:sldChg>
      <pc:sldChg chg="modSp add mod">
        <pc:chgData name="Luísa Ferreira" userId="dad567e2eb153e2a" providerId="LiveId" clId="{F73D0F4B-7C77-48F0-92F0-9222AE638D63}" dt="2023-02-23T01:50:26.762" v="490" actId="1076"/>
        <pc:sldMkLst>
          <pc:docMk/>
          <pc:sldMk cId="55215754" sldId="285"/>
        </pc:sldMkLst>
        <pc:spChg chg="mod">
          <ac:chgData name="Luísa Ferreira" userId="dad567e2eb153e2a" providerId="LiveId" clId="{F73D0F4B-7C77-48F0-92F0-9222AE638D63}" dt="2023-02-23T01:50:09.204" v="489" actId="1076"/>
          <ac:spMkLst>
            <pc:docMk/>
            <pc:sldMk cId="55215754" sldId="285"/>
            <ac:spMk id="3" creationId="{00000000-0000-0000-0000-000000000000}"/>
          </ac:spMkLst>
        </pc:spChg>
        <pc:spChg chg="mod">
          <ac:chgData name="Luísa Ferreira" userId="dad567e2eb153e2a" providerId="LiveId" clId="{F73D0F4B-7C77-48F0-92F0-9222AE638D63}" dt="2023-02-23T01:50:26.762" v="490" actId="1076"/>
          <ac:spMkLst>
            <pc:docMk/>
            <pc:sldMk cId="55215754" sldId="285"/>
            <ac:spMk id="9" creationId="{00000000-0000-0000-0000-000000000000}"/>
          </ac:spMkLst>
        </pc:spChg>
      </pc:sldChg>
      <pc:sldChg chg="modSp add del mod">
        <pc:chgData name="Luísa Ferreira" userId="dad567e2eb153e2a" providerId="LiveId" clId="{F73D0F4B-7C77-48F0-92F0-9222AE638D63}" dt="2023-02-23T01:56:24.394" v="541" actId="47"/>
        <pc:sldMkLst>
          <pc:docMk/>
          <pc:sldMk cId="2225408011" sldId="286"/>
        </pc:sldMkLst>
        <pc:spChg chg="mod">
          <ac:chgData name="Luísa Ferreira" userId="dad567e2eb153e2a" providerId="LiveId" clId="{F73D0F4B-7C77-48F0-92F0-9222AE638D63}" dt="2023-02-23T01:33:55.531" v="229" actId="20577"/>
          <ac:spMkLst>
            <pc:docMk/>
            <pc:sldMk cId="2225408011" sldId="286"/>
            <ac:spMk id="3" creationId="{00000000-0000-0000-0000-000000000000}"/>
          </ac:spMkLst>
        </pc:spChg>
      </pc:sldChg>
      <pc:sldChg chg="addSp modSp add mod">
        <pc:chgData name="Luísa Ferreira" userId="dad567e2eb153e2a" providerId="LiveId" clId="{F73D0F4B-7C77-48F0-92F0-9222AE638D63}" dt="2023-02-23T01:57:06.944" v="551" actId="1076"/>
        <pc:sldMkLst>
          <pc:docMk/>
          <pc:sldMk cId="3740683896" sldId="287"/>
        </pc:sldMkLst>
        <pc:spChg chg="mod">
          <ac:chgData name="Luísa Ferreira" userId="dad567e2eb153e2a" providerId="LiveId" clId="{F73D0F4B-7C77-48F0-92F0-9222AE638D63}" dt="2023-02-23T01:56:41.930" v="545" actId="1076"/>
          <ac:spMkLst>
            <pc:docMk/>
            <pc:sldMk cId="3740683896" sldId="287"/>
            <ac:spMk id="3" creationId="{00000000-0000-0000-0000-000000000000}"/>
          </ac:spMkLst>
        </pc:spChg>
        <pc:spChg chg="add mod">
          <ac:chgData name="Luísa Ferreira" userId="dad567e2eb153e2a" providerId="LiveId" clId="{F73D0F4B-7C77-48F0-92F0-9222AE638D63}" dt="2023-02-23T01:56:58.537" v="549" actId="14100"/>
          <ac:spMkLst>
            <pc:docMk/>
            <pc:sldMk cId="3740683896" sldId="287"/>
            <ac:spMk id="4" creationId="{40D824BF-0B12-ABB8-3C9F-0058D8EE3494}"/>
          </ac:spMkLst>
        </pc:spChg>
        <pc:grpChg chg="add mod">
          <ac:chgData name="Luísa Ferreira" userId="dad567e2eb153e2a" providerId="LiveId" clId="{F73D0F4B-7C77-48F0-92F0-9222AE638D63}" dt="2023-02-23T01:57:06.944" v="551" actId="1076"/>
          <ac:grpSpMkLst>
            <pc:docMk/>
            <pc:sldMk cId="3740683896" sldId="287"/>
            <ac:grpSpMk id="5" creationId="{A602E7D7-021B-DDA2-C6C8-CB8C0EB454CA}"/>
          </ac:grpSpMkLst>
        </pc:grpChg>
        <pc:picChg chg="add mod">
          <ac:chgData name="Luísa Ferreira" userId="dad567e2eb153e2a" providerId="LiveId" clId="{F73D0F4B-7C77-48F0-92F0-9222AE638D63}" dt="2023-02-23T01:57:04.554" v="550"/>
          <ac:picMkLst>
            <pc:docMk/>
            <pc:sldMk cId="3740683896" sldId="287"/>
            <ac:picMk id="6" creationId="{7E00C9D5-448C-C3BC-A215-2FCB3769ED80}"/>
          </ac:picMkLst>
        </pc:picChg>
        <pc:picChg chg="add mod">
          <ac:chgData name="Luísa Ferreira" userId="dad567e2eb153e2a" providerId="LiveId" clId="{F73D0F4B-7C77-48F0-92F0-9222AE638D63}" dt="2023-02-23T01:57:04.554" v="550"/>
          <ac:picMkLst>
            <pc:docMk/>
            <pc:sldMk cId="3740683896" sldId="287"/>
            <ac:picMk id="7" creationId="{789FEB25-5C48-4DF2-306C-5D8C4CE81074}"/>
          </ac:picMkLst>
        </pc:picChg>
      </pc:sldChg>
      <pc:sldChg chg="addSp delSp modSp add mod delAnim">
        <pc:chgData name="Luísa Ferreira" userId="dad567e2eb153e2a" providerId="LiveId" clId="{F73D0F4B-7C77-48F0-92F0-9222AE638D63}" dt="2023-02-23T02:02:41.658" v="619" actId="1076"/>
        <pc:sldMkLst>
          <pc:docMk/>
          <pc:sldMk cId="3543387729" sldId="288"/>
        </pc:sldMkLst>
        <pc:spChg chg="mod">
          <ac:chgData name="Luísa Ferreira" userId="dad567e2eb153e2a" providerId="LiveId" clId="{F73D0F4B-7C77-48F0-92F0-9222AE638D63}" dt="2023-02-23T02:02:30.644" v="615" actId="1076"/>
          <ac:spMkLst>
            <pc:docMk/>
            <pc:sldMk cId="3543387729" sldId="288"/>
            <ac:spMk id="3" creationId="{00000000-0000-0000-0000-000000000000}"/>
          </ac:spMkLst>
        </pc:spChg>
        <pc:spChg chg="add mod">
          <ac:chgData name="Luísa Ferreira" userId="dad567e2eb153e2a" providerId="LiveId" clId="{F73D0F4B-7C77-48F0-92F0-9222AE638D63}" dt="2023-02-23T02:02:33.406" v="616" actId="1076"/>
          <ac:spMkLst>
            <pc:docMk/>
            <pc:sldMk cId="3543387729" sldId="288"/>
            <ac:spMk id="4" creationId="{1F36C44C-9899-3FD4-0C2B-B088475B636E}"/>
          </ac:spMkLst>
        </pc:spChg>
        <pc:spChg chg="add mod">
          <ac:chgData name="Luísa Ferreira" userId="dad567e2eb153e2a" providerId="LiveId" clId="{F73D0F4B-7C77-48F0-92F0-9222AE638D63}" dt="2023-02-23T02:02:36.874" v="618" actId="1076"/>
          <ac:spMkLst>
            <pc:docMk/>
            <pc:sldMk cId="3543387729" sldId="288"/>
            <ac:spMk id="7" creationId="{EB930825-3A53-2DF7-2E0C-3565A32E4FCE}"/>
          </ac:spMkLst>
        </pc:spChg>
        <pc:spChg chg="del">
          <ac:chgData name="Luísa Ferreira" userId="dad567e2eb153e2a" providerId="LiveId" clId="{F73D0F4B-7C77-48F0-92F0-9222AE638D63}" dt="2023-02-23T02:02:09.617" v="611" actId="478"/>
          <ac:spMkLst>
            <pc:docMk/>
            <pc:sldMk cId="3543387729" sldId="288"/>
            <ac:spMk id="9" creationId="{00000000-0000-0000-0000-000000000000}"/>
          </ac:spMkLst>
        </pc:spChg>
        <pc:spChg chg="add mod">
          <ac:chgData name="Luísa Ferreira" userId="dad567e2eb153e2a" providerId="LiveId" clId="{F73D0F4B-7C77-48F0-92F0-9222AE638D63}" dt="2023-02-23T02:02:41.658" v="619" actId="1076"/>
          <ac:spMkLst>
            <pc:docMk/>
            <pc:sldMk cId="3543387729" sldId="288"/>
            <ac:spMk id="10" creationId="{3453E504-6DB0-93F7-4EE1-1677BBEDD05B}"/>
          </ac:spMkLst>
        </pc:spChg>
        <pc:picChg chg="add mod">
          <ac:chgData name="Luísa Ferreira" userId="dad567e2eb153e2a" providerId="LiveId" clId="{F73D0F4B-7C77-48F0-92F0-9222AE638D63}" dt="2023-02-23T02:02:35.125" v="617" actId="1076"/>
          <ac:picMkLst>
            <pc:docMk/>
            <pc:sldMk cId="3543387729" sldId="288"/>
            <ac:picMk id="5" creationId="{10BCC2F8-EBEB-1D7C-D963-50CD059C74EF}"/>
          </ac:picMkLst>
        </pc:picChg>
      </pc:sldChg>
      <pc:sldChg chg="modSp add del mod">
        <pc:chgData name="Luísa Ferreira" userId="dad567e2eb153e2a" providerId="LiveId" clId="{F73D0F4B-7C77-48F0-92F0-9222AE638D63}" dt="2023-02-23T02:03:50.414" v="634" actId="47"/>
        <pc:sldMkLst>
          <pc:docMk/>
          <pc:sldMk cId="867705152" sldId="289"/>
        </pc:sldMkLst>
        <pc:spChg chg="mod">
          <ac:chgData name="Luísa Ferreira" userId="dad567e2eb153e2a" providerId="LiveId" clId="{F73D0F4B-7C77-48F0-92F0-9222AE638D63}" dt="2023-02-23T01:33:42.769" v="220" actId="20577"/>
          <ac:spMkLst>
            <pc:docMk/>
            <pc:sldMk cId="867705152" sldId="289"/>
            <ac:spMk id="3" creationId="{00000000-0000-0000-0000-000000000000}"/>
          </ac:spMkLst>
        </pc:spChg>
      </pc:sldChg>
      <pc:sldChg chg="modSp add del mod">
        <pc:chgData name="Luísa Ferreira" userId="dad567e2eb153e2a" providerId="LiveId" clId="{F73D0F4B-7C77-48F0-92F0-9222AE638D63}" dt="2023-02-23T02:03:51.573" v="635" actId="47"/>
        <pc:sldMkLst>
          <pc:docMk/>
          <pc:sldMk cId="3111080931" sldId="290"/>
        </pc:sldMkLst>
        <pc:spChg chg="mod">
          <ac:chgData name="Luísa Ferreira" userId="dad567e2eb153e2a" providerId="LiveId" clId="{F73D0F4B-7C77-48F0-92F0-9222AE638D63}" dt="2023-02-23T01:33:37.301" v="217" actId="20577"/>
          <ac:spMkLst>
            <pc:docMk/>
            <pc:sldMk cId="3111080931" sldId="290"/>
            <ac:spMk id="3" creationId="{00000000-0000-0000-0000-000000000000}"/>
          </ac:spMkLst>
        </pc:spChg>
      </pc:sldChg>
      <pc:sldChg chg="delSp modSp add mod ord delAnim">
        <pc:chgData name="Luísa Ferreira" userId="dad567e2eb153e2a" providerId="LiveId" clId="{F73D0F4B-7C77-48F0-92F0-9222AE638D63}" dt="2023-02-23T01:37:24.292" v="294"/>
        <pc:sldMkLst>
          <pc:docMk/>
          <pc:sldMk cId="737041501" sldId="291"/>
        </pc:sldMkLst>
        <pc:spChg chg="mod">
          <ac:chgData name="Luísa Ferreira" userId="dad567e2eb153e2a" providerId="LiveId" clId="{F73D0F4B-7C77-48F0-92F0-9222AE638D63}" dt="2023-02-23T01:37:13.498" v="288" actId="20577"/>
          <ac:spMkLst>
            <pc:docMk/>
            <pc:sldMk cId="737041501" sldId="291"/>
            <ac:spMk id="3" creationId="{00000000-0000-0000-0000-000000000000}"/>
          </ac:spMkLst>
        </pc:spChg>
        <pc:spChg chg="del">
          <ac:chgData name="Luísa Ferreira" userId="dad567e2eb153e2a" providerId="LiveId" clId="{F73D0F4B-7C77-48F0-92F0-9222AE638D63}" dt="2023-02-23T01:37:17.840" v="289" actId="478"/>
          <ac:spMkLst>
            <pc:docMk/>
            <pc:sldMk cId="737041501" sldId="291"/>
            <ac:spMk id="9" creationId="{00000000-0000-0000-0000-000000000000}"/>
          </ac:spMkLst>
        </pc:spChg>
      </pc:sldChg>
      <pc:sldChg chg="modSp add mod">
        <pc:chgData name="Luísa Ferreira" userId="dad567e2eb153e2a" providerId="LiveId" clId="{F73D0F4B-7C77-48F0-92F0-9222AE638D63}" dt="2023-02-23T01:39:25.645" v="325" actId="20577"/>
        <pc:sldMkLst>
          <pc:docMk/>
          <pc:sldMk cId="793740137" sldId="292"/>
        </pc:sldMkLst>
        <pc:spChg chg="mod">
          <ac:chgData name="Luísa Ferreira" userId="dad567e2eb153e2a" providerId="LiveId" clId="{F73D0F4B-7C77-48F0-92F0-9222AE638D63}" dt="2023-02-23T01:39:25.645" v="325" actId="20577"/>
          <ac:spMkLst>
            <pc:docMk/>
            <pc:sldMk cId="793740137" sldId="292"/>
            <ac:spMk id="3" creationId="{00000000-0000-0000-0000-000000000000}"/>
          </ac:spMkLst>
        </pc:spChg>
      </pc:sldChg>
      <pc:sldChg chg="modSp add mod">
        <pc:chgData name="Luísa Ferreira" userId="dad567e2eb153e2a" providerId="LiveId" clId="{F73D0F4B-7C77-48F0-92F0-9222AE638D63}" dt="2023-02-23T01:41:30.299" v="356" actId="20577"/>
        <pc:sldMkLst>
          <pc:docMk/>
          <pc:sldMk cId="832256758" sldId="293"/>
        </pc:sldMkLst>
        <pc:spChg chg="mod">
          <ac:chgData name="Luísa Ferreira" userId="dad567e2eb153e2a" providerId="LiveId" clId="{F73D0F4B-7C77-48F0-92F0-9222AE638D63}" dt="2023-02-23T01:41:30.299" v="356" actId="20577"/>
          <ac:spMkLst>
            <pc:docMk/>
            <pc:sldMk cId="832256758" sldId="293"/>
            <ac:spMk id="3" creationId="{00000000-0000-0000-0000-000000000000}"/>
          </ac:spMkLst>
        </pc:spChg>
      </pc:sldChg>
      <pc:sldChg chg="modSp add mod">
        <pc:chgData name="Luísa Ferreira" userId="dad567e2eb153e2a" providerId="LiveId" clId="{F73D0F4B-7C77-48F0-92F0-9222AE638D63}" dt="2023-02-23T01:42:58.661" v="381" actId="20577"/>
        <pc:sldMkLst>
          <pc:docMk/>
          <pc:sldMk cId="3357364804" sldId="294"/>
        </pc:sldMkLst>
        <pc:spChg chg="mod">
          <ac:chgData name="Luísa Ferreira" userId="dad567e2eb153e2a" providerId="LiveId" clId="{F73D0F4B-7C77-48F0-92F0-9222AE638D63}" dt="2023-02-23T01:42:58.661" v="381" actId="20577"/>
          <ac:spMkLst>
            <pc:docMk/>
            <pc:sldMk cId="3357364804" sldId="294"/>
            <ac:spMk id="3" creationId="{00000000-0000-0000-0000-000000000000}"/>
          </ac:spMkLst>
        </pc:spChg>
      </pc:sldChg>
      <pc:sldChg chg="addSp delSp modSp add mod">
        <pc:chgData name="Luísa Ferreira" userId="dad567e2eb153e2a" providerId="LiveId" clId="{F73D0F4B-7C77-48F0-92F0-9222AE638D63}" dt="2023-02-23T01:43:54.027" v="392" actId="1076"/>
        <pc:sldMkLst>
          <pc:docMk/>
          <pc:sldMk cId="3009475086" sldId="295"/>
        </pc:sldMkLst>
        <pc:spChg chg="del">
          <ac:chgData name="Luísa Ferreira" userId="dad567e2eb153e2a" providerId="LiveId" clId="{F73D0F4B-7C77-48F0-92F0-9222AE638D63}" dt="2023-02-23T01:43:44.989" v="389" actId="478"/>
          <ac:spMkLst>
            <pc:docMk/>
            <pc:sldMk cId="3009475086" sldId="295"/>
            <ac:spMk id="3" creationId="{00000000-0000-0000-0000-000000000000}"/>
          </ac:spMkLst>
        </pc:spChg>
        <pc:spChg chg="add mod">
          <ac:chgData name="Luísa Ferreira" userId="dad567e2eb153e2a" providerId="LiveId" clId="{F73D0F4B-7C77-48F0-92F0-9222AE638D63}" dt="2023-02-23T01:43:54.027" v="392" actId="1076"/>
          <ac:spMkLst>
            <pc:docMk/>
            <pc:sldMk cId="3009475086" sldId="295"/>
            <ac:spMk id="4" creationId="{FF39AA56-3F6E-FB9F-E864-D668036823A0}"/>
          </ac:spMkLst>
        </pc:spChg>
      </pc:sldChg>
      <pc:sldChg chg="addSp delSp modSp add mod delAnim">
        <pc:chgData name="Luísa Ferreira" userId="dad567e2eb153e2a" providerId="LiveId" clId="{F73D0F4B-7C77-48F0-92F0-9222AE638D63}" dt="2023-02-23T01:46:29.073" v="422" actId="1076"/>
        <pc:sldMkLst>
          <pc:docMk/>
          <pc:sldMk cId="1667262620" sldId="296"/>
        </pc:sldMkLst>
        <pc:spChg chg="add del">
          <ac:chgData name="Luísa Ferreira" userId="dad567e2eb153e2a" providerId="LiveId" clId="{F73D0F4B-7C77-48F0-92F0-9222AE638D63}" dt="2023-02-23T01:45:30.292" v="408"/>
          <ac:spMkLst>
            <pc:docMk/>
            <pc:sldMk cId="1667262620" sldId="296"/>
            <ac:spMk id="2" creationId="{B2E8E22A-409C-2378-2A5F-F9B79AA7A93A}"/>
          </ac:spMkLst>
        </pc:spChg>
        <pc:spChg chg="mod">
          <ac:chgData name="Luísa Ferreira" userId="dad567e2eb153e2a" providerId="LiveId" clId="{F73D0F4B-7C77-48F0-92F0-9222AE638D63}" dt="2023-02-23T01:45:56.143" v="418" actId="20577"/>
          <ac:spMkLst>
            <pc:docMk/>
            <pc:sldMk cId="1667262620" sldId="296"/>
            <ac:spMk id="3" creationId="{00000000-0000-0000-0000-000000000000}"/>
          </ac:spMkLst>
        </pc:spChg>
        <pc:spChg chg="add del">
          <ac:chgData name="Luísa Ferreira" userId="dad567e2eb153e2a" providerId="LiveId" clId="{F73D0F4B-7C77-48F0-92F0-9222AE638D63}" dt="2023-02-23T01:45:30.292" v="408"/>
          <ac:spMkLst>
            <pc:docMk/>
            <pc:sldMk cId="1667262620" sldId="296"/>
            <ac:spMk id="4" creationId="{8A3331FA-E3A1-B729-3A6C-3F503C8E35CE}"/>
          </ac:spMkLst>
        </pc:spChg>
        <pc:spChg chg="add del">
          <ac:chgData name="Luísa Ferreira" userId="dad567e2eb153e2a" providerId="LiveId" clId="{F73D0F4B-7C77-48F0-92F0-9222AE638D63}" dt="2023-02-23T01:45:30.292" v="408"/>
          <ac:spMkLst>
            <pc:docMk/>
            <pc:sldMk cId="1667262620" sldId="296"/>
            <ac:spMk id="5" creationId="{395BA182-7B99-1F4F-D0A9-BEB057F8B747}"/>
          </ac:spMkLst>
        </pc:spChg>
        <pc:spChg chg="add del">
          <ac:chgData name="Luísa Ferreira" userId="dad567e2eb153e2a" providerId="LiveId" clId="{F73D0F4B-7C77-48F0-92F0-9222AE638D63}" dt="2023-02-23T01:45:30.292" v="408"/>
          <ac:spMkLst>
            <pc:docMk/>
            <pc:sldMk cId="1667262620" sldId="296"/>
            <ac:spMk id="6" creationId="{0B42DD6F-134F-2B28-6B49-895319FFED2A}"/>
          </ac:spMkLst>
        </pc:spChg>
        <pc:spChg chg="del">
          <ac:chgData name="Luísa Ferreira" userId="dad567e2eb153e2a" providerId="LiveId" clId="{F73D0F4B-7C77-48F0-92F0-9222AE638D63}" dt="2023-02-23T01:44:52.498" v="405" actId="478"/>
          <ac:spMkLst>
            <pc:docMk/>
            <pc:sldMk cId="1667262620" sldId="296"/>
            <ac:spMk id="9" creationId="{00000000-0000-0000-0000-000000000000}"/>
          </ac:spMkLst>
        </pc:spChg>
        <pc:spChg chg="add del">
          <ac:chgData name="Luísa Ferreira" userId="dad567e2eb153e2a" providerId="LiveId" clId="{F73D0F4B-7C77-48F0-92F0-9222AE638D63}" dt="2023-02-23T01:45:30.292" v="408"/>
          <ac:spMkLst>
            <pc:docMk/>
            <pc:sldMk cId="1667262620" sldId="296"/>
            <ac:spMk id="52" creationId="{02AE70FA-06F8-C3AF-C695-1B2C95C0A0EC}"/>
          </ac:spMkLst>
        </pc:spChg>
        <pc:spChg chg="add del">
          <ac:chgData name="Luísa Ferreira" userId="dad567e2eb153e2a" providerId="LiveId" clId="{F73D0F4B-7C77-48F0-92F0-9222AE638D63}" dt="2023-02-23T01:45:30.292" v="408"/>
          <ac:spMkLst>
            <pc:docMk/>
            <pc:sldMk cId="1667262620" sldId="296"/>
            <ac:spMk id="53" creationId="{49E9E2C9-BA0C-7179-C991-7B8B5D767370}"/>
          </ac:spMkLst>
        </pc:spChg>
        <pc:spChg chg="add del">
          <ac:chgData name="Luísa Ferreira" userId="dad567e2eb153e2a" providerId="LiveId" clId="{F73D0F4B-7C77-48F0-92F0-9222AE638D63}" dt="2023-02-23T01:45:30.292" v="408"/>
          <ac:spMkLst>
            <pc:docMk/>
            <pc:sldMk cId="1667262620" sldId="296"/>
            <ac:spMk id="54" creationId="{33EBEF2C-A8BB-47FB-8C53-5572C396D842}"/>
          </ac:spMkLst>
        </pc:spChg>
        <pc:spChg chg="add mod">
          <ac:chgData name="Luísa Ferreira" userId="dad567e2eb153e2a" providerId="LiveId" clId="{F73D0F4B-7C77-48F0-92F0-9222AE638D63}" dt="2023-02-23T01:46:08.999" v="419"/>
          <ac:spMkLst>
            <pc:docMk/>
            <pc:sldMk cId="1667262620" sldId="296"/>
            <ac:spMk id="58" creationId="{2C91684A-A115-61E8-91D8-41C4F6F6A3E2}"/>
          </ac:spMkLst>
        </pc:spChg>
        <pc:spChg chg="add mod">
          <ac:chgData name="Luísa Ferreira" userId="dad567e2eb153e2a" providerId="LiveId" clId="{F73D0F4B-7C77-48F0-92F0-9222AE638D63}" dt="2023-02-23T01:46:08.999" v="419"/>
          <ac:spMkLst>
            <pc:docMk/>
            <pc:sldMk cId="1667262620" sldId="296"/>
            <ac:spMk id="59" creationId="{9D3A9C76-EE1B-1CCA-8C59-BA93E7E88538}"/>
          </ac:spMkLst>
        </pc:spChg>
        <pc:spChg chg="add mod">
          <ac:chgData name="Luísa Ferreira" userId="dad567e2eb153e2a" providerId="LiveId" clId="{F73D0F4B-7C77-48F0-92F0-9222AE638D63}" dt="2023-02-23T01:46:08.999" v="419"/>
          <ac:spMkLst>
            <pc:docMk/>
            <pc:sldMk cId="1667262620" sldId="296"/>
            <ac:spMk id="60" creationId="{105151D2-FC60-DE5A-E580-EAE888763828}"/>
          </ac:spMkLst>
        </pc:spChg>
        <pc:spChg chg="add mod">
          <ac:chgData name="Luísa Ferreira" userId="dad567e2eb153e2a" providerId="LiveId" clId="{F73D0F4B-7C77-48F0-92F0-9222AE638D63}" dt="2023-02-23T01:46:08.999" v="419"/>
          <ac:spMkLst>
            <pc:docMk/>
            <pc:sldMk cId="1667262620" sldId="296"/>
            <ac:spMk id="61" creationId="{417BCBD5-E8E3-B4BB-3E8C-E0017C85EC68}"/>
          </ac:spMkLst>
        </pc:spChg>
        <pc:spChg chg="add mod">
          <ac:chgData name="Luísa Ferreira" userId="dad567e2eb153e2a" providerId="LiveId" clId="{F73D0F4B-7C77-48F0-92F0-9222AE638D63}" dt="2023-02-23T01:46:08.999" v="419"/>
          <ac:spMkLst>
            <pc:docMk/>
            <pc:sldMk cId="1667262620" sldId="296"/>
            <ac:spMk id="77" creationId="{336BF810-B40A-2260-EC4C-5EF871D2B77C}"/>
          </ac:spMkLst>
        </pc:spChg>
        <pc:grpChg chg="add del">
          <ac:chgData name="Luísa Ferreira" userId="dad567e2eb153e2a" providerId="LiveId" clId="{F73D0F4B-7C77-48F0-92F0-9222AE638D63}" dt="2023-02-23T01:45:30.292" v="408"/>
          <ac:grpSpMkLst>
            <pc:docMk/>
            <pc:sldMk cId="1667262620" sldId="296"/>
            <ac:grpSpMk id="7" creationId="{127A4E38-F44F-3632-C6B1-183392DC3FD1}"/>
          </ac:grpSpMkLst>
        </pc:grpChg>
        <pc:grpChg chg="add mod">
          <ac:chgData name="Luísa Ferreira" userId="dad567e2eb153e2a" providerId="LiveId" clId="{F73D0F4B-7C77-48F0-92F0-9222AE638D63}" dt="2023-02-23T01:46:29.073" v="422" actId="1076"/>
          <ac:grpSpMkLst>
            <pc:docMk/>
            <pc:sldMk cId="1667262620" sldId="296"/>
            <ac:grpSpMk id="55" creationId="{3215BB1F-B5B5-A505-055C-7AF037A42492}"/>
          </ac:grpSpMkLst>
        </pc:grpChg>
        <pc:grpChg chg="add mod">
          <ac:chgData name="Luísa Ferreira" userId="dad567e2eb153e2a" providerId="LiveId" clId="{F73D0F4B-7C77-48F0-92F0-9222AE638D63}" dt="2023-02-23T01:46:08.999" v="419"/>
          <ac:grpSpMkLst>
            <pc:docMk/>
            <pc:sldMk cId="1667262620" sldId="296"/>
            <ac:grpSpMk id="56" creationId="{E2EE7915-195B-A20A-BE0F-33572715E617}"/>
          </ac:grpSpMkLst>
        </pc:grpChg>
        <pc:grpChg chg="add mod">
          <ac:chgData name="Luísa Ferreira" userId="dad567e2eb153e2a" providerId="LiveId" clId="{F73D0F4B-7C77-48F0-92F0-9222AE638D63}" dt="2023-02-23T01:46:08.999" v="419"/>
          <ac:grpSpMkLst>
            <pc:docMk/>
            <pc:sldMk cId="1667262620" sldId="296"/>
            <ac:grpSpMk id="57" creationId="{21FC6FD0-C348-7519-FFF5-B7A139F4FB9E}"/>
          </ac:grpSpMkLst>
        </pc:grpChg>
        <pc:grpChg chg="add mod">
          <ac:chgData name="Luísa Ferreira" userId="dad567e2eb153e2a" providerId="LiveId" clId="{F73D0F4B-7C77-48F0-92F0-9222AE638D63}" dt="2023-02-23T01:46:08.999" v="419"/>
          <ac:grpSpMkLst>
            <pc:docMk/>
            <pc:sldMk cId="1667262620" sldId="296"/>
            <ac:grpSpMk id="62" creationId="{5406AFE5-B24E-522D-6556-5D7E2FEAE0F0}"/>
          </ac:grpSpMkLst>
        </pc:grpChg>
        <pc:grpChg chg="add mod">
          <ac:chgData name="Luísa Ferreira" userId="dad567e2eb153e2a" providerId="LiveId" clId="{F73D0F4B-7C77-48F0-92F0-9222AE638D63}" dt="2023-02-23T01:46:08.999" v="419"/>
          <ac:grpSpMkLst>
            <pc:docMk/>
            <pc:sldMk cId="1667262620" sldId="296"/>
            <ac:grpSpMk id="69" creationId="{531B1265-CE4B-AC34-7E48-0D70CCA51590}"/>
          </ac:grpSpMkLst>
        </pc:grpChg>
        <pc:grpChg chg="add mod">
          <ac:chgData name="Luísa Ferreira" userId="dad567e2eb153e2a" providerId="LiveId" clId="{F73D0F4B-7C77-48F0-92F0-9222AE638D63}" dt="2023-02-23T01:46:08.999" v="419"/>
          <ac:grpSpMkLst>
            <pc:docMk/>
            <pc:sldMk cId="1667262620" sldId="296"/>
            <ac:grpSpMk id="73" creationId="{6F31B3AE-35FF-282F-79C6-17136E220FCE}"/>
          </ac:grpSpMkLst>
        </pc:grpChg>
        <pc:grpChg chg="add mod">
          <ac:chgData name="Luísa Ferreira" userId="dad567e2eb153e2a" providerId="LiveId" clId="{F73D0F4B-7C77-48F0-92F0-9222AE638D63}" dt="2023-02-23T01:46:08.999" v="419"/>
          <ac:grpSpMkLst>
            <pc:docMk/>
            <pc:sldMk cId="1667262620" sldId="296"/>
            <ac:grpSpMk id="74" creationId="{2DF40B14-412F-C351-70A2-52C81C1EBED8}"/>
          </ac:grpSpMkLst>
        </pc:grpChg>
        <pc:grpChg chg="add mod">
          <ac:chgData name="Luísa Ferreira" userId="dad567e2eb153e2a" providerId="LiveId" clId="{F73D0F4B-7C77-48F0-92F0-9222AE638D63}" dt="2023-02-23T01:46:08.999" v="419"/>
          <ac:grpSpMkLst>
            <pc:docMk/>
            <pc:sldMk cId="1667262620" sldId="296"/>
            <ac:grpSpMk id="75" creationId="{3FF77C98-C9DD-6BFE-1123-B330ADA8963A}"/>
          </ac:grpSpMkLst>
        </pc:grpChg>
        <pc:picChg chg="add mod">
          <ac:chgData name="Luísa Ferreira" userId="dad567e2eb153e2a" providerId="LiveId" clId="{F73D0F4B-7C77-48F0-92F0-9222AE638D63}" dt="2023-02-23T01:46:08.999" v="419"/>
          <ac:picMkLst>
            <pc:docMk/>
            <pc:sldMk cId="1667262620" sldId="296"/>
            <ac:picMk id="72" creationId="{C18C67F9-3F95-22F6-1874-FF1D90B9D9DA}"/>
          </ac:picMkLst>
        </pc:picChg>
        <pc:picChg chg="add mod">
          <ac:chgData name="Luísa Ferreira" userId="dad567e2eb153e2a" providerId="LiveId" clId="{F73D0F4B-7C77-48F0-92F0-9222AE638D63}" dt="2023-02-23T01:46:08.999" v="419"/>
          <ac:picMkLst>
            <pc:docMk/>
            <pc:sldMk cId="1667262620" sldId="296"/>
            <ac:picMk id="76" creationId="{B6894ABA-5AD6-F1B8-EA25-D5417C236130}"/>
          </ac:picMkLst>
        </pc:picChg>
        <pc:picChg chg="add mod">
          <ac:chgData name="Luísa Ferreira" userId="dad567e2eb153e2a" providerId="LiveId" clId="{F73D0F4B-7C77-48F0-92F0-9222AE638D63}" dt="2023-02-23T01:46:08.999" v="419"/>
          <ac:picMkLst>
            <pc:docMk/>
            <pc:sldMk cId="1667262620" sldId="296"/>
            <ac:picMk id="78" creationId="{C1408A95-50A9-18A3-3677-939EDF5B84DB}"/>
          </ac:picMkLst>
        </pc:picChg>
        <pc:cxnChg chg="add mod">
          <ac:chgData name="Luísa Ferreira" userId="dad567e2eb153e2a" providerId="LiveId" clId="{F73D0F4B-7C77-48F0-92F0-9222AE638D63}" dt="2023-02-23T01:46:08.999" v="419"/>
          <ac:cxnSpMkLst>
            <pc:docMk/>
            <pc:sldMk cId="1667262620" sldId="296"/>
            <ac:cxnSpMk id="63" creationId="{BE6C2C08-FE84-3211-B681-1113D550C2CB}"/>
          </ac:cxnSpMkLst>
        </pc:cxnChg>
        <pc:cxnChg chg="add mod">
          <ac:chgData name="Luísa Ferreira" userId="dad567e2eb153e2a" providerId="LiveId" clId="{F73D0F4B-7C77-48F0-92F0-9222AE638D63}" dt="2023-02-23T01:46:08.999" v="419"/>
          <ac:cxnSpMkLst>
            <pc:docMk/>
            <pc:sldMk cId="1667262620" sldId="296"/>
            <ac:cxnSpMk id="64" creationId="{3D481868-6E9F-C4A8-2105-EDA28788014B}"/>
          </ac:cxnSpMkLst>
        </pc:cxnChg>
        <pc:cxnChg chg="add mod">
          <ac:chgData name="Luísa Ferreira" userId="dad567e2eb153e2a" providerId="LiveId" clId="{F73D0F4B-7C77-48F0-92F0-9222AE638D63}" dt="2023-02-23T01:46:08.999" v="419"/>
          <ac:cxnSpMkLst>
            <pc:docMk/>
            <pc:sldMk cId="1667262620" sldId="296"/>
            <ac:cxnSpMk id="65" creationId="{62EA83E5-FECF-E83E-5434-8D447656C15D}"/>
          </ac:cxnSpMkLst>
        </pc:cxnChg>
        <pc:cxnChg chg="add mod">
          <ac:chgData name="Luísa Ferreira" userId="dad567e2eb153e2a" providerId="LiveId" clId="{F73D0F4B-7C77-48F0-92F0-9222AE638D63}" dt="2023-02-23T01:46:08.999" v="419"/>
          <ac:cxnSpMkLst>
            <pc:docMk/>
            <pc:sldMk cId="1667262620" sldId="296"/>
            <ac:cxnSpMk id="66" creationId="{8F2E38BD-4384-E9E5-82BC-8BDE5127B84E}"/>
          </ac:cxnSpMkLst>
        </pc:cxnChg>
        <pc:cxnChg chg="add mod">
          <ac:chgData name="Luísa Ferreira" userId="dad567e2eb153e2a" providerId="LiveId" clId="{F73D0F4B-7C77-48F0-92F0-9222AE638D63}" dt="2023-02-23T01:46:08.999" v="419"/>
          <ac:cxnSpMkLst>
            <pc:docMk/>
            <pc:sldMk cId="1667262620" sldId="296"/>
            <ac:cxnSpMk id="67" creationId="{3BD48FAB-53C9-65E8-0F9D-FEAB049BA2AC}"/>
          </ac:cxnSpMkLst>
        </pc:cxnChg>
        <pc:cxnChg chg="add mod">
          <ac:chgData name="Luísa Ferreira" userId="dad567e2eb153e2a" providerId="LiveId" clId="{F73D0F4B-7C77-48F0-92F0-9222AE638D63}" dt="2023-02-23T01:46:08.999" v="419"/>
          <ac:cxnSpMkLst>
            <pc:docMk/>
            <pc:sldMk cId="1667262620" sldId="296"/>
            <ac:cxnSpMk id="68" creationId="{A4544E5B-19B7-D6CA-CE6C-4FA67C6EC8ED}"/>
          </ac:cxnSpMkLst>
        </pc:cxnChg>
        <pc:cxnChg chg="add mod">
          <ac:chgData name="Luísa Ferreira" userId="dad567e2eb153e2a" providerId="LiveId" clId="{F73D0F4B-7C77-48F0-92F0-9222AE638D63}" dt="2023-02-23T01:46:08.999" v="419"/>
          <ac:cxnSpMkLst>
            <pc:docMk/>
            <pc:sldMk cId="1667262620" sldId="296"/>
            <ac:cxnSpMk id="70" creationId="{6C0910BC-55F1-9569-80D3-16EEE68BE593}"/>
          </ac:cxnSpMkLst>
        </pc:cxnChg>
        <pc:cxnChg chg="add mod">
          <ac:chgData name="Luísa Ferreira" userId="dad567e2eb153e2a" providerId="LiveId" clId="{F73D0F4B-7C77-48F0-92F0-9222AE638D63}" dt="2023-02-23T01:46:08.999" v="419"/>
          <ac:cxnSpMkLst>
            <pc:docMk/>
            <pc:sldMk cId="1667262620" sldId="296"/>
            <ac:cxnSpMk id="71" creationId="{88470C1C-A542-2DFF-DBEE-75AACD8A0ACE}"/>
          </ac:cxnSpMkLst>
        </pc:cxnChg>
        <pc:cxnChg chg="add mod">
          <ac:chgData name="Luísa Ferreira" userId="dad567e2eb153e2a" providerId="LiveId" clId="{F73D0F4B-7C77-48F0-92F0-9222AE638D63}" dt="2023-02-23T01:46:08.999" v="419"/>
          <ac:cxnSpMkLst>
            <pc:docMk/>
            <pc:sldMk cId="1667262620" sldId="296"/>
            <ac:cxnSpMk id="79" creationId="{2B7DEE2A-84DB-B29B-4BDA-DE51E8AFC5B8}"/>
          </ac:cxnSpMkLst>
        </pc:cxnChg>
        <pc:cxnChg chg="add mod">
          <ac:chgData name="Luísa Ferreira" userId="dad567e2eb153e2a" providerId="LiveId" clId="{F73D0F4B-7C77-48F0-92F0-9222AE638D63}" dt="2023-02-23T01:46:08.999" v="419"/>
          <ac:cxnSpMkLst>
            <pc:docMk/>
            <pc:sldMk cId="1667262620" sldId="296"/>
            <ac:cxnSpMk id="80" creationId="{A0560EA0-9141-61AE-E949-478F7930395D}"/>
          </ac:cxnSpMkLst>
        </pc:cxnChg>
        <pc:cxnChg chg="add mod">
          <ac:chgData name="Luísa Ferreira" userId="dad567e2eb153e2a" providerId="LiveId" clId="{F73D0F4B-7C77-48F0-92F0-9222AE638D63}" dt="2023-02-23T01:46:08.999" v="419"/>
          <ac:cxnSpMkLst>
            <pc:docMk/>
            <pc:sldMk cId="1667262620" sldId="296"/>
            <ac:cxnSpMk id="81" creationId="{CE81D6C4-5C62-7DC1-095E-1096E414E589}"/>
          </ac:cxnSpMkLst>
        </pc:cxnChg>
        <pc:cxnChg chg="add mod">
          <ac:chgData name="Luísa Ferreira" userId="dad567e2eb153e2a" providerId="LiveId" clId="{F73D0F4B-7C77-48F0-92F0-9222AE638D63}" dt="2023-02-23T01:46:08.999" v="419"/>
          <ac:cxnSpMkLst>
            <pc:docMk/>
            <pc:sldMk cId="1667262620" sldId="296"/>
            <ac:cxnSpMk id="82" creationId="{282D6F4E-5080-7238-7FEA-1F89A3CCFDF5}"/>
          </ac:cxnSpMkLst>
        </pc:cxnChg>
        <pc:cxnChg chg="add mod">
          <ac:chgData name="Luísa Ferreira" userId="dad567e2eb153e2a" providerId="LiveId" clId="{F73D0F4B-7C77-48F0-92F0-9222AE638D63}" dt="2023-02-23T01:46:08.999" v="419"/>
          <ac:cxnSpMkLst>
            <pc:docMk/>
            <pc:sldMk cId="1667262620" sldId="296"/>
            <ac:cxnSpMk id="83" creationId="{D41F03FA-2BFA-6B32-B034-6FB5882A41CB}"/>
          </ac:cxnSpMkLst>
        </pc:cxnChg>
        <pc:cxnChg chg="add mod">
          <ac:chgData name="Luísa Ferreira" userId="dad567e2eb153e2a" providerId="LiveId" clId="{F73D0F4B-7C77-48F0-92F0-9222AE638D63}" dt="2023-02-23T01:46:08.999" v="419"/>
          <ac:cxnSpMkLst>
            <pc:docMk/>
            <pc:sldMk cId="1667262620" sldId="296"/>
            <ac:cxnSpMk id="84" creationId="{904202AE-74F7-22D2-F3EE-DCD97BBEF325}"/>
          </ac:cxnSpMkLst>
        </pc:cxnChg>
        <pc:cxnChg chg="add mod">
          <ac:chgData name="Luísa Ferreira" userId="dad567e2eb153e2a" providerId="LiveId" clId="{F73D0F4B-7C77-48F0-92F0-9222AE638D63}" dt="2023-02-23T01:46:08.999" v="419"/>
          <ac:cxnSpMkLst>
            <pc:docMk/>
            <pc:sldMk cId="1667262620" sldId="296"/>
            <ac:cxnSpMk id="85" creationId="{3C186AF0-893C-160F-B09E-CA40E41F3D8D}"/>
          </ac:cxnSpMkLst>
        </pc:cxnChg>
        <pc:cxnChg chg="add mod">
          <ac:chgData name="Luísa Ferreira" userId="dad567e2eb153e2a" providerId="LiveId" clId="{F73D0F4B-7C77-48F0-92F0-9222AE638D63}" dt="2023-02-23T01:46:08.999" v="419"/>
          <ac:cxnSpMkLst>
            <pc:docMk/>
            <pc:sldMk cId="1667262620" sldId="296"/>
            <ac:cxnSpMk id="86" creationId="{7F72C58A-5B95-4927-3B1B-334C4380915F}"/>
          </ac:cxnSpMkLst>
        </pc:cxnChg>
        <pc:cxnChg chg="add mod">
          <ac:chgData name="Luísa Ferreira" userId="dad567e2eb153e2a" providerId="LiveId" clId="{F73D0F4B-7C77-48F0-92F0-9222AE638D63}" dt="2023-02-23T01:46:08.999" v="419"/>
          <ac:cxnSpMkLst>
            <pc:docMk/>
            <pc:sldMk cId="1667262620" sldId="296"/>
            <ac:cxnSpMk id="87" creationId="{069306F8-CFCB-50C6-7B6B-5A3407AAA96D}"/>
          </ac:cxnSpMkLst>
        </pc:cxnChg>
        <pc:cxnChg chg="add mod">
          <ac:chgData name="Luísa Ferreira" userId="dad567e2eb153e2a" providerId="LiveId" clId="{F73D0F4B-7C77-48F0-92F0-9222AE638D63}" dt="2023-02-23T01:46:08.999" v="419"/>
          <ac:cxnSpMkLst>
            <pc:docMk/>
            <pc:sldMk cId="1667262620" sldId="296"/>
            <ac:cxnSpMk id="88" creationId="{74DBF6AC-58FA-6164-7396-63308D82BF8F}"/>
          </ac:cxnSpMkLst>
        </pc:cxnChg>
        <pc:cxnChg chg="add mod">
          <ac:chgData name="Luísa Ferreira" userId="dad567e2eb153e2a" providerId="LiveId" clId="{F73D0F4B-7C77-48F0-92F0-9222AE638D63}" dt="2023-02-23T01:46:08.999" v="419"/>
          <ac:cxnSpMkLst>
            <pc:docMk/>
            <pc:sldMk cId="1667262620" sldId="296"/>
            <ac:cxnSpMk id="89" creationId="{C9802E44-44EC-116A-EE85-0F28C9888357}"/>
          </ac:cxnSpMkLst>
        </pc:cxnChg>
        <pc:cxnChg chg="add mod">
          <ac:chgData name="Luísa Ferreira" userId="dad567e2eb153e2a" providerId="LiveId" clId="{F73D0F4B-7C77-48F0-92F0-9222AE638D63}" dt="2023-02-23T01:46:08.999" v="419"/>
          <ac:cxnSpMkLst>
            <pc:docMk/>
            <pc:sldMk cId="1667262620" sldId="296"/>
            <ac:cxnSpMk id="90" creationId="{F45EF5EF-68A6-C111-0F2E-7F0D253CE736}"/>
          </ac:cxnSpMkLst>
        </pc:cxnChg>
        <pc:cxnChg chg="add mod">
          <ac:chgData name="Luísa Ferreira" userId="dad567e2eb153e2a" providerId="LiveId" clId="{F73D0F4B-7C77-48F0-92F0-9222AE638D63}" dt="2023-02-23T01:46:08.999" v="419"/>
          <ac:cxnSpMkLst>
            <pc:docMk/>
            <pc:sldMk cId="1667262620" sldId="296"/>
            <ac:cxnSpMk id="91" creationId="{F4BDF53F-ED96-6D24-9334-A8D03EAEC29E}"/>
          </ac:cxnSpMkLst>
        </pc:cxnChg>
        <pc:cxnChg chg="add mod">
          <ac:chgData name="Luísa Ferreira" userId="dad567e2eb153e2a" providerId="LiveId" clId="{F73D0F4B-7C77-48F0-92F0-9222AE638D63}" dt="2023-02-23T01:46:08.999" v="419"/>
          <ac:cxnSpMkLst>
            <pc:docMk/>
            <pc:sldMk cId="1667262620" sldId="296"/>
            <ac:cxnSpMk id="92" creationId="{AFBB3193-3C1A-AADC-6B8C-0A06CCCADBD8}"/>
          </ac:cxnSpMkLst>
        </pc:cxnChg>
        <pc:cxnChg chg="add mod">
          <ac:chgData name="Luísa Ferreira" userId="dad567e2eb153e2a" providerId="LiveId" clId="{F73D0F4B-7C77-48F0-92F0-9222AE638D63}" dt="2023-02-23T01:46:08.999" v="419"/>
          <ac:cxnSpMkLst>
            <pc:docMk/>
            <pc:sldMk cId="1667262620" sldId="296"/>
            <ac:cxnSpMk id="93" creationId="{F1A8B189-E493-14C2-48AD-B65715971F33}"/>
          </ac:cxnSpMkLst>
        </pc:cxnChg>
        <pc:cxnChg chg="add mod">
          <ac:chgData name="Luísa Ferreira" userId="dad567e2eb153e2a" providerId="LiveId" clId="{F73D0F4B-7C77-48F0-92F0-9222AE638D63}" dt="2023-02-23T01:46:08.999" v="419"/>
          <ac:cxnSpMkLst>
            <pc:docMk/>
            <pc:sldMk cId="1667262620" sldId="296"/>
            <ac:cxnSpMk id="94" creationId="{057253F4-B893-834E-5F2A-71E9E1ABBAF1}"/>
          </ac:cxnSpMkLst>
        </pc:cxnChg>
        <pc:cxnChg chg="add mod">
          <ac:chgData name="Luísa Ferreira" userId="dad567e2eb153e2a" providerId="LiveId" clId="{F73D0F4B-7C77-48F0-92F0-9222AE638D63}" dt="2023-02-23T01:46:08.999" v="419"/>
          <ac:cxnSpMkLst>
            <pc:docMk/>
            <pc:sldMk cId="1667262620" sldId="296"/>
            <ac:cxnSpMk id="95" creationId="{EF5AEB96-AC55-08EB-0761-88E8DE3D8F4F}"/>
          </ac:cxnSpMkLst>
        </pc:cxnChg>
        <pc:cxnChg chg="add mod">
          <ac:chgData name="Luísa Ferreira" userId="dad567e2eb153e2a" providerId="LiveId" clId="{F73D0F4B-7C77-48F0-92F0-9222AE638D63}" dt="2023-02-23T01:46:08.999" v="419"/>
          <ac:cxnSpMkLst>
            <pc:docMk/>
            <pc:sldMk cId="1667262620" sldId="296"/>
            <ac:cxnSpMk id="96" creationId="{EAF8B5AA-8AED-AC9A-B813-26CE520632F1}"/>
          </ac:cxnSpMkLst>
        </pc:cxnChg>
        <pc:cxnChg chg="add mod">
          <ac:chgData name="Luísa Ferreira" userId="dad567e2eb153e2a" providerId="LiveId" clId="{F73D0F4B-7C77-48F0-92F0-9222AE638D63}" dt="2023-02-23T01:46:08.999" v="419"/>
          <ac:cxnSpMkLst>
            <pc:docMk/>
            <pc:sldMk cId="1667262620" sldId="296"/>
            <ac:cxnSpMk id="97" creationId="{B8E8025F-C401-5DCE-B768-C3C6A24530B0}"/>
          </ac:cxnSpMkLst>
        </pc:cxnChg>
        <pc:cxnChg chg="add mod">
          <ac:chgData name="Luísa Ferreira" userId="dad567e2eb153e2a" providerId="LiveId" clId="{F73D0F4B-7C77-48F0-92F0-9222AE638D63}" dt="2023-02-23T01:46:08.999" v="419"/>
          <ac:cxnSpMkLst>
            <pc:docMk/>
            <pc:sldMk cId="1667262620" sldId="296"/>
            <ac:cxnSpMk id="98" creationId="{48D7AB5F-701C-CBF4-9670-862C5BF23749}"/>
          </ac:cxnSpMkLst>
        </pc:cxnChg>
      </pc:sldChg>
      <pc:sldChg chg="addSp delSp modSp add mod delAnim modAnim">
        <pc:chgData name="Luísa Ferreira" userId="dad567e2eb153e2a" providerId="LiveId" clId="{F73D0F4B-7C77-48F0-92F0-9222AE638D63}" dt="2023-02-23T01:49:04.207" v="461" actId="1076"/>
        <pc:sldMkLst>
          <pc:docMk/>
          <pc:sldMk cId="132384310" sldId="297"/>
        </pc:sldMkLst>
        <pc:spChg chg="mod">
          <ac:chgData name="Luísa Ferreira" userId="dad567e2eb153e2a" providerId="LiveId" clId="{F73D0F4B-7C77-48F0-92F0-9222AE638D63}" dt="2023-02-23T01:48:48.413" v="458" actId="1076"/>
          <ac:spMkLst>
            <pc:docMk/>
            <pc:sldMk cId="132384310" sldId="297"/>
            <ac:spMk id="3" creationId="{00000000-0000-0000-0000-000000000000}"/>
          </ac:spMkLst>
        </pc:spChg>
        <pc:spChg chg="add mod">
          <ac:chgData name="Luísa Ferreira" userId="dad567e2eb153e2a" providerId="LiveId" clId="{F73D0F4B-7C77-48F0-92F0-9222AE638D63}" dt="2023-02-23T01:48:54.382" v="459"/>
          <ac:spMkLst>
            <pc:docMk/>
            <pc:sldMk cId="132384310" sldId="297"/>
            <ac:spMk id="6" creationId="{A8D6024A-812C-7BEB-7535-7493BA438D05}"/>
          </ac:spMkLst>
        </pc:spChg>
        <pc:spChg chg="add mod">
          <ac:chgData name="Luísa Ferreira" userId="dad567e2eb153e2a" providerId="LiveId" clId="{F73D0F4B-7C77-48F0-92F0-9222AE638D63}" dt="2023-02-23T01:48:54.382" v="459"/>
          <ac:spMkLst>
            <pc:docMk/>
            <pc:sldMk cId="132384310" sldId="297"/>
            <ac:spMk id="7" creationId="{324128A0-81AD-92B6-00E6-A8CCC605DCB1}"/>
          </ac:spMkLst>
        </pc:spChg>
        <pc:spChg chg="add mod">
          <ac:chgData name="Luísa Ferreira" userId="dad567e2eb153e2a" providerId="LiveId" clId="{F73D0F4B-7C77-48F0-92F0-9222AE638D63}" dt="2023-02-23T01:48:54.382" v="459"/>
          <ac:spMkLst>
            <pc:docMk/>
            <pc:sldMk cId="132384310" sldId="297"/>
            <ac:spMk id="8" creationId="{B2D9644C-28B8-58FF-7E07-6C90A1073275}"/>
          </ac:spMkLst>
        </pc:spChg>
        <pc:spChg chg="del mod">
          <ac:chgData name="Luísa Ferreira" userId="dad567e2eb153e2a" providerId="LiveId" clId="{F73D0F4B-7C77-48F0-92F0-9222AE638D63}" dt="2023-02-23T01:48:29.926" v="455"/>
          <ac:spMkLst>
            <pc:docMk/>
            <pc:sldMk cId="132384310" sldId="297"/>
            <ac:spMk id="9" creationId="{00000000-0000-0000-0000-000000000000}"/>
          </ac:spMkLst>
        </pc:spChg>
        <pc:spChg chg="add mod">
          <ac:chgData name="Luísa Ferreira" userId="dad567e2eb153e2a" providerId="LiveId" clId="{F73D0F4B-7C77-48F0-92F0-9222AE638D63}" dt="2023-02-23T01:48:54.382" v="459"/>
          <ac:spMkLst>
            <pc:docMk/>
            <pc:sldMk cId="132384310" sldId="297"/>
            <ac:spMk id="10" creationId="{DC707738-E6CD-8C59-AF7E-F183EE934FE3}"/>
          </ac:spMkLst>
        </pc:spChg>
        <pc:spChg chg="add mod">
          <ac:chgData name="Luísa Ferreira" userId="dad567e2eb153e2a" providerId="LiveId" clId="{F73D0F4B-7C77-48F0-92F0-9222AE638D63}" dt="2023-02-23T01:48:54.382" v="459"/>
          <ac:spMkLst>
            <pc:docMk/>
            <pc:sldMk cId="132384310" sldId="297"/>
            <ac:spMk id="26" creationId="{FCFAC749-50F8-8177-A828-D67C43E97856}"/>
          </ac:spMkLst>
        </pc:spChg>
        <pc:grpChg chg="add mod">
          <ac:chgData name="Luísa Ferreira" userId="dad567e2eb153e2a" providerId="LiveId" clId="{F73D0F4B-7C77-48F0-92F0-9222AE638D63}" dt="2023-02-23T01:49:04.207" v="461" actId="1076"/>
          <ac:grpSpMkLst>
            <pc:docMk/>
            <pc:sldMk cId="132384310" sldId="297"/>
            <ac:grpSpMk id="2" creationId="{02C49ADB-6344-4A83-F724-CC6FA58890B5}"/>
          </ac:grpSpMkLst>
        </pc:grpChg>
        <pc:grpChg chg="add mod">
          <ac:chgData name="Luísa Ferreira" userId="dad567e2eb153e2a" providerId="LiveId" clId="{F73D0F4B-7C77-48F0-92F0-9222AE638D63}" dt="2023-02-23T01:48:54.382" v="459"/>
          <ac:grpSpMkLst>
            <pc:docMk/>
            <pc:sldMk cId="132384310" sldId="297"/>
            <ac:grpSpMk id="4" creationId="{70F98450-6F78-2197-EA94-11A6C1F5391B}"/>
          </ac:grpSpMkLst>
        </pc:grpChg>
        <pc:grpChg chg="add mod">
          <ac:chgData name="Luísa Ferreira" userId="dad567e2eb153e2a" providerId="LiveId" clId="{F73D0F4B-7C77-48F0-92F0-9222AE638D63}" dt="2023-02-23T01:48:54.382" v="459"/>
          <ac:grpSpMkLst>
            <pc:docMk/>
            <pc:sldMk cId="132384310" sldId="297"/>
            <ac:grpSpMk id="5" creationId="{4C320671-F1F9-6E9B-D16B-E92542FDB9E8}"/>
          </ac:grpSpMkLst>
        </pc:grpChg>
        <pc:grpChg chg="add mod">
          <ac:chgData name="Luísa Ferreira" userId="dad567e2eb153e2a" providerId="LiveId" clId="{F73D0F4B-7C77-48F0-92F0-9222AE638D63}" dt="2023-02-23T01:48:54.382" v="459"/>
          <ac:grpSpMkLst>
            <pc:docMk/>
            <pc:sldMk cId="132384310" sldId="297"/>
            <ac:grpSpMk id="11" creationId="{B1D5DE1B-3DC7-FB71-F359-5CBB388A57EC}"/>
          </ac:grpSpMkLst>
        </pc:grpChg>
        <pc:grpChg chg="add mod">
          <ac:chgData name="Luísa Ferreira" userId="dad567e2eb153e2a" providerId="LiveId" clId="{F73D0F4B-7C77-48F0-92F0-9222AE638D63}" dt="2023-02-23T01:48:54.382" v="459"/>
          <ac:grpSpMkLst>
            <pc:docMk/>
            <pc:sldMk cId="132384310" sldId="297"/>
            <ac:grpSpMk id="18" creationId="{BFF0054B-79BF-6A8D-C05A-675A1AB8DB4A}"/>
          </ac:grpSpMkLst>
        </pc:grpChg>
        <pc:grpChg chg="add mod">
          <ac:chgData name="Luísa Ferreira" userId="dad567e2eb153e2a" providerId="LiveId" clId="{F73D0F4B-7C77-48F0-92F0-9222AE638D63}" dt="2023-02-23T01:48:54.382" v="459"/>
          <ac:grpSpMkLst>
            <pc:docMk/>
            <pc:sldMk cId="132384310" sldId="297"/>
            <ac:grpSpMk id="22" creationId="{C13B202E-E767-B295-30AA-E1CFBBB5D1F3}"/>
          </ac:grpSpMkLst>
        </pc:grpChg>
        <pc:grpChg chg="add mod">
          <ac:chgData name="Luísa Ferreira" userId="dad567e2eb153e2a" providerId="LiveId" clId="{F73D0F4B-7C77-48F0-92F0-9222AE638D63}" dt="2023-02-23T01:48:54.382" v="459"/>
          <ac:grpSpMkLst>
            <pc:docMk/>
            <pc:sldMk cId="132384310" sldId="297"/>
            <ac:grpSpMk id="23" creationId="{F32BE5F6-D6EB-C56D-C39C-28458367071D}"/>
          </ac:grpSpMkLst>
        </pc:grpChg>
        <pc:grpChg chg="add mod">
          <ac:chgData name="Luísa Ferreira" userId="dad567e2eb153e2a" providerId="LiveId" clId="{F73D0F4B-7C77-48F0-92F0-9222AE638D63}" dt="2023-02-23T01:48:54.382" v="459"/>
          <ac:grpSpMkLst>
            <pc:docMk/>
            <pc:sldMk cId="132384310" sldId="297"/>
            <ac:grpSpMk id="24" creationId="{972F871E-B246-090E-EA88-A71AD6B5E6E4}"/>
          </ac:grpSpMkLst>
        </pc:grpChg>
        <pc:picChg chg="add mod">
          <ac:chgData name="Luísa Ferreira" userId="dad567e2eb153e2a" providerId="LiveId" clId="{F73D0F4B-7C77-48F0-92F0-9222AE638D63}" dt="2023-02-23T01:48:54.382" v="459"/>
          <ac:picMkLst>
            <pc:docMk/>
            <pc:sldMk cId="132384310" sldId="297"/>
            <ac:picMk id="21" creationId="{9ADA330C-D4C4-3879-4B48-F982D6DAB517}"/>
          </ac:picMkLst>
        </pc:picChg>
        <pc:picChg chg="add mod">
          <ac:chgData name="Luísa Ferreira" userId="dad567e2eb153e2a" providerId="LiveId" clId="{F73D0F4B-7C77-48F0-92F0-9222AE638D63}" dt="2023-02-23T01:48:54.382" v="459"/>
          <ac:picMkLst>
            <pc:docMk/>
            <pc:sldMk cId="132384310" sldId="297"/>
            <ac:picMk id="25" creationId="{FAE4C36F-8054-372F-8785-471C31DF50C0}"/>
          </ac:picMkLst>
        </pc:picChg>
        <pc:picChg chg="add mod">
          <ac:chgData name="Luísa Ferreira" userId="dad567e2eb153e2a" providerId="LiveId" clId="{F73D0F4B-7C77-48F0-92F0-9222AE638D63}" dt="2023-02-23T01:48:54.382" v="459"/>
          <ac:picMkLst>
            <pc:docMk/>
            <pc:sldMk cId="132384310" sldId="297"/>
            <ac:picMk id="27" creationId="{DD428167-7467-288F-BC91-F0B2C86BCEB9}"/>
          </ac:picMkLst>
        </pc:picChg>
        <pc:cxnChg chg="add mod">
          <ac:chgData name="Luísa Ferreira" userId="dad567e2eb153e2a" providerId="LiveId" clId="{F73D0F4B-7C77-48F0-92F0-9222AE638D63}" dt="2023-02-23T01:48:54.382" v="459"/>
          <ac:cxnSpMkLst>
            <pc:docMk/>
            <pc:sldMk cId="132384310" sldId="297"/>
            <ac:cxnSpMk id="12" creationId="{F340F325-6CBF-6200-8F2C-E81A288515EB}"/>
          </ac:cxnSpMkLst>
        </pc:cxnChg>
        <pc:cxnChg chg="add mod">
          <ac:chgData name="Luísa Ferreira" userId="dad567e2eb153e2a" providerId="LiveId" clId="{F73D0F4B-7C77-48F0-92F0-9222AE638D63}" dt="2023-02-23T01:48:54.382" v="459"/>
          <ac:cxnSpMkLst>
            <pc:docMk/>
            <pc:sldMk cId="132384310" sldId="297"/>
            <ac:cxnSpMk id="13" creationId="{B47951F1-E783-D376-9891-AA9AF8702CD8}"/>
          </ac:cxnSpMkLst>
        </pc:cxnChg>
        <pc:cxnChg chg="add mod">
          <ac:chgData name="Luísa Ferreira" userId="dad567e2eb153e2a" providerId="LiveId" clId="{F73D0F4B-7C77-48F0-92F0-9222AE638D63}" dt="2023-02-23T01:48:54.382" v="459"/>
          <ac:cxnSpMkLst>
            <pc:docMk/>
            <pc:sldMk cId="132384310" sldId="297"/>
            <ac:cxnSpMk id="14" creationId="{498FDEF8-0589-49EF-AD73-C4ADE51C6F03}"/>
          </ac:cxnSpMkLst>
        </pc:cxnChg>
        <pc:cxnChg chg="add mod">
          <ac:chgData name="Luísa Ferreira" userId="dad567e2eb153e2a" providerId="LiveId" clId="{F73D0F4B-7C77-48F0-92F0-9222AE638D63}" dt="2023-02-23T01:48:54.382" v="459"/>
          <ac:cxnSpMkLst>
            <pc:docMk/>
            <pc:sldMk cId="132384310" sldId="297"/>
            <ac:cxnSpMk id="15" creationId="{F505A255-CC26-605F-3268-B565430D306E}"/>
          </ac:cxnSpMkLst>
        </pc:cxnChg>
        <pc:cxnChg chg="add mod">
          <ac:chgData name="Luísa Ferreira" userId="dad567e2eb153e2a" providerId="LiveId" clId="{F73D0F4B-7C77-48F0-92F0-9222AE638D63}" dt="2023-02-23T01:48:54.382" v="459"/>
          <ac:cxnSpMkLst>
            <pc:docMk/>
            <pc:sldMk cId="132384310" sldId="297"/>
            <ac:cxnSpMk id="16" creationId="{82B5DD58-7854-C991-CBED-A641CA34EDE0}"/>
          </ac:cxnSpMkLst>
        </pc:cxnChg>
        <pc:cxnChg chg="add mod">
          <ac:chgData name="Luísa Ferreira" userId="dad567e2eb153e2a" providerId="LiveId" clId="{F73D0F4B-7C77-48F0-92F0-9222AE638D63}" dt="2023-02-23T01:48:54.382" v="459"/>
          <ac:cxnSpMkLst>
            <pc:docMk/>
            <pc:sldMk cId="132384310" sldId="297"/>
            <ac:cxnSpMk id="17" creationId="{DDE295AE-FE7D-11A6-ADB1-BC15013EE79A}"/>
          </ac:cxnSpMkLst>
        </pc:cxnChg>
        <pc:cxnChg chg="add mod">
          <ac:chgData name="Luísa Ferreira" userId="dad567e2eb153e2a" providerId="LiveId" clId="{F73D0F4B-7C77-48F0-92F0-9222AE638D63}" dt="2023-02-23T01:48:54.382" v="459"/>
          <ac:cxnSpMkLst>
            <pc:docMk/>
            <pc:sldMk cId="132384310" sldId="297"/>
            <ac:cxnSpMk id="19" creationId="{DC3A8692-7074-55F6-6404-B84BEC492978}"/>
          </ac:cxnSpMkLst>
        </pc:cxnChg>
        <pc:cxnChg chg="add mod">
          <ac:chgData name="Luísa Ferreira" userId="dad567e2eb153e2a" providerId="LiveId" clId="{F73D0F4B-7C77-48F0-92F0-9222AE638D63}" dt="2023-02-23T01:48:54.382" v="459"/>
          <ac:cxnSpMkLst>
            <pc:docMk/>
            <pc:sldMk cId="132384310" sldId="297"/>
            <ac:cxnSpMk id="20" creationId="{08BEA7C7-9EB8-037C-BFD9-313F4AB1224B}"/>
          </ac:cxnSpMkLst>
        </pc:cxnChg>
        <pc:cxnChg chg="add mod">
          <ac:chgData name="Luísa Ferreira" userId="dad567e2eb153e2a" providerId="LiveId" clId="{F73D0F4B-7C77-48F0-92F0-9222AE638D63}" dt="2023-02-23T01:48:54.382" v="459"/>
          <ac:cxnSpMkLst>
            <pc:docMk/>
            <pc:sldMk cId="132384310" sldId="297"/>
            <ac:cxnSpMk id="28" creationId="{35394F85-5A73-6929-181D-2495FA24A1D6}"/>
          </ac:cxnSpMkLst>
        </pc:cxnChg>
        <pc:cxnChg chg="add mod">
          <ac:chgData name="Luísa Ferreira" userId="dad567e2eb153e2a" providerId="LiveId" clId="{F73D0F4B-7C77-48F0-92F0-9222AE638D63}" dt="2023-02-23T01:48:54.382" v="459"/>
          <ac:cxnSpMkLst>
            <pc:docMk/>
            <pc:sldMk cId="132384310" sldId="297"/>
            <ac:cxnSpMk id="29" creationId="{B633DE3C-515A-EC19-1622-D50B227275F1}"/>
          </ac:cxnSpMkLst>
        </pc:cxnChg>
        <pc:cxnChg chg="add mod">
          <ac:chgData name="Luísa Ferreira" userId="dad567e2eb153e2a" providerId="LiveId" clId="{F73D0F4B-7C77-48F0-92F0-9222AE638D63}" dt="2023-02-23T01:48:54.382" v="459"/>
          <ac:cxnSpMkLst>
            <pc:docMk/>
            <pc:sldMk cId="132384310" sldId="297"/>
            <ac:cxnSpMk id="30" creationId="{C3BADF0A-2FD9-C9B2-A74E-534C7213CA84}"/>
          </ac:cxnSpMkLst>
        </pc:cxnChg>
        <pc:cxnChg chg="add mod">
          <ac:chgData name="Luísa Ferreira" userId="dad567e2eb153e2a" providerId="LiveId" clId="{F73D0F4B-7C77-48F0-92F0-9222AE638D63}" dt="2023-02-23T01:48:54.382" v="459"/>
          <ac:cxnSpMkLst>
            <pc:docMk/>
            <pc:sldMk cId="132384310" sldId="297"/>
            <ac:cxnSpMk id="31" creationId="{AC6DE5DE-BB65-F51C-6AC2-11D3431AB480}"/>
          </ac:cxnSpMkLst>
        </pc:cxnChg>
        <pc:cxnChg chg="add mod">
          <ac:chgData name="Luísa Ferreira" userId="dad567e2eb153e2a" providerId="LiveId" clId="{F73D0F4B-7C77-48F0-92F0-9222AE638D63}" dt="2023-02-23T01:48:54.382" v="459"/>
          <ac:cxnSpMkLst>
            <pc:docMk/>
            <pc:sldMk cId="132384310" sldId="297"/>
            <ac:cxnSpMk id="32" creationId="{E9AB5657-4AC3-0907-DDFF-FB3B0E432F76}"/>
          </ac:cxnSpMkLst>
        </pc:cxnChg>
        <pc:cxnChg chg="add mod">
          <ac:chgData name="Luísa Ferreira" userId="dad567e2eb153e2a" providerId="LiveId" clId="{F73D0F4B-7C77-48F0-92F0-9222AE638D63}" dt="2023-02-23T01:48:54.382" v="459"/>
          <ac:cxnSpMkLst>
            <pc:docMk/>
            <pc:sldMk cId="132384310" sldId="297"/>
            <ac:cxnSpMk id="33" creationId="{453D70BF-57D3-67BA-10D0-36BAFA6DA16D}"/>
          </ac:cxnSpMkLst>
        </pc:cxnChg>
        <pc:cxnChg chg="add mod">
          <ac:chgData name="Luísa Ferreira" userId="dad567e2eb153e2a" providerId="LiveId" clId="{F73D0F4B-7C77-48F0-92F0-9222AE638D63}" dt="2023-02-23T01:48:54.382" v="459"/>
          <ac:cxnSpMkLst>
            <pc:docMk/>
            <pc:sldMk cId="132384310" sldId="297"/>
            <ac:cxnSpMk id="34" creationId="{BB0A291F-53DB-B614-2161-5D47809FC539}"/>
          </ac:cxnSpMkLst>
        </pc:cxnChg>
        <pc:cxnChg chg="add mod">
          <ac:chgData name="Luísa Ferreira" userId="dad567e2eb153e2a" providerId="LiveId" clId="{F73D0F4B-7C77-48F0-92F0-9222AE638D63}" dt="2023-02-23T01:48:54.382" v="459"/>
          <ac:cxnSpMkLst>
            <pc:docMk/>
            <pc:sldMk cId="132384310" sldId="297"/>
            <ac:cxnSpMk id="35" creationId="{C72DAA3D-6BE7-4DBF-4240-249151AAFDF6}"/>
          </ac:cxnSpMkLst>
        </pc:cxnChg>
        <pc:cxnChg chg="add mod">
          <ac:chgData name="Luísa Ferreira" userId="dad567e2eb153e2a" providerId="LiveId" clId="{F73D0F4B-7C77-48F0-92F0-9222AE638D63}" dt="2023-02-23T01:48:54.382" v="459"/>
          <ac:cxnSpMkLst>
            <pc:docMk/>
            <pc:sldMk cId="132384310" sldId="297"/>
            <ac:cxnSpMk id="36" creationId="{23D6CF92-D1E2-E421-B78F-36076BB80F3B}"/>
          </ac:cxnSpMkLst>
        </pc:cxnChg>
        <pc:cxnChg chg="add mod">
          <ac:chgData name="Luísa Ferreira" userId="dad567e2eb153e2a" providerId="LiveId" clId="{F73D0F4B-7C77-48F0-92F0-9222AE638D63}" dt="2023-02-23T01:48:54.382" v="459"/>
          <ac:cxnSpMkLst>
            <pc:docMk/>
            <pc:sldMk cId="132384310" sldId="297"/>
            <ac:cxnSpMk id="37" creationId="{7A47B907-2980-F27F-075D-0835475D7AF7}"/>
          </ac:cxnSpMkLst>
        </pc:cxnChg>
        <pc:cxnChg chg="add mod">
          <ac:chgData name="Luísa Ferreira" userId="dad567e2eb153e2a" providerId="LiveId" clId="{F73D0F4B-7C77-48F0-92F0-9222AE638D63}" dt="2023-02-23T01:48:54.382" v="459"/>
          <ac:cxnSpMkLst>
            <pc:docMk/>
            <pc:sldMk cId="132384310" sldId="297"/>
            <ac:cxnSpMk id="38" creationId="{78AFE34A-217F-CE6F-218F-FAF80628270B}"/>
          </ac:cxnSpMkLst>
        </pc:cxnChg>
        <pc:cxnChg chg="add mod">
          <ac:chgData name="Luísa Ferreira" userId="dad567e2eb153e2a" providerId="LiveId" clId="{F73D0F4B-7C77-48F0-92F0-9222AE638D63}" dt="2023-02-23T01:48:54.382" v="459"/>
          <ac:cxnSpMkLst>
            <pc:docMk/>
            <pc:sldMk cId="132384310" sldId="297"/>
            <ac:cxnSpMk id="39" creationId="{A3BA2024-8AE7-FF58-9665-09749BEF6538}"/>
          </ac:cxnSpMkLst>
        </pc:cxnChg>
        <pc:cxnChg chg="add mod">
          <ac:chgData name="Luísa Ferreira" userId="dad567e2eb153e2a" providerId="LiveId" clId="{F73D0F4B-7C77-48F0-92F0-9222AE638D63}" dt="2023-02-23T01:48:54.382" v="459"/>
          <ac:cxnSpMkLst>
            <pc:docMk/>
            <pc:sldMk cId="132384310" sldId="297"/>
            <ac:cxnSpMk id="40" creationId="{5C436FFA-9855-10EB-9236-83B3243D12F1}"/>
          </ac:cxnSpMkLst>
        </pc:cxnChg>
        <pc:cxnChg chg="add mod">
          <ac:chgData name="Luísa Ferreira" userId="dad567e2eb153e2a" providerId="LiveId" clId="{F73D0F4B-7C77-48F0-92F0-9222AE638D63}" dt="2023-02-23T01:48:54.382" v="459"/>
          <ac:cxnSpMkLst>
            <pc:docMk/>
            <pc:sldMk cId="132384310" sldId="297"/>
            <ac:cxnSpMk id="41" creationId="{0AA29177-2D21-82B7-CE86-74009AF24385}"/>
          </ac:cxnSpMkLst>
        </pc:cxnChg>
        <pc:cxnChg chg="add mod">
          <ac:chgData name="Luísa Ferreira" userId="dad567e2eb153e2a" providerId="LiveId" clId="{F73D0F4B-7C77-48F0-92F0-9222AE638D63}" dt="2023-02-23T01:48:54.382" v="459"/>
          <ac:cxnSpMkLst>
            <pc:docMk/>
            <pc:sldMk cId="132384310" sldId="297"/>
            <ac:cxnSpMk id="42" creationId="{1BDEFC5B-44F9-F742-7160-D7358417BF92}"/>
          </ac:cxnSpMkLst>
        </pc:cxnChg>
        <pc:cxnChg chg="add mod">
          <ac:chgData name="Luísa Ferreira" userId="dad567e2eb153e2a" providerId="LiveId" clId="{F73D0F4B-7C77-48F0-92F0-9222AE638D63}" dt="2023-02-23T01:48:54.382" v="459"/>
          <ac:cxnSpMkLst>
            <pc:docMk/>
            <pc:sldMk cId="132384310" sldId="297"/>
            <ac:cxnSpMk id="43" creationId="{FE682DA6-9CA2-A3A8-6726-315A07862B48}"/>
          </ac:cxnSpMkLst>
        </pc:cxnChg>
        <pc:cxnChg chg="add mod">
          <ac:chgData name="Luísa Ferreira" userId="dad567e2eb153e2a" providerId="LiveId" clId="{F73D0F4B-7C77-48F0-92F0-9222AE638D63}" dt="2023-02-23T01:48:54.382" v="459"/>
          <ac:cxnSpMkLst>
            <pc:docMk/>
            <pc:sldMk cId="132384310" sldId="297"/>
            <ac:cxnSpMk id="44" creationId="{42D53076-A465-F915-17B6-6A1E7A97FEB1}"/>
          </ac:cxnSpMkLst>
        </pc:cxnChg>
        <pc:cxnChg chg="add mod">
          <ac:chgData name="Luísa Ferreira" userId="dad567e2eb153e2a" providerId="LiveId" clId="{F73D0F4B-7C77-48F0-92F0-9222AE638D63}" dt="2023-02-23T01:48:54.382" v="459"/>
          <ac:cxnSpMkLst>
            <pc:docMk/>
            <pc:sldMk cId="132384310" sldId="297"/>
            <ac:cxnSpMk id="45" creationId="{3987AF80-3627-0084-671B-46F24F230C15}"/>
          </ac:cxnSpMkLst>
        </pc:cxnChg>
        <pc:cxnChg chg="add mod">
          <ac:chgData name="Luísa Ferreira" userId="dad567e2eb153e2a" providerId="LiveId" clId="{F73D0F4B-7C77-48F0-92F0-9222AE638D63}" dt="2023-02-23T01:48:54.382" v="459"/>
          <ac:cxnSpMkLst>
            <pc:docMk/>
            <pc:sldMk cId="132384310" sldId="297"/>
            <ac:cxnSpMk id="46" creationId="{37E41642-8EFE-7D46-96BC-55DC8C2D3B75}"/>
          </ac:cxnSpMkLst>
        </pc:cxnChg>
        <pc:cxnChg chg="add mod">
          <ac:chgData name="Luísa Ferreira" userId="dad567e2eb153e2a" providerId="LiveId" clId="{F73D0F4B-7C77-48F0-92F0-9222AE638D63}" dt="2023-02-23T01:48:54.382" v="459"/>
          <ac:cxnSpMkLst>
            <pc:docMk/>
            <pc:sldMk cId="132384310" sldId="297"/>
            <ac:cxnSpMk id="47" creationId="{7490D155-8E1F-C8E3-7D78-C2866A8513CC}"/>
          </ac:cxnSpMkLst>
        </pc:cxnChg>
      </pc:sldChg>
      <pc:sldChg chg="addSp delSp modSp add mod">
        <pc:chgData name="Luísa Ferreira" userId="dad567e2eb153e2a" providerId="LiveId" clId="{F73D0F4B-7C77-48F0-92F0-9222AE638D63}" dt="2023-02-23T01:51:56.271" v="511" actId="1076"/>
        <pc:sldMkLst>
          <pc:docMk/>
          <pc:sldMk cId="1602643235" sldId="298"/>
        </pc:sldMkLst>
        <pc:spChg chg="mod">
          <ac:chgData name="Luísa Ferreira" userId="dad567e2eb153e2a" providerId="LiveId" clId="{F73D0F4B-7C77-48F0-92F0-9222AE638D63}" dt="2023-02-23T01:50:50.928" v="494" actId="1076"/>
          <ac:spMkLst>
            <pc:docMk/>
            <pc:sldMk cId="1602643235" sldId="298"/>
            <ac:spMk id="3" creationId="{00000000-0000-0000-0000-000000000000}"/>
          </ac:spMkLst>
        </pc:spChg>
        <pc:spChg chg="add del mod">
          <ac:chgData name="Luísa Ferreira" userId="dad567e2eb153e2a" providerId="LiveId" clId="{F73D0F4B-7C77-48F0-92F0-9222AE638D63}" dt="2023-02-23T01:51:03.575" v="496"/>
          <ac:spMkLst>
            <pc:docMk/>
            <pc:sldMk cId="1602643235" sldId="298"/>
            <ac:spMk id="4" creationId="{E77F02DB-3975-D200-C157-DCA5808062FC}"/>
          </ac:spMkLst>
        </pc:spChg>
        <pc:spChg chg="add del">
          <ac:chgData name="Luísa Ferreira" userId="dad567e2eb153e2a" providerId="LiveId" clId="{F73D0F4B-7C77-48F0-92F0-9222AE638D63}" dt="2023-02-23T01:51:05.528" v="499" actId="22"/>
          <ac:spMkLst>
            <pc:docMk/>
            <pc:sldMk cId="1602643235" sldId="298"/>
            <ac:spMk id="6" creationId="{86D538AC-2997-F5D2-C3E0-68929C73D68C}"/>
          </ac:spMkLst>
        </pc:spChg>
        <pc:spChg chg="add del mod">
          <ac:chgData name="Luísa Ferreira" userId="dad567e2eb153e2a" providerId="LiveId" clId="{F73D0F4B-7C77-48F0-92F0-9222AE638D63}" dt="2023-02-23T01:51:08.699" v="501"/>
          <ac:spMkLst>
            <pc:docMk/>
            <pc:sldMk cId="1602643235" sldId="298"/>
            <ac:spMk id="8" creationId="{4743C109-BFDF-6544-693C-8919608DFD78}"/>
          </ac:spMkLst>
        </pc:spChg>
        <pc:spChg chg="add del mod">
          <ac:chgData name="Luísa Ferreira" userId="dad567e2eb153e2a" providerId="LiveId" clId="{F73D0F4B-7C77-48F0-92F0-9222AE638D63}" dt="2023-02-23T01:51:19.368" v="506" actId="22"/>
          <ac:spMkLst>
            <pc:docMk/>
            <pc:sldMk cId="1602643235" sldId="298"/>
            <ac:spMk id="11" creationId="{5E1CF0E4-AE00-C733-41FD-F632A8851FAE}"/>
          </ac:spMkLst>
        </pc:spChg>
        <pc:spChg chg="add mod">
          <ac:chgData name="Luísa Ferreira" userId="dad567e2eb153e2a" providerId="LiveId" clId="{F73D0F4B-7C77-48F0-92F0-9222AE638D63}" dt="2023-02-23T01:51:20.274" v="507"/>
          <ac:spMkLst>
            <pc:docMk/>
            <pc:sldMk cId="1602643235" sldId="298"/>
            <ac:spMk id="13" creationId="{34DD7535-B06B-8BE4-26EE-E194746CE606}"/>
          </ac:spMkLst>
        </pc:spChg>
        <pc:graphicFrameChg chg="add del mod">
          <ac:chgData name="Luísa Ferreira" userId="dad567e2eb153e2a" providerId="LiveId" clId="{F73D0F4B-7C77-48F0-92F0-9222AE638D63}" dt="2023-02-23T01:51:03.575" v="496"/>
          <ac:graphicFrameMkLst>
            <pc:docMk/>
            <pc:sldMk cId="1602643235" sldId="298"/>
            <ac:graphicFrameMk id="2" creationId="{E29640AC-23C3-396F-58A1-9E41ED404FE7}"/>
          </ac:graphicFrameMkLst>
        </pc:graphicFrameChg>
        <pc:graphicFrameChg chg="add del mod">
          <ac:chgData name="Luísa Ferreira" userId="dad567e2eb153e2a" providerId="LiveId" clId="{F73D0F4B-7C77-48F0-92F0-9222AE638D63}" dt="2023-02-23T01:51:08.699" v="501"/>
          <ac:graphicFrameMkLst>
            <pc:docMk/>
            <pc:sldMk cId="1602643235" sldId="298"/>
            <ac:graphicFrameMk id="7" creationId="{B32D4C9B-D360-8E2A-33D2-0A39DA7907AE}"/>
          </ac:graphicFrameMkLst>
        </pc:graphicFrameChg>
        <pc:graphicFrameChg chg="add mod modGraphic">
          <ac:chgData name="Luísa Ferreira" userId="dad567e2eb153e2a" providerId="LiveId" clId="{F73D0F4B-7C77-48F0-92F0-9222AE638D63}" dt="2023-02-23T01:51:32.366" v="509" actId="14100"/>
          <ac:graphicFrameMkLst>
            <pc:docMk/>
            <pc:sldMk cId="1602643235" sldId="298"/>
            <ac:graphicFrameMk id="12" creationId="{3357A0E1-E7CC-1D74-9BB5-56FC68B46E32}"/>
          </ac:graphicFrameMkLst>
        </pc:graphicFrameChg>
        <pc:picChg chg="add mod">
          <ac:chgData name="Luísa Ferreira" userId="dad567e2eb153e2a" providerId="LiveId" clId="{F73D0F4B-7C77-48F0-92F0-9222AE638D63}" dt="2023-02-23T01:51:56.271" v="511" actId="1076"/>
          <ac:picMkLst>
            <pc:docMk/>
            <pc:sldMk cId="1602643235" sldId="298"/>
            <ac:picMk id="14" creationId="{0C2549B7-3D50-14BC-AAB9-BE8AD8087D7D}"/>
          </ac:picMkLst>
        </pc:picChg>
      </pc:sldChg>
      <pc:sldChg chg="addSp delSp modSp add mod">
        <pc:chgData name="Luísa Ferreira" userId="dad567e2eb153e2a" providerId="LiveId" clId="{F73D0F4B-7C77-48F0-92F0-9222AE638D63}" dt="2023-02-23T01:53:26.134" v="527" actId="14100"/>
        <pc:sldMkLst>
          <pc:docMk/>
          <pc:sldMk cId="346068943" sldId="299"/>
        </pc:sldMkLst>
        <pc:spChg chg="del">
          <ac:chgData name="Luísa Ferreira" userId="dad567e2eb153e2a" providerId="LiveId" clId="{F73D0F4B-7C77-48F0-92F0-9222AE638D63}" dt="2023-02-23T01:52:26.692" v="513" actId="478"/>
          <ac:spMkLst>
            <pc:docMk/>
            <pc:sldMk cId="346068943" sldId="299"/>
            <ac:spMk id="3" creationId="{00000000-0000-0000-0000-000000000000}"/>
          </ac:spMkLst>
        </pc:spChg>
        <pc:spChg chg="add mod">
          <ac:chgData name="Luísa Ferreira" userId="dad567e2eb153e2a" providerId="LiveId" clId="{F73D0F4B-7C77-48F0-92F0-9222AE638D63}" dt="2023-02-23T01:52:37.553" v="518" actId="1076"/>
          <ac:spMkLst>
            <pc:docMk/>
            <pc:sldMk cId="346068943" sldId="299"/>
            <ac:spMk id="4" creationId="{A40C3EBF-E70A-5F21-C3A8-3BAFC6CA9DFB}"/>
          </ac:spMkLst>
        </pc:spChg>
        <pc:spChg chg="add mod">
          <ac:chgData name="Luísa Ferreira" userId="dad567e2eb153e2a" providerId="LiveId" clId="{F73D0F4B-7C77-48F0-92F0-9222AE638D63}" dt="2023-02-23T01:52:55.900" v="521" actId="1076"/>
          <ac:spMkLst>
            <pc:docMk/>
            <pc:sldMk cId="346068943" sldId="299"/>
            <ac:spMk id="6" creationId="{B23A9E90-C5BA-1601-D58E-A519CAE302D6}"/>
          </ac:spMkLst>
        </pc:spChg>
        <pc:spChg chg="mod">
          <ac:chgData name="Luísa Ferreira" userId="dad567e2eb153e2a" providerId="LiveId" clId="{F73D0F4B-7C77-48F0-92F0-9222AE638D63}" dt="2023-02-23T01:53:22.369" v="526" actId="1076"/>
          <ac:spMkLst>
            <pc:docMk/>
            <pc:sldMk cId="346068943" sldId="299"/>
            <ac:spMk id="9" creationId="{00000000-0000-0000-0000-000000000000}"/>
          </ac:spMkLst>
        </pc:spChg>
        <pc:spChg chg="add mod">
          <ac:chgData name="Luísa Ferreira" userId="dad567e2eb153e2a" providerId="LiveId" clId="{F73D0F4B-7C77-48F0-92F0-9222AE638D63}" dt="2023-02-23T01:53:14.496" v="525" actId="1076"/>
          <ac:spMkLst>
            <pc:docMk/>
            <pc:sldMk cId="346068943" sldId="299"/>
            <ac:spMk id="10" creationId="{5EDD392C-0CD4-36F3-3635-C6F2557B5A54}"/>
          </ac:spMkLst>
        </pc:spChg>
        <pc:picChg chg="add mod">
          <ac:chgData name="Luísa Ferreira" userId="dad567e2eb153e2a" providerId="LiveId" clId="{F73D0F4B-7C77-48F0-92F0-9222AE638D63}" dt="2023-02-23T01:53:26.134" v="527" actId="14100"/>
          <ac:picMkLst>
            <pc:docMk/>
            <pc:sldMk cId="346068943" sldId="299"/>
            <ac:picMk id="7" creationId="{FF1A39E6-324D-75CB-A41E-EF1DA91278AB}"/>
          </ac:picMkLst>
        </pc:picChg>
      </pc:sldChg>
      <pc:sldChg chg="add del">
        <pc:chgData name="Luísa Ferreira" userId="dad567e2eb153e2a" providerId="LiveId" clId="{F73D0F4B-7C77-48F0-92F0-9222AE638D63}" dt="2023-02-23T01:54:37.390" v="528" actId="47"/>
        <pc:sldMkLst>
          <pc:docMk/>
          <pc:sldMk cId="1640025732" sldId="300"/>
        </pc:sldMkLst>
      </pc:sldChg>
      <pc:sldChg chg="delSp modSp add mod delAnim">
        <pc:chgData name="Luísa Ferreira" userId="dad567e2eb153e2a" providerId="LiveId" clId="{F73D0F4B-7C77-48F0-92F0-9222AE638D63}" dt="2023-02-23T01:55:17.877" v="535" actId="20577"/>
        <pc:sldMkLst>
          <pc:docMk/>
          <pc:sldMk cId="4209301802" sldId="300"/>
        </pc:sldMkLst>
        <pc:spChg chg="mod">
          <ac:chgData name="Luísa Ferreira" userId="dad567e2eb153e2a" providerId="LiveId" clId="{F73D0F4B-7C77-48F0-92F0-9222AE638D63}" dt="2023-02-23T01:55:17.877" v="535" actId="20577"/>
          <ac:spMkLst>
            <pc:docMk/>
            <pc:sldMk cId="4209301802" sldId="300"/>
            <ac:spMk id="3" creationId="{00000000-0000-0000-0000-000000000000}"/>
          </ac:spMkLst>
        </pc:spChg>
        <pc:spChg chg="del">
          <ac:chgData name="Luísa Ferreira" userId="dad567e2eb153e2a" providerId="LiveId" clId="{F73D0F4B-7C77-48F0-92F0-9222AE638D63}" dt="2023-02-23T01:54:49.396" v="531" actId="478"/>
          <ac:spMkLst>
            <pc:docMk/>
            <pc:sldMk cId="4209301802" sldId="300"/>
            <ac:spMk id="9" creationId="{00000000-0000-0000-0000-000000000000}"/>
          </ac:spMkLst>
        </pc:spChg>
      </pc:sldChg>
      <pc:sldChg chg="addSp delSp modSp add mod">
        <pc:chgData name="Luísa Ferreira" userId="dad567e2eb153e2a" providerId="LiveId" clId="{F73D0F4B-7C77-48F0-92F0-9222AE638D63}" dt="2023-02-23T01:56:04.789" v="540" actId="1076"/>
        <pc:sldMkLst>
          <pc:docMk/>
          <pc:sldMk cId="1300551556" sldId="301"/>
        </pc:sldMkLst>
        <pc:spChg chg="add mod">
          <ac:chgData name="Luísa Ferreira" userId="dad567e2eb153e2a" providerId="LiveId" clId="{F73D0F4B-7C77-48F0-92F0-9222AE638D63}" dt="2023-02-23T01:56:04.789" v="540" actId="1076"/>
          <ac:spMkLst>
            <pc:docMk/>
            <pc:sldMk cId="1300551556" sldId="301"/>
            <ac:spMk id="3" creationId="{3C5C4097-C1F3-2D5F-D58A-D0E5101461B0}"/>
          </ac:spMkLst>
        </pc:spChg>
        <pc:spChg chg="mod">
          <ac:chgData name="Luísa Ferreira" userId="dad567e2eb153e2a" providerId="LiveId" clId="{F73D0F4B-7C77-48F0-92F0-9222AE638D63}" dt="2023-02-23T01:55:32.529" v="536"/>
          <ac:spMkLst>
            <pc:docMk/>
            <pc:sldMk cId="1300551556" sldId="301"/>
            <ac:spMk id="4" creationId="{A40C3EBF-E70A-5F21-C3A8-3BAFC6CA9DFB}"/>
          </ac:spMkLst>
        </pc:spChg>
        <pc:spChg chg="mod">
          <ac:chgData name="Luísa Ferreira" userId="dad567e2eb153e2a" providerId="LiveId" clId="{F73D0F4B-7C77-48F0-92F0-9222AE638D63}" dt="2023-02-23T01:55:43.658" v="537"/>
          <ac:spMkLst>
            <pc:docMk/>
            <pc:sldMk cId="1300551556" sldId="301"/>
            <ac:spMk id="6" creationId="{B23A9E90-C5BA-1601-D58E-A519CAE302D6}"/>
          </ac:spMkLst>
        </pc:spChg>
        <pc:spChg chg="del">
          <ac:chgData name="Luísa Ferreira" userId="dad567e2eb153e2a" providerId="LiveId" clId="{F73D0F4B-7C77-48F0-92F0-9222AE638D63}" dt="2023-02-23T01:55:48.133" v="538" actId="478"/>
          <ac:spMkLst>
            <pc:docMk/>
            <pc:sldMk cId="1300551556" sldId="301"/>
            <ac:spMk id="10" creationId="{5EDD392C-0CD4-36F3-3635-C6F2557B5A54}"/>
          </ac:spMkLst>
        </pc:spChg>
      </pc:sldChg>
      <pc:sldChg chg="delSp modSp add mod">
        <pc:chgData name="Luísa Ferreira" userId="dad567e2eb153e2a" providerId="LiveId" clId="{F73D0F4B-7C77-48F0-92F0-9222AE638D63}" dt="2023-02-23T01:58:16.051" v="565" actId="20577"/>
        <pc:sldMkLst>
          <pc:docMk/>
          <pc:sldMk cId="3583724935" sldId="302"/>
        </pc:sldMkLst>
        <pc:spChg chg="mod">
          <ac:chgData name="Luísa Ferreira" userId="dad567e2eb153e2a" providerId="LiveId" clId="{F73D0F4B-7C77-48F0-92F0-9222AE638D63}" dt="2023-02-23T01:58:08.037" v="563" actId="20577"/>
          <ac:spMkLst>
            <pc:docMk/>
            <pc:sldMk cId="3583724935" sldId="302"/>
            <ac:spMk id="3" creationId="{3C5C4097-C1F3-2D5F-D58A-D0E5101461B0}"/>
          </ac:spMkLst>
        </pc:spChg>
        <pc:spChg chg="mod">
          <ac:chgData name="Luísa Ferreira" userId="dad567e2eb153e2a" providerId="LiveId" clId="{F73D0F4B-7C77-48F0-92F0-9222AE638D63}" dt="2023-02-23T01:58:16.051" v="565" actId="20577"/>
          <ac:spMkLst>
            <pc:docMk/>
            <pc:sldMk cId="3583724935" sldId="302"/>
            <ac:spMk id="4" creationId="{A40C3EBF-E70A-5F21-C3A8-3BAFC6CA9DFB}"/>
          </ac:spMkLst>
        </pc:spChg>
        <pc:spChg chg="del">
          <ac:chgData name="Luísa Ferreira" userId="dad567e2eb153e2a" providerId="LiveId" clId="{F73D0F4B-7C77-48F0-92F0-9222AE638D63}" dt="2023-02-23T01:57:50.114" v="556" actId="478"/>
          <ac:spMkLst>
            <pc:docMk/>
            <pc:sldMk cId="3583724935" sldId="302"/>
            <ac:spMk id="6" creationId="{B23A9E90-C5BA-1601-D58E-A519CAE302D6}"/>
          </ac:spMkLst>
        </pc:spChg>
        <pc:picChg chg="del">
          <ac:chgData name="Luísa Ferreira" userId="dad567e2eb153e2a" providerId="LiveId" clId="{F73D0F4B-7C77-48F0-92F0-9222AE638D63}" dt="2023-02-23T01:57:30.988" v="553" actId="478"/>
          <ac:picMkLst>
            <pc:docMk/>
            <pc:sldMk cId="3583724935" sldId="302"/>
            <ac:picMk id="7" creationId="{FF1A39E6-324D-75CB-A41E-EF1DA91278AB}"/>
          </ac:picMkLst>
        </pc:picChg>
      </pc:sldChg>
      <pc:sldChg chg="addSp delSp modSp add mod">
        <pc:chgData name="Luísa Ferreira" userId="dad567e2eb153e2a" providerId="LiveId" clId="{F73D0F4B-7C77-48F0-92F0-9222AE638D63}" dt="2023-02-23T01:59:41.558" v="574"/>
        <pc:sldMkLst>
          <pc:docMk/>
          <pc:sldMk cId="632453483" sldId="303"/>
        </pc:sldMkLst>
        <pc:spChg chg="mod">
          <ac:chgData name="Luísa Ferreira" userId="dad567e2eb153e2a" providerId="LiveId" clId="{F73D0F4B-7C77-48F0-92F0-9222AE638D63}" dt="2023-02-23T01:59:31.224" v="573"/>
          <ac:spMkLst>
            <pc:docMk/>
            <pc:sldMk cId="632453483" sldId="303"/>
            <ac:spMk id="3" creationId="{00000000-0000-0000-0000-000000000000}"/>
          </ac:spMkLst>
        </pc:spChg>
        <pc:spChg chg="mod">
          <ac:chgData name="Luísa Ferreira" userId="dad567e2eb153e2a" providerId="LiveId" clId="{F73D0F4B-7C77-48F0-92F0-9222AE638D63}" dt="2023-02-23T01:59:41.558" v="574"/>
          <ac:spMkLst>
            <pc:docMk/>
            <pc:sldMk cId="632453483" sldId="303"/>
            <ac:spMk id="4" creationId="{40D824BF-0B12-ABB8-3C9F-0058D8EE3494}"/>
          </ac:spMkLst>
        </pc:spChg>
        <pc:spChg chg="add mod">
          <ac:chgData name="Luísa Ferreira" userId="dad567e2eb153e2a" providerId="LiveId" clId="{F73D0F4B-7C77-48F0-92F0-9222AE638D63}" dt="2023-02-23T01:59:11.056" v="571"/>
          <ac:spMkLst>
            <pc:docMk/>
            <pc:sldMk cId="632453483" sldId="303"/>
            <ac:spMk id="11" creationId="{3F061386-1B19-22B5-2764-26E9A7450A2A}"/>
          </ac:spMkLst>
        </pc:spChg>
        <pc:spChg chg="add mod">
          <ac:chgData name="Luísa Ferreira" userId="dad567e2eb153e2a" providerId="LiveId" clId="{F73D0F4B-7C77-48F0-92F0-9222AE638D63}" dt="2023-02-23T01:59:11.056" v="571"/>
          <ac:spMkLst>
            <pc:docMk/>
            <pc:sldMk cId="632453483" sldId="303"/>
            <ac:spMk id="14" creationId="{F58671C2-23A3-E53D-E526-41DA0F5440EC}"/>
          </ac:spMkLst>
        </pc:spChg>
        <pc:grpChg chg="add mod">
          <ac:chgData name="Luísa Ferreira" userId="dad567e2eb153e2a" providerId="LiveId" clId="{F73D0F4B-7C77-48F0-92F0-9222AE638D63}" dt="2023-02-23T01:59:18.851" v="572" actId="1076"/>
          <ac:grpSpMkLst>
            <pc:docMk/>
            <pc:sldMk cId="632453483" sldId="303"/>
            <ac:grpSpMk id="2" creationId="{ACEE8288-237B-D2E1-CBF7-EE3710FF54D1}"/>
          </ac:grpSpMkLst>
        </pc:grpChg>
        <pc:grpChg chg="del">
          <ac:chgData name="Luísa Ferreira" userId="dad567e2eb153e2a" providerId="LiveId" clId="{F73D0F4B-7C77-48F0-92F0-9222AE638D63}" dt="2023-02-23T01:59:01.308" v="570" actId="478"/>
          <ac:grpSpMkLst>
            <pc:docMk/>
            <pc:sldMk cId="632453483" sldId="303"/>
            <ac:grpSpMk id="5" creationId="{A602E7D7-021B-DDA2-C6C8-CB8C0EB454CA}"/>
          </ac:grpSpMkLst>
        </pc:grpChg>
        <pc:grpChg chg="add mod">
          <ac:chgData name="Luísa Ferreira" userId="dad567e2eb153e2a" providerId="LiveId" clId="{F73D0F4B-7C77-48F0-92F0-9222AE638D63}" dt="2023-02-23T01:59:11.056" v="571"/>
          <ac:grpSpMkLst>
            <pc:docMk/>
            <pc:sldMk cId="632453483" sldId="303"/>
            <ac:grpSpMk id="10" creationId="{EE4EDC91-CF5A-049D-B73B-E2274DF2BFE0}"/>
          </ac:grpSpMkLst>
        </pc:grpChg>
        <pc:grpChg chg="add mod">
          <ac:chgData name="Luísa Ferreira" userId="dad567e2eb153e2a" providerId="LiveId" clId="{F73D0F4B-7C77-48F0-92F0-9222AE638D63}" dt="2023-02-23T01:59:11.056" v="571"/>
          <ac:grpSpMkLst>
            <pc:docMk/>
            <pc:sldMk cId="632453483" sldId="303"/>
            <ac:grpSpMk id="12" creationId="{7973E91A-B37F-16E9-CD21-CF34CDF46E90}"/>
          </ac:grpSpMkLst>
        </pc:grpChg>
        <pc:picChg chg="add mod">
          <ac:chgData name="Luísa Ferreira" userId="dad567e2eb153e2a" providerId="LiveId" clId="{F73D0F4B-7C77-48F0-92F0-9222AE638D63}" dt="2023-02-23T01:59:11.056" v="571"/>
          <ac:picMkLst>
            <pc:docMk/>
            <pc:sldMk cId="632453483" sldId="303"/>
            <ac:picMk id="8" creationId="{B4910B6D-5B6E-DAD6-86E9-2EA55B83F989}"/>
          </ac:picMkLst>
        </pc:picChg>
        <pc:picChg chg="add mod">
          <ac:chgData name="Luísa Ferreira" userId="dad567e2eb153e2a" providerId="LiveId" clId="{F73D0F4B-7C77-48F0-92F0-9222AE638D63}" dt="2023-02-23T01:59:11.056" v="571"/>
          <ac:picMkLst>
            <pc:docMk/>
            <pc:sldMk cId="632453483" sldId="303"/>
            <ac:picMk id="13" creationId="{2DDB9344-1BE2-3508-98D9-E34D62DA2AF9}"/>
          </ac:picMkLst>
        </pc:picChg>
      </pc:sldChg>
      <pc:sldChg chg="modSp add mod">
        <pc:chgData name="Luísa Ferreira" userId="dad567e2eb153e2a" providerId="LiveId" clId="{F73D0F4B-7C77-48F0-92F0-9222AE638D63}" dt="2023-02-23T02:00:35.354" v="587" actId="20577"/>
        <pc:sldMkLst>
          <pc:docMk/>
          <pc:sldMk cId="2130152699" sldId="304"/>
        </pc:sldMkLst>
        <pc:spChg chg="mod">
          <ac:chgData name="Luísa Ferreira" userId="dad567e2eb153e2a" providerId="LiveId" clId="{F73D0F4B-7C77-48F0-92F0-9222AE638D63}" dt="2023-02-23T02:00:29.698" v="585" actId="20577"/>
          <ac:spMkLst>
            <pc:docMk/>
            <pc:sldMk cId="2130152699" sldId="304"/>
            <ac:spMk id="3" creationId="{3C5C4097-C1F3-2D5F-D58A-D0E5101461B0}"/>
          </ac:spMkLst>
        </pc:spChg>
        <pc:spChg chg="mod">
          <ac:chgData name="Luísa Ferreira" userId="dad567e2eb153e2a" providerId="LiveId" clId="{F73D0F4B-7C77-48F0-92F0-9222AE638D63}" dt="2023-02-23T02:00:35.354" v="587" actId="20577"/>
          <ac:spMkLst>
            <pc:docMk/>
            <pc:sldMk cId="2130152699" sldId="304"/>
            <ac:spMk id="4" creationId="{A40C3EBF-E70A-5F21-C3A8-3BAFC6CA9DFB}"/>
          </ac:spMkLst>
        </pc:spChg>
      </pc:sldChg>
      <pc:sldChg chg="modSp add mod">
        <pc:chgData name="Luísa Ferreira" userId="dad567e2eb153e2a" providerId="LiveId" clId="{F73D0F4B-7C77-48F0-92F0-9222AE638D63}" dt="2023-02-23T02:03:23.784" v="631" actId="20577"/>
        <pc:sldMkLst>
          <pc:docMk/>
          <pc:sldMk cId="3493231076" sldId="305"/>
        </pc:sldMkLst>
        <pc:spChg chg="mod">
          <ac:chgData name="Luísa Ferreira" userId="dad567e2eb153e2a" providerId="LiveId" clId="{F73D0F4B-7C77-48F0-92F0-9222AE638D63}" dt="2023-02-23T02:03:23.784" v="631" actId="20577"/>
          <ac:spMkLst>
            <pc:docMk/>
            <pc:sldMk cId="3493231076" sldId="305"/>
            <ac:spMk id="3" creationId="{00000000-0000-0000-0000-000000000000}"/>
          </ac:spMkLst>
        </pc:spChg>
      </pc:sldChg>
      <pc:sldChg chg="addSp delSp modSp add mod">
        <pc:chgData name="Luísa Ferreira" userId="dad567e2eb153e2a" providerId="LiveId" clId="{F73D0F4B-7C77-48F0-92F0-9222AE638D63}" dt="2023-02-23T02:05:52.028" v="698" actId="20577"/>
        <pc:sldMkLst>
          <pc:docMk/>
          <pc:sldMk cId="800129817" sldId="306"/>
        </pc:sldMkLst>
        <pc:spChg chg="add del">
          <ac:chgData name="Luísa Ferreira" userId="dad567e2eb153e2a" providerId="LiveId" clId="{F73D0F4B-7C77-48F0-92F0-9222AE638D63}" dt="2023-02-23T02:04:25.667" v="643"/>
          <ac:spMkLst>
            <pc:docMk/>
            <pc:sldMk cId="800129817" sldId="306"/>
            <ac:spMk id="2" creationId="{88FB6D64-A50A-AB4B-EA9C-177AE286E2DF}"/>
          </ac:spMkLst>
        </pc:spChg>
        <pc:spChg chg="mod">
          <ac:chgData name="Luísa Ferreira" userId="dad567e2eb153e2a" providerId="LiveId" clId="{F73D0F4B-7C77-48F0-92F0-9222AE638D63}" dt="2023-02-23T02:04:34.230" v="647" actId="113"/>
          <ac:spMkLst>
            <pc:docMk/>
            <pc:sldMk cId="800129817" sldId="306"/>
            <ac:spMk id="3" creationId="{00000000-0000-0000-0000-000000000000}"/>
          </ac:spMkLst>
        </pc:spChg>
        <pc:spChg chg="mod">
          <ac:chgData name="Luísa Ferreira" userId="dad567e2eb153e2a" providerId="LiveId" clId="{F73D0F4B-7C77-48F0-92F0-9222AE638D63}" dt="2023-02-23T02:04:50.317" v="649" actId="14100"/>
          <ac:spMkLst>
            <pc:docMk/>
            <pc:sldMk cId="800129817" sldId="306"/>
            <ac:spMk id="4" creationId="{1F36C44C-9899-3FD4-0C2B-B088475B636E}"/>
          </ac:spMkLst>
        </pc:spChg>
        <pc:spChg chg="add del">
          <ac:chgData name="Luísa Ferreira" userId="dad567e2eb153e2a" providerId="LiveId" clId="{F73D0F4B-7C77-48F0-92F0-9222AE638D63}" dt="2023-02-23T02:04:25.667" v="643"/>
          <ac:spMkLst>
            <pc:docMk/>
            <pc:sldMk cId="800129817" sldId="306"/>
            <ac:spMk id="6" creationId="{A9229353-A96D-454C-0BCE-B9CD24342226}"/>
          </ac:spMkLst>
        </pc:spChg>
        <pc:spChg chg="mod">
          <ac:chgData name="Luísa Ferreira" userId="dad567e2eb153e2a" providerId="LiveId" clId="{F73D0F4B-7C77-48F0-92F0-9222AE638D63}" dt="2023-02-23T02:05:00.301" v="650"/>
          <ac:spMkLst>
            <pc:docMk/>
            <pc:sldMk cId="800129817" sldId="306"/>
            <ac:spMk id="7" creationId="{EB930825-3A53-2DF7-2E0C-3565A32E4FCE}"/>
          </ac:spMkLst>
        </pc:spChg>
        <pc:spChg chg="mod">
          <ac:chgData name="Luísa Ferreira" userId="dad567e2eb153e2a" providerId="LiveId" clId="{F73D0F4B-7C77-48F0-92F0-9222AE638D63}" dt="2023-02-23T02:05:52.028" v="698" actId="20577"/>
          <ac:spMkLst>
            <pc:docMk/>
            <pc:sldMk cId="800129817" sldId="306"/>
            <ac:spMk id="10" creationId="{3453E504-6DB0-93F7-4EE1-1677BBEDD05B}"/>
          </ac:spMkLst>
        </pc:spChg>
        <pc:picChg chg="add del">
          <ac:chgData name="Luísa Ferreira" userId="dad567e2eb153e2a" providerId="LiveId" clId="{F73D0F4B-7C77-48F0-92F0-9222AE638D63}" dt="2023-02-23T02:04:25.667" v="643"/>
          <ac:picMkLst>
            <pc:docMk/>
            <pc:sldMk cId="800129817" sldId="306"/>
            <ac:picMk id="5121" creationId="{B48EC5BB-F779-D289-2CBE-9346BEAA4AE2}"/>
          </ac:picMkLst>
        </pc:picChg>
      </pc:sldChg>
      <pc:sldChg chg="modSp add mod">
        <pc:chgData name="Luísa Ferreira" userId="dad567e2eb153e2a" providerId="LiveId" clId="{F73D0F4B-7C77-48F0-92F0-9222AE638D63}" dt="2023-02-23T02:06:24.020" v="710" actId="20577"/>
        <pc:sldMkLst>
          <pc:docMk/>
          <pc:sldMk cId="3934877501" sldId="307"/>
        </pc:sldMkLst>
        <pc:spChg chg="mod">
          <ac:chgData name="Luísa Ferreira" userId="dad567e2eb153e2a" providerId="LiveId" clId="{F73D0F4B-7C77-48F0-92F0-9222AE638D63}" dt="2023-02-23T02:06:24.020" v="710" actId="20577"/>
          <ac:spMkLst>
            <pc:docMk/>
            <pc:sldMk cId="3934877501" sldId="307"/>
            <ac:spMk id="3" creationId="{00000000-0000-0000-0000-000000000000}"/>
          </ac:spMkLst>
        </pc:spChg>
      </pc:sldChg>
    </pc:docChg>
  </pc:docChgLst>
  <pc:docChgLst>
    <pc:chgData name="Luísa Ferreira" userId="dad567e2eb153e2a" providerId="LiveId" clId="{5E270500-D191-4DE7-A41F-4B1298D06230}"/>
    <pc:docChg chg="modSld">
      <pc:chgData name="Luísa Ferreira" userId="dad567e2eb153e2a" providerId="LiveId" clId="{5E270500-D191-4DE7-A41F-4B1298D06230}" dt="2023-05-11T15:06:17.922" v="72" actId="20577"/>
      <pc:docMkLst>
        <pc:docMk/>
      </pc:docMkLst>
      <pc:sldChg chg="addSp modSp mod modAnim">
        <pc:chgData name="Luísa Ferreira" userId="dad567e2eb153e2a" providerId="LiveId" clId="{5E270500-D191-4DE7-A41F-4B1298D06230}" dt="2023-05-11T14:59:25.736" v="7"/>
        <pc:sldMkLst>
          <pc:docMk/>
          <pc:sldMk cId="1793833684" sldId="307"/>
        </pc:sldMkLst>
        <pc:spChg chg="add mod">
          <ac:chgData name="Luísa Ferreira" userId="dad567e2eb153e2a" providerId="LiveId" clId="{5E270500-D191-4DE7-A41F-4B1298D06230}" dt="2023-05-11T14:59:11.047" v="5" actId="1076"/>
          <ac:spMkLst>
            <pc:docMk/>
            <pc:sldMk cId="1793833684" sldId="307"/>
            <ac:spMk id="4" creationId="{1A724021-59B1-75E2-9B3E-EA5C118F159D}"/>
          </ac:spMkLst>
        </pc:spChg>
      </pc:sldChg>
      <pc:sldChg chg="addSp modSp mod modAnim">
        <pc:chgData name="Luísa Ferreira" userId="dad567e2eb153e2a" providerId="LiveId" clId="{5E270500-D191-4DE7-A41F-4B1298D06230}" dt="2023-05-11T15:04:42.984" v="62"/>
        <pc:sldMkLst>
          <pc:docMk/>
          <pc:sldMk cId="2145031615" sldId="308"/>
        </pc:sldMkLst>
        <pc:spChg chg="add mod">
          <ac:chgData name="Luísa Ferreira" userId="dad567e2eb153e2a" providerId="LiveId" clId="{5E270500-D191-4DE7-A41F-4B1298D06230}" dt="2023-05-11T15:03:29.903" v="50" actId="1076"/>
          <ac:spMkLst>
            <pc:docMk/>
            <pc:sldMk cId="2145031615" sldId="308"/>
            <ac:spMk id="5" creationId="{F3AA2AE5-7C78-7012-E2BB-A62A7E1063EC}"/>
          </ac:spMkLst>
        </pc:spChg>
      </pc:sldChg>
      <pc:sldChg chg="addSp modSp mod modAnim">
        <pc:chgData name="Luísa Ferreira" userId="dad567e2eb153e2a" providerId="LiveId" clId="{5E270500-D191-4DE7-A41F-4B1298D06230}" dt="2023-05-11T15:02:45.133" v="45" actId="20577"/>
        <pc:sldMkLst>
          <pc:docMk/>
          <pc:sldMk cId="2164200353" sldId="316"/>
        </pc:sldMkLst>
        <pc:spChg chg="add mod">
          <ac:chgData name="Luísa Ferreira" userId="dad567e2eb153e2a" providerId="LiveId" clId="{5E270500-D191-4DE7-A41F-4B1298D06230}" dt="2023-05-11T15:02:45.133" v="45" actId="20577"/>
          <ac:spMkLst>
            <pc:docMk/>
            <pc:sldMk cId="2164200353" sldId="316"/>
            <ac:spMk id="7" creationId="{C5D5C5F4-B3C9-5A7F-7DB1-04C697DC8AF2}"/>
          </ac:spMkLst>
        </pc:spChg>
      </pc:sldChg>
      <pc:sldChg chg="addSp modSp mod modAnim">
        <pc:chgData name="Luísa Ferreira" userId="dad567e2eb153e2a" providerId="LiveId" clId="{5E270500-D191-4DE7-A41F-4B1298D06230}" dt="2023-05-11T15:04:50.601" v="64"/>
        <pc:sldMkLst>
          <pc:docMk/>
          <pc:sldMk cId="1733643411" sldId="317"/>
        </pc:sldMkLst>
        <pc:spChg chg="add mod">
          <ac:chgData name="Luísa Ferreira" userId="dad567e2eb153e2a" providerId="LiveId" clId="{5E270500-D191-4DE7-A41F-4B1298D06230}" dt="2023-05-11T15:00:25.015" v="21" actId="1076"/>
          <ac:spMkLst>
            <pc:docMk/>
            <pc:sldMk cId="1733643411" sldId="317"/>
            <ac:spMk id="5" creationId="{B8623AAB-E088-1E3B-D8FA-C3370D424AA0}"/>
          </ac:spMkLst>
        </pc:spChg>
      </pc:sldChg>
      <pc:sldChg chg="addSp modSp mod modAnim">
        <pc:chgData name="Luísa Ferreira" userId="dad567e2eb153e2a" providerId="LiveId" clId="{5E270500-D191-4DE7-A41F-4B1298D06230}" dt="2023-05-11T15:04:46.867" v="63"/>
        <pc:sldMkLst>
          <pc:docMk/>
          <pc:sldMk cId="3848471703" sldId="318"/>
        </pc:sldMkLst>
        <pc:spChg chg="add mod">
          <ac:chgData name="Luísa Ferreira" userId="dad567e2eb153e2a" providerId="LiveId" clId="{5E270500-D191-4DE7-A41F-4B1298D06230}" dt="2023-05-11T15:02:53.024" v="46" actId="20577"/>
          <ac:spMkLst>
            <pc:docMk/>
            <pc:sldMk cId="3848471703" sldId="318"/>
            <ac:spMk id="7" creationId="{106159F6-0BFC-D8C6-DBE5-91341D3C31D7}"/>
          </ac:spMkLst>
        </pc:spChg>
      </pc:sldChg>
      <pc:sldChg chg="addSp modSp mod modAnim">
        <pc:chgData name="Luísa Ferreira" userId="dad567e2eb153e2a" providerId="LiveId" clId="{5E270500-D191-4DE7-A41F-4B1298D06230}" dt="2023-05-11T15:04:36.688" v="61"/>
        <pc:sldMkLst>
          <pc:docMk/>
          <pc:sldMk cId="2099652868" sldId="319"/>
        </pc:sldMkLst>
        <pc:spChg chg="add mod">
          <ac:chgData name="Luísa Ferreira" userId="dad567e2eb153e2a" providerId="LiveId" clId="{5E270500-D191-4DE7-A41F-4B1298D06230}" dt="2023-05-11T15:04:28.936" v="60" actId="1076"/>
          <ac:spMkLst>
            <pc:docMk/>
            <pc:sldMk cId="2099652868" sldId="319"/>
            <ac:spMk id="7" creationId="{12FA5345-72C6-0964-6BA5-B0ADCC0FD709}"/>
          </ac:spMkLst>
        </pc:spChg>
      </pc:sldChg>
      <pc:sldChg chg="modSp mod">
        <pc:chgData name="Luísa Ferreira" userId="dad567e2eb153e2a" providerId="LiveId" clId="{5E270500-D191-4DE7-A41F-4B1298D06230}" dt="2023-05-11T15:06:17.922" v="72" actId="20577"/>
        <pc:sldMkLst>
          <pc:docMk/>
          <pc:sldMk cId="3051032401" sldId="320"/>
        </pc:sldMkLst>
        <pc:spChg chg="mod">
          <ac:chgData name="Luísa Ferreira" userId="dad567e2eb153e2a" providerId="LiveId" clId="{5E270500-D191-4DE7-A41F-4B1298D06230}" dt="2023-05-11T15:06:17.922" v="72" actId="20577"/>
          <ac:spMkLst>
            <pc:docMk/>
            <pc:sldMk cId="3051032401" sldId="320"/>
            <ac:spMk id="2" creationId="{3F9CD299-3E9F-BBB3-E3D0-3BD03BCDDC87}"/>
          </ac:spMkLst>
        </pc:spChg>
      </pc:sldChg>
    </pc:docChg>
  </pc:docChgLst>
  <pc:docChgLst>
    <pc:chgData name="Luísa Ferreira" userId="dad567e2eb153e2a" providerId="LiveId" clId="{F2BA231F-51BB-4162-9184-D4B73C6012F7}"/>
    <pc:docChg chg="undo custSel addSld delSld modSld sldOrd">
      <pc:chgData name="Luísa Ferreira" userId="dad567e2eb153e2a" providerId="LiveId" clId="{F2BA231F-51BB-4162-9184-D4B73C6012F7}" dt="2023-04-12T15:23:49.820" v="1784"/>
      <pc:docMkLst>
        <pc:docMk/>
      </pc:docMkLst>
      <pc:sldChg chg="addSp modSp del mod modAnim">
        <pc:chgData name="Luísa Ferreira" userId="dad567e2eb153e2a" providerId="LiveId" clId="{F2BA231F-51BB-4162-9184-D4B73C6012F7}" dt="2023-04-05T13:20:50.533" v="466" actId="47"/>
        <pc:sldMkLst>
          <pc:docMk/>
          <pc:sldMk cId="3493578261" sldId="258"/>
        </pc:sldMkLst>
        <pc:spChg chg="add mod">
          <ac:chgData name="Luísa Ferreira" userId="dad567e2eb153e2a" providerId="LiveId" clId="{F2BA231F-51BB-4162-9184-D4B73C6012F7}" dt="2023-03-29T18:25:56.578" v="434" actId="1076"/>
          <ac:spMkLst>
            <pc:docMk/>
            <pc:sldMk cId="3493578261" sldId="258"/>
            <ac:spMk id="2" creationId="{FC2F6579-4311-AE01-49BC-ADD5F67509F2}"/>
          </ac:spMkLst>
        </pc:spChg>
        <pc:spChg chg="mod">
          <ac:chgData name="Luísa Ferreira" userId="dad567e2eb153e2a" providerId="LiveId" clId="{F2BA231F-51BB-4162-9184-D4B73C6012F7}" dt="2023-03-29T18:25:31.456" v="429" actId="255"/>
          <ac:spMkLst>
            <pc:docMk/>
            <pc:sldMk cId="3493578261" sldId="258"/>
            <ac:spMk id="3" creationId="{00000000-0000-0000-0000-000000000000}"/>
          </ac:spMkLst>
        </pc:spChg>
        <pc:spChg chg="mod">
          <ac:chgData name="Luísa Ferreira" userId="dad567e2eb153e2a" providerId="LiveId" clId="{F2BA231F-51BB-4162-9184-D4B73C6012F7}" dt="2023-03-29T18:25:36.925" v="430" actId="255"/>
          <ac:spMkLst>
            <pc:docMk/>
            <pc:sldMk cId="3493578261" sldId="258"/>
            <ac:spMk id="11" creationId="{951AF202-13B9-5B4C-983F-00A6F8EC7B7C}"/>
          </ac:spMkLst>
        </pc:spChg>
        <pc:spChg chg="mod">
          <ac:chgData name="Luísa Ferreira" userId="dad567e2eb153e2a" providerId="LiveId" clId="{F2BA231F-51BB-4162-9184-D4B73C6012F7}" dt="2023-03-29T18:25:51.337" v="433" actId="1076"/>
          <ac:spMkLst>
            <pc:docMk/>
            <pc:sldMk cId="3493578261" sldId="258"/>
            <ac:spMk id="13" creationId="{00930300-7B6F-BADF-0507-28232F22F4BC}"/>
          </ac:spMkLst>
        </pc:spChg>
        <pc:picChg chg="mod">
          <ac:chgData name="Luísa Ferreira" userId="dad567e2eb153e2a" providerId="LiveId" clId="{F2BA231F-51BB-4162-9184-D4B73C6012F7}" dt="2023-03-29T14:30:10.778" v="24" actId="1076"/>
          <ac:picMkLst>
            <pc:docMk/>
            <pc:sldMk cId="3493578261" sldId="258"/>
            <ac:picMk id="14" creationId="{F9348A45-7C24-9BF6-1799-CE03AC4CCB8D}"/>
          </ac:picMkLst>
        </pc:picChg>
      </pc:sldChg>
      <pc:sldChg chg="addSp modSp del mod modAnim">
        <pc:chgData name="Luísa Ferreira" userId="dad567e2eb153e2a" providerId="LiveId" clId="{F2BA231F-51BB-4162-9184-D4B73C6012F7}" dt="2023-04-05T13:20:49.733" v="465" actId="47"/>
        <pc:sldMkLst>
          <pc:docMk/>
          <pc:sldMk cId="2174751085" sldId="259"/>
        </pc:sldMkLst>
        <pc:spChg chg="add mod">
          <ac:chgData name="Luísa Ferreira" userId="dad567e2eb153e2a" providerId="LiveId" clId="{F2BA231F-51BB-4162-9184-D4B73C6012F7}" dt="2023-03-29T14:49:33.523" v="46" actId="1076"/>
          <ac:spMkLst>
            <pc:docMk/>
            <pc:sldMk cId="2174751085" sldId="259"/>
            <ac:spMk id="2" creationId="{6273C38E-A793-6F70-847E-8C8E0ADC89FB}"/>
          </ac:spMkLst>
        </pc:spChg>
        <pc:spChg chg="mod">
          <ac:chgData name="Luísa Ferreira" userId="dad567e2eb153e2a" providerId="LiveId" clId="{F2BA231F-51BB-4162-9184-D4B73C6012F7}" dt="2023-03-29T18:26:12.559" v="435" actId="207"/>
          <ac:spMkLst>
            <pc:docMk/>
            <pc:sldMk cId="2174751085" sldId="259"/>
            <ac:spMk id="22" creationId="{8689609A-4F74-8871-8AEA-19DD5146BBD8}"/>
          </ac:spMkLst>
        </pc:spChg>
        <pc:spChg chg="mod">
          <ac:chgData name="Luísa Ferreira" userId="dad567e2eb153e2a" providerId="LiveId" clId="{F2BA231F-51BB-4162-9184-D4B73C6012F7}" dt="2023-03-29T14:48:52.320" v="43" actId="207"/>
          <ac:spMkLst>
            <pc:docMk/>
            <pc:sldMk cId="2174751085" sldId="259"/>
            <ac:spMk id="38" creationId="{028912FD-AF57-FEB5-2090-72C5D5437740}"/>
          </ac:spMkLst>
        </pc:spChg>
      </pc:sldChg>
      <pc:sldChg chg="addSp modSp del mod modAnim">
        <pc:chgData name="Luísa Ferreira" userId="dad567e2eb153e2a" providerId="LiveId" clId="{F2BA231F-51BB-4162-9184-D4B73C6012F7}" dt="2023-04-05T13:20:45.855" v="464" actId="47"/>
        <pc:sldMkLst>
          <pc:docMk/>
          <pc:sldMk cId="3747119755" sldId="260"/>
        </pc:sldMkLst>
        <pc:spChg chg="add mod">
          <ac:chgData name="Luísa Ferreira" userId="dad567e2eb153e2a" providerId="LiveId" clId="{F2BA231F-51BB-4162-9184-D4B73C6012F7}" dt="2023-03-29T15:04:32.888" v="180" actId="1076"/>
          <ac:spMkLst>
            <pc:docMk/>
            <pc:sldMk cId="3747119755" sldId="260"/>
            <ac:spMk id="2" creationId="{3E8D70F6-38CD-9A4E-5173-5E2E77E9E3C2}"/>
          </ac:spMkLst>
        </pc:spChg>
        <pc:spChg chg="mod">
          <ac:chgData name="Luísa Ferreira" userId="dad567e2eb153e2a" providerId="LiveId" clId="{F2BA231F-51BB-4162-9184-D4B73C6012F7}" dt="2023-03-29T18:26:19.401" v="436" actId="207"/>
          <ac:spMkLst>
            <pc:docMk/>
            <pc:sldMk cId="3747119755" sldId="260"/>
            <ac:spMk id="3" creationId="{00000000-0000-0000-0000-000000000000}"/>
          </ac:spMkLst>
        </pc:spChg>
        <pc:spChg chg="add mod">
          <ac:chgData name="Luísa Ferreira" userId="dad567e2eb153e2a" providerId="LiveId" clId="{F2BA231F-51BB-4162-9184-D4B73C6012F7}" dt="2023-03-29T15:04:38.760" v="182" actId="1076"/>
          <ac:spMkLst>
            <pc:docMk/>
            <pc:sldMk cId="3747119755" sldId="260"/>
            <ac:spMk id="4" creationId="{B00C37ED-C3FA-37CF-4708-2BE8944210FE}"/>
          </ac:spMkLst>
        </pc:spChg>
        <pc:spChg chg="add mod">
          <ac:chgData name="Luísa Ferreira" userId="dad567e2eb153e2a" providerId="LiveId" clId="{F2BA231F-51BB-4162-9184-D4B73C6012F7}" dt="2023-03-29T15:04:45.400" v="184" actId="1076"/>
          <ac:spMkLst>
            <pc:docMk/>
            <pc:sldMk cId="3747119755" sldId="260"/>
            <ac:spMk id="5" creationId="{3DD839C4-A42F-9964-7CE9-CA094A1479E3}"/>
          </ac:spMkLst>
        </pc:spChg>
        <pc:spChg chg="add mod">
          <ac:chgData name="Luísa Ferreira" userId="dad567e2eb153e2a" providerId="LiveId" clId="{F2BA231F-51BB-4162-9184-D4B73C6012F7}" dt="2023-03-29T15:04:51.686" v="186" actId="1076"/>
          <ac:spMkLst>
            <pc:docMk/>
            <pc:sldMk cId="3747119755" sldId="260"/>
            <ac:spMk id="6" creationId="{854434A0-7AB6-24FE-B90F-4F45C0F21C81}"/>
          </ac:spMkLst>
        </pc:spChg>
        <pc:spChg chg="mod">
          <ac:chgData name="Luísa Ferreira" userId="dad567e2eb153e2a" providerId="LiveId" clId="{F2BA231F-51BB-4162-9184-D4B73C6012F7}" dt="2023-03-29T15:10:58.755" v="222" actId="207"/>
          <ac:spMkLst>
            <pc:docMk/>
            <pc:sldMk cId="3747119755" sldId="260"/>
            <ac:spMk id="7" creationId="{B5DA8519-546F-2E5B-F651-88687708963A}"/>
          </ac:spMkLst>
        </pc:spChg>
        <pc:spChg chg="add mod">
          <ac:chgData name="Luísa Ferreira" userId="dad567e2eb153e2a" providerId="LiveId" clId="{F2BA231F-51BB-4162-9184-D4B73C6012F7}" dt="2023-03-29T15:05:18.592" v="190" actId="1076"/>
          <ac:spMkLst>
            <pc:docMk/>
            <pc:sldMk cId="3747119755" sldId="260"/>
            <ac:spMk id="8" creationId="{1972D8AB-0C46-FA19-550C-1544475C4B42}"/>
          </ac:spMkLst>
        </pc:spChg>
      </pc:sldChg>
      <pc:sldChg chg="addSp delSp modSp mod delAnim modAnim">
        <pc:chgData name="Luísa Ferreira" userId="dad567e2eb153e2a" providerId="LiveId" clId="{F2BA231F-51BB-4162-9184-D4B73C6012F7}" dt="2023-04-12T15:03:03.911" v="1521" actId="1076"/>
        <pc:sldMkLst>
          <pc:docMk/>
          <pc:sldMk cId="367620049" sldId="261"/>
        </pc:sldMkLst>
        <pc:spChg chg="add del mod">
          <ac:chgData name="Luísa Ferreira" userId="dad567e2eb153e2a" providerId="LiveId" clId="{F2BA231F-51BB-4162-9184-D4B73C6012F7}" dt="2023-04-12T14:45:59.442" v="1393" actId="478"/>
          <ac:spMkLst>
            <pc:docMk/>
            <pc:sldMk cId="367620049" sldId="261"/>
            <ac:spMk id="2" creationId="{59AA932D-D718-4709-E1F6-D772A8029D38}"/>
          </ac:spMkLst>
        </pc:spChg>
        <pc:spChg chg="add del mod">
          <ac:chgData name="Luísa Ferreira" userId="dad567e2eb153e2a" providerId="LiveId" clId="{F2BA231F-51BB-4162-9184-D4B73C6012F7}" dt="2023-04-05T13:20:42.916" v="463" actId="478"/>
          <ac:spMkLst>
            <pc:docMk/>
            <pc:sldMk cId="367620049" sldId="261"/>
            <ac:spMk id="2" creationId="{E55687C9-E8BF-8249-97AE-A439BDA0D309}"/>
          </ac:spMkLst>
        </pc:spChg>
        <pc:spChg chg="add mod">
          <ac:chgData name="Luísa Ferreira" userId="dad567e2eb153e2a" providerId="LiveId" clId="{F2BA231F-51BB-4162-9184-D4B73C6012F7}" dt="2023-04-05T14:18:53.299" v="855" actId="1076"/>
          <ac:spMkLst>
            <pc:docMk/>
            <pc:sldMk cId="367620049" sldId="261"/>
            <ac:spMk id="3" creationId="{7CE55D00-14A4-6E3E-5037-849730EC1D75}"/>
          </ac:spMkLst>
        </pc:spChg>
        <pc:spChg chg="add del mod">
          <ac:chgData name="Luísa Ferreira" userId="dad567e2eb153e2a" providerId="LiveId" clId="{F2BA231F-51BB-4162-9184-D4B73C6012F7}" dt="2023-03-29T14:49:44.512" v="49" actId="478"/>
          <ac:spMkLst>
            <pc:docMk/>
            <pc:sldMk cId="367620049" sldId="261"/>
            <ac:spMk id="3" creationId="{B6D00303-5959-27C9-BF8C-36645E1B87BB}"/>
          </ac:spMkLst>
        </pc:spChg>
        <pc:spChg chg="add mod">
          <ac:chgData name="Luísa Ferreira" userId="dad567e2eb153e2a" providerId="LiveId" clId="{F2BA231F-51BB-4162-9184-D4B73C6012F7}" dt="2023-04-12T14:46:15.011" v="1395" actId="1076"/>
          <ac:spMkLst>
            <pc:docMk/>
            <pc:sldMk cId="367620049" sldId="261"/>
            <ac:spMk id="4" creationId="{B2B9B747-D2E1-3824-4C91-241D8B31E4F6}"/>
          </ac:spMkLst>
        </pc:spChg>
        <pc:spChg chg="add mod">
          <ac:chgData name="Luísa Ferreira" userId="dad567e2eb153e2a" providerId="LiveId" clId="{F2BA231F-51BB-4162-9184-D4B73C6012F7}" dt="2023-04-05T14:18:43.155" v="851" actId="1076"/>
          <ac:spMkLst>
            <pc:docMk/>
            <pc:sldMk cId="367620049" sldId="261"/>
            <ac:spMk id="5" creationId="{57CAFBCC-8E98-17B8-D760-6839BAE9B6EC}"/>
          </ac:spMkLst>
        </pc:spChg>
        <pc:spChg chg="add mod">
          <ac:chgData name="Luísa Ferreira" userId="dad567e2eb153e2a" providerId="LiveId" clId="{F2BA231F-51BB-4162-9184-D4B73C6012F7}" dt="2023-04-12T14:46:42.629" v="1398" actId="1076"/>
          <ac:spMkLst>
            <pc:docMk/>
            <pc:sldMk cId="367620049" sldId="261"/>
            <ac:spMk id="7" creationId="{167B2FE5-CC7E-C0ED-5760-5378C3EAC2A5}"/>
          </ac:spMkLst>
        </pc:spChg>
        <pc:spChg chg="add mod">
          <ac:chgData name="Luísa Ferreira" userId="dad567e2eb153e2a" providerId="LiveId" clId="{F2BA231F-51BB-4162-9184-D4B73C6012F7}" dt="2023-04-12T14:47:01.762" v="1400" actId="1076"/>
          <ac:spMkLst>
            <pc:docMk/>
            <pc:sldMk cId="367620049" sldId="261"/>
            <ac:spMk id="8" creationId="{ECE7B4EC-2EC1-6D17-1090-AA5A370770DF}"/>
          </ac:spMkLst>
        </pc:spChg>
        <pc:spChg chg="add mod">
          <ac:chgData name="Luísa Ferreira" userId="dad567e2eb153e2a" providerId="LiveId" clId="{F2BA231F-51BB-4162-9184-D4B73C6012F7}" dt="2023-04-12T15:02:55.665" v="1519" actId="1076"/>
          <ac:spMkLst>
            <pc:docMk/>
            <pc:sldMk cId="367620049" sldId="261"/>
            <ac:spMk id="9" creationId="{2382854C-32FF-41FD-04F4-AFEEEB1D5DC6}"/>
          </ac:spMkLst>
        </pc:spChg>
        <pc:spChg chg="add mod">
          <ac:chgData name="Luísa Ferreira" userId="dad567e2eb153e2a" providerId="LiveId" clId="{F2BA231F-51BB-4162-9184-D4B73C6012F7}" dt="2023-04-12T15:03:03.911" v="1521" actId="1076"/>
          <ac:spMkLst>
            <pc:docMk/>
            <pc:sldMk cId="367620049" sldId="261"/>
            <ac:spMk id="10" creationId="{899A0415-8705-88B6-AA7C-91CA75AEED52}"/>
          </ac:spMkLst>
        </pc:spChg>
        <pc:spChg chg="del mod">
          <ac:chgData name="Luísa Ferreira" userId="dad567e2eb153e2a" providerId="LiveId" clId="{F2BA231F-51BB-4162-9184-D4B73C6012F7}" dt="2023-04-05T13:20:35.702" v="461" actId="478"/>
          <ac:spMkLst>
            <pc:docMk/>
            <pc:sldMk cId="367620049" sldId="261"/>
            <ac:spMk id="15" creationId="{407547B3-D8D8-9B21-CBA5-1D165BB09805}"/>
          </ac:spMkLst>
        </pc:spChg>
        <pc:picChg chg="add mod">
          <ac:chgData name="Luísa Ferreira" userId="dad567e2eb153e2a" providerId="LiveId" clId="{F2BA231F-51BB-4162-9184-D4B73C6012F7}" dt="2023-04-05T14:18:47.523" v="854" actId="1076"/>
          <ac:picMkLst>
            <pc:docMk/>
            <pc:sldMk cId="367620049" sldId="261"/>
            <ac:picMk id="6" creationId="{0B4825AD-49CA-EB2A-8AE5-BC0E3BDD0A29}"/>
          </ac:picMkLst>
        </pc:picChg>
      </pc:sldChg>
      <pc:sldChg chg="addSp delSp modSp del mod delAnim modAnim">
        <pc:chgData name="Luísa Ferreira" userId="dad567e2eb153e2a" providerId="LiveId" clId="{F2BA231F-51BB-4162-9184-D4B73C6012F7}" dt="2023-04-05T13:20:53.377" v="469" actId="47"/>
        <pc:sldMkLst>
          <pc:docMk/>
          <pc:sldMk cId="1676075929" sldId="262"/>
        </pc:sldMkLst>
        <pc:spChg chg="mod">
          <ac:chgData name="Luísa Ferreira" userId="dad567e2eb153e2a" providerId="LiveId" clId="{F2BA231F-51BB-4162-9184-D4B73C6012F7}" dt="2023-03-29T18:27:21.198" v="439" actId="207"/>
          <ac:spMkLst>
            <pc:docMk/>
            <pc:sldMk cId="1676075929" sldId="262"/>
            <ac:spMk id="3" creationId="{00000000-0000-0000-0000-000000000000}"/>
          </ac:spMkLst>
        </pc:spChg>
        <pc:spChg chg="add mod">
          <ac:chgData name="Luísa Ferreira" userId="dad567e2eb153e2a" providerId="LiveId" clId="{F2BA231F-51BB-4162-9184-D4B73C6012F7}" dt="2023-03-29T15:35:48.806" v="298" actId="404"/>
          <ac:spMkLst>
            <pc:docMk/>
            <pc:sldMk cId="1676075929" sldId="262"/>
            <ac:spMk id="4" creationId="{D17AC335-F5E5-068E-F94D-FBF2D72285FB}"/>
          </ac:spMkLst>
        </pc:spChg>
        <pc:spChg chg="add mod">
          <ac:chgData name="Luísa Ferreira" userId="dad567e2eb153e2a" providerId="LiveId" clId="{F2BA231F-51BB-4162-9184-D4B73C6012F7}" dt="2023-03-29T15:37:14.054" v="309" actId="1076"/>
          <ac:spMkLst>
            <pc:docMk/>
            <pc:sldMk cId="1676075929" sldId="262"/>
            <ac:spMk id="5" creationId="{FF76D836-8C5A-AD1B-6F5B-C37615436EE1}"/>
          </ac:spMkLst>
        </pc:spChg>
        <pc:spChg chg="add mod">
          <ac:chgData name="Luísa Ferreira" userId="dad567e2eb153e2a" providerId="LiveId" clId="{F2BA231F-51BB-4162-9184-D4B73C6012F7}" dt="2023-03-29T15:37:24.131" v="311" actId="1076"/>
          <ac:spMkLst>
            <pc:docMk/>
            <pc:sldMk cId="1676075929" sldId="262"/>
            <ac:spMk id="6" creationId="{8ABD5F17-5069-2083-3123-09D9E0FDBB48}"/>
          </ac:spMkLst>
        </pc:spChg>
        <pc:spChg chg="add mod">
          <ac:chgData name="Luísa Ferreira" userId="dad567e2eb153e2a" providerId="LiveId" clId="{F2BA231F-51BB-4162-9184-D4B73C6012F7}" dt="2023-03-29T15:37:37.772" v="313" actId="1076"/>
          <ac:spMkLst>
            <pc:docMk/>
            <pc:sldMk cId="1676075929" sldId="262"/>
            <ac:spMk id="7" creationId="{0FCE4EC4-7D9F-8836-5A6A-D7A5DC17CBFB}"/>
          </ac:spMkLst>
        </pc:spChg>
        <pc:spChg chg="add mod">
          <ac:chgData name="Luísa Ferreira" userId="dad567e2eb153e2a" providerId="LiveId" clId="{F2BA231F-51BB-4162-9184-D4B73C6012F7}" dt="2023-03-29T15:37:48.893" v="315" actId="1076"/>
          <ac:spMkLst>
            <pc:docMk/>
            <pc:sldMk cId="1676075929" sldId="262"/>
            <ac:spMk id="8" creationId="{B9F4127A-6A89-861B-83F2-0BF7A41043F2}"/>
          </ac:spMkLst>
        </pc:spChg>
        <pc:spChg chg="del">
          <ac:chgData name="Luísa Ferreira" userId="dad567e2eb153e2a" providerId="LiveId" clId="{F2BA231F-51BB-4162-9184-D4B73C6012F7}" dt="2023-03-29T15:26:37.665" v="283" actId="478"/>
          <ac:spMkLst>
            <pc:docMk/>
            <pc:sldMk cId="1676075929" sldId="262"/>
            <ac:spMk id="9" creationId="{00000000-0000-0000-0000-000000000000}"/>
          </ac:spMkLst>
        </pc:spChg>
        <pc:spChg chg="add mod">
          <ac:chgData name="Luísa Ferreira" userId="dad567e2eb153e2a" providerId="LiveId" clId="{F2BA231F-51BB-4162-9184-D4B73C6012F7}" dt="2023-03-29T15:38:06.723" v="323" actId="1076"/>
          <ac:spMkLst>
            <pc:docMk/>
            <pc:sldMk cId="1676075929" sldId="262"/>
            <ac:spMk id="10" creationId="{A6189884-C64D-7EA4-0544-EBE1E03EE97F}"/>
          </ac:spMkLst>
        </pc:spChg>
      </pc:sldChg>
      <pc:sldChg chg="modSp">
        <pc:chgData name="Luísa Ferreira" userId="dad567e2eb153e2a" providerId="LiveId" clId="{F2BA231F-51BB-4162-9184-D4B73C6012F7}" dt="2023-04-05T13:20:30.438" v="460" actId="20577"/>
        <pc:sldMkLst>
          <pc:docMk/>
          <pc:sldMk cId="1539096555" sldId="272"/>
        </pc:sldMkLst>
        <pc:spChg chg="mod">
          <ac:chgData name="Luísa Ferreira" userId="dad567e2eb153e2a" providerId="LiveId" clId="{F2BA231F-51BB-4162-9184-D4B73C6012F7}" dt="2023-04-05T13:20:30.438" v="460" actId="20577"/>
          <ac:spMkLst>
            <pc:docMk/>
            <pc:sldMk cId="1539096555" sldId="272"/>
            <ac:spMk id="6" creationId="{00000000-0000-0000-0000-000000000000}"/>
          </ac:spMkLst>
        </pc:spChg>
      </pc:sldChg>
      <pc:sldChg chg="addSp modSp add mod modAnim">
        <pc:chgData name="Luísa Ferreira" userId="dad567e2eb153e2a" providerId="LiveId" clId="{F2BA231F-51BB-4162-9184-D4B73C6012F7}" dt="2023-04-12T15:16:51.233" v="1709"/>
        <pc:sldMkLst>
          <pc:docMk/>
          <pc:sldMk cId="2393700416" sldId="274"/>
        </pc:sldMkLst>
        <pc:spChg chg="add mod">
          <ac:chgData name="Luísa Ferreira" userId="dad567e2eb153e2a" providerId="LiveId" clId="{F2BA231F-51BB-4162-9184-D4B73C6012F7}" dt="2023-04-12T14:47:25.077" v="1402" actId="1076"/>
          <ac:spMkLst>
            <pc:docMk/>
            <pc:sldMk cId="2393700416" sldId="274"/>
            <ac:spMk id="2" creationId="{6B96504E-747E-D814-420C-3190677604CD}"/>
          </ac:spMkLst>
        </pc:spChg>
        <pc:spChg chg="add mod">
          <ac:chgData name="Luísa Ferreira" userId="dad567e2eb153e2a" providerId="LiveId" clId="{F2BA231F-51BB-4162-9184-D4B73C6012F7}" dt="2023-04-05T14:22:10.914" v="890" actId="1076"/>
          <ac:spMkLst>
            <pc:docMk/>
            <pc:sldMk cId="2393700416" sldId="274"/>
            <ac:spMk id="3" creationId="{F23050BE-CC2B-CF58-6970-91B818C9F644}"/>
          </ac:spMkLst>
        </pc:spChg>
        <pc:spChg chg="add mod">
          <ac:chgData name="Luísa Ferreira" userId="dad567e2eb153e2a" providerId="LiveId" clId="{F2BA231F-51BB-4162-9184-D4B73C6012F7}" dt="2023-04-12T14:47:34.296" v="1404" actId="1076"/>
          <ac:spMkLst>
            <pc:docMk/>
            <pc:sldMk cId="2393700416" sldId="274"/>
            <ac:spMk id="4" creationId="{09DDFB40-320F-FE17-EDDC-897512377EDD}"/>
          </ac:spMkLst>
        </pc:spChg>
        <pc:spChg chg="add mod">
          <ac:chgData name="Luísa Ferreira" userId="dad567e2eb153e2a" providerId="LiveId" clId="{F2BA231F-51BB-4162-9184-D4B73C6012F7}" dt="2023-04-05T14:22:06.738" v="889" actId="1076"/>
          <ac:spMkLst>
            <pc:docMk/>
            <pc:sldMk cId="2393700416" sldId="274"/>
            <ac:spMk id="5" creationId="{8A4E90C2-93E8-CCF5-1F03-7C9B3E4325FE}"/>
          </ac:spMkLst>
        </pc:spChg>
        <pc:spChg chg="add mod">
          <ac:chgData name="Luísa Ferreira" userId="dad567e2eb153e2a" providerId="LiveId" clId="{F2BA231F-51BB-4162-9184-D4B73C6012F7}" dt="2023-04-12T14:47:41.846" v="1406" actId="1076"/>
          <ac:spMkLst>
            <pc:docMk/>
            <pc:sldMk cId="2393700416" sldId="274"/>
            <ac:spMk id="7" creationId="{EA4CE4E7-4428-D47E-FEAE-F377427AC403}"/>
          </ac:spMkLst>
        </pc:spChg>
        <pc:spChg chg="add mod">
          <ac:chgData name="Luísa Ferreira" userId="dad567e2eb153e2a" providerId="LiveId" clId="{F2BA231F-51BB-4162-9184-D4B73C6012F7}" dt="2023-04-12T15:03:14.218" v="1523" actId="1076"/>
          <ac:spMkLst>
            <pc:docMk/>
            <pc:sldMk cId="2393700416" sldId="274"/>
            <ac:spMk id="8" creationId="{B2F5F7E7-E12D-87EE-284F-96DC6916519C}"/>
          </ac:spMkLst>
        </pc:spChg>
        <pc:spChg chg="add mod">
          <ac:chgData name="Luísa Ferreira" userId="dad567e2eb153e2a" providerId="LiveId" clId="{F2BA231F-51BB-4162-9184-D4B73C6012F7}" dt="2023-04-12T15:03:20.337" v="1525" actId="1076"/>
          <ac:spMkLst>
            <pc:docMk/>
            <pc:sldMk cId="2393700416" sldId="274"/>
            <ac:spMk id="9" creationId="{C5BBF3DA-29D7-D723-3723-A62F9E152E42}"/>
          </ac:spMkLst>
        </pc:spChg>
        <pc:picChg chg="add mod">
          <ac:chgData name="Luísa Ferreira" userId="dad567e2eb153e2a" providerId="LiveId" clId="{F2BA231F-51BB-4162-9184-D4B73C6012F7}" dt="2023-04-05T14:21:55.314" v="887" actId="1076"/>
          <ac:picMkLst>
            <pc:docMk/>
            <pc:sldMk cId="2393700416" sldId="274"/>
            <ac:picMk id="6" creationId="{938C0842-0297-2414-7A29-D98B16C9D097}"/>
          </ac:picMkLst>
        </pc:picChg>
      </pc:sldChg>
      <pc:sldChg chg="addSp modSp del mod modAnim">
        <pc:chgData name="Luísa Ferreira" userId="dad567e2eb153e2a" providerId="LiveId" clId="{F2BA231F-51BB-4162-9184-D4B73C6012F7}" dt="2023-04-05T13:20:51.603" v="467" actId="47"/>
        <pc:sldMkLst>
          <pc:docMk/>
          <pc:sldMk cId="3607004528" sldId="274"/>
        </pc:sldMkLst>
        <pc:spChg chg="add mod">
          <ac:chgData name="Luísa Ferreira" userId="dad567e2eb153e2a" providerId="LiveId" clId="{F2BA231F-51BB-4162-9184-D4B73C6012F7}" dt="2023-03-29T15:03:55.699" v="172" actId="1076"/>
          <ac:spMkLst>
            <pc:docMk/>
            <pc:sldMk cId="3607004528" sldId="274"/>
            <ac:spMk id="2" creationId="{4FEFA10E-32BD-4134-491D-61B527526D67}"/>
          </ac:spMkLst>
        </pc:spChg>
        <pc:spChg chg="mod">
          <ac:chgData name="Luísa Ferreira" userId="dad567e2eb153e2a" providerId="LiveId" clId="{F2BA231F-51BB-4162-9184-D4B73C6012F7}" dt="2023-03-29T18:26:28.945" v="437" actId="207"/>
          <ac:spMkLst>
            <pc:docMk/>
            <pc:sldMk cId="3607004528" sldId="274"/>
            <ac:spMk id="3" creationId="{00000000-0000-0000-0000-000000000000}"/>
          </ac:spMkLst>
        </pc:spChg>
        <pc:spChg chg="add mod">
          <ac:chgData name="Luísa Ferreira" userId="dad567e2eb153e2a" providerId="LiveId" clId="{F2BA231F-51BB-4162-9184-D4B73C6012F7}" dt="2023-03-29T15:04:09.191" v="174" actId="1076"/>
          <ac:spMkLst>
            <pc:docMk/>
            <pc:sldMk cId="3607004528" sldId="274"/>
            <ac:spMk id="4" creationId="{5F548825-5819-BCCB-ECB0-0C29B28495BA}"/>
          </ac:spMkLst>
        </pc:spChg>
        <pc:spChg chg="add mod">
          <ac:chgData name="Luísa Ferreira" userId="dad567e2eb153e2a" providerId="LiveId" clId="{F2BA231F-51BB-4162-9184-D4B73C6012F7}" dt="2023-03-29T15:04:15.830" v="176" actId="1076"/>
          <ac:spMkLst>
            <pc:docMk/>
            <pc:sldMk cId="3607004528" sldId="274"/>
            <ac:spMk id="5" creationId="{7EBC8D6F-B0F1-BDE1-154D-DCA0A1932A1E}"/>
          </ac:spMkLst>
        </pc:spChg>
        <pc:spChg chg="add mod">
          <ac:chgData name="Luísa Ferreira" userId="dad567e2eb153e2a" providerId="LiveId" clId="{F2BA231F-51BB-4162-9184-D4B73C6012F7}" dt="2023-03-29T15:04:22.141" v="178" actId="1076"/>
          <ac:spMkLst>
            <pc:docMk/>
            <pc:sldMk cId="3607004528" sldId="274"/>
            <ac:spMk id="6" creationId="{1F70AA60-ADB1-8546-B347-C6DBB4633397}"/>
          </ac:spMkLst>
        </pc:spChg>
        <pc:spChg chg="add mod">
          <ac:chgData name="Luísa Ferreira" userId="dad567e2eb153e2a" providerId="LiveId" clId="{F2BA231F-51BB-4162-9184-D4B73C6012F7}" dt="2023-03-29T15:05:34.125" v="192" actId="1076"/>
          <ac:spMkLst>
            <pc:docMk/>
            <pc:sldMk cId="3607004528" sldId="274"/>
            <ac:spMk id="7" creationId="{314ED604-CC2B-E2A5-AC67-9B5CDEAF5C2B}"/>
          </ac:spMkLst>
        </pc:spChg>
        <pc:spChg chg="mod">
          <ac:chgData name="Luísa Ferreira" userId="dad567e2eb153e2a" providerId="LiveId" clId="{F2BA231F-51BB-4162-9184-D4B73C6012F7}" dt="2023-03-29T15:11:04.845" v="223" actId="207"/>
          <ac:spMkLst>
            <pc:docMk/>
            <pc:sldMk cId="3607004528" sldId="274"/>
            <ac:spMk id="15" creationId="{C14624D9-6AFA-154F-AE3E-60FF4D6A98AB}"/>
          </ac:spMkLst>
        </pc:spChg>
      </pc:sldChg>
      <pc:sldChg chg="addSp modSp del mod modAnim">
        <pc:chgData name="Luísa Ferreira" userId="dad567e2eb153e2a" providerId="LiveId" clId="{F2BA231F-51BB-4162-9184-D4B73C6012F7}" dt="2023-04-05T13:20:52.605" v="468" actId="47"/>
        <pc:sldMkLst>
          <pc:docMk/>
          <pc:sldMk cId="634067621" sldId="275"/>
        </pc:sldMkLst>
        <pc:spChg chg="add mod">
          <ac:chgData name="Luísa Ferreira" userId="dad567e2eb153e2a" providerId="LiveId" clId="{F2BA231F-51BB-4162-9184-D4B73C6012F7}" dt="2023-03-29T14:50:21.255" v="53" actId="1076"/>
          <ac:spMkLst>
            <pc:docMk/>
            <pc:sldMk cId="634067621" sldId="275"/>
            <ac:spMk id="2" creationId="{53192EAE-9825-213F-394F-18BA09BF9215}"/>
          </ac:spMkLst>
        </pc:spChg>
        <pc:spChg chg="mod">
          <ac:chgData name="Luísa Ferreira" userId="dad567e2eb153e2a" providerId="LiveId" clId="{F2BA231F-51BB-4162-9184-D4B73C6012F7}" dt="2023-03-29T15:11:11.577" v="225" actId="207"/>
          <ac:spMkLst>
            <pc:docMk/>
            <pc:sldMk cId="634067621" sldId="275"/>
            <ac:spMk id="15" creationId="{407547B3-D8D8-9B21-CBA5-1D165BB09805}"/>
          </ac:spMkLst>
        </pc:spChg>
      </pc:sldChg>
      <pc:sldChg chg="addSp modSp add mod modAnim">
        <pc:chgData name="Luísa Ferreira" userId="dad567e2eb153e2a" providerId="LiveId" clId="{F2BA231F-51BB-4162-9184-D4B73C6012F7}" dt="2023-04-12T15:17:30.492" v="1714"/>
        <pc:sldMkLst>
          <pc:docMk/>
          <pc:sldMk cId="1034926274" sldId="275"/>
        </pc:sldMkLst>
        <pc:spChg chg="add mod">
          <ac:chgData name="Luísa Ferreira" userId="dad567e2eb153e2a" providerId="LiveId" clId="{F2BA231F-51BB-4162-9184-D4B73C6012F7}" dt="2023-04-12T14:48:36.524" v="1408" actId="1076"/>
          <ac:spMkLst>
            <pc:docMk/>
            <pc:sldMk cId="1034926274" sldId="275"/>
            <ac:spMk id="2" creationId="{0FD5E704-D8F9-C84F-443E-6164D54B2C78}"/>
          </ac:spMkLst>
        </pc:spChg>
        <pc:spChg chg="add mod">
          <ac:chgData name="Luísa Ferreira" userId="dad567e2eb153e2a" providerId="LiveId" clId="{F2BA231F-51BB-4162-9184-D4B73C6012F7}" dt="2023-04-05T14:23:13.578" v="908" actId="1076"/>
          <ac:spMkLst>
            <pc:docMk/>
            <pc:sldMk cId="1034926274" sldId="275"/>
            <ac:spMk id="3" creationId="{A882DA93-89FF-178E-46A1-C2892F28774B}"/>
          </ac:spMkLst>
        </pc:spChg>
        <pc:spChg chg="add mod">
          <ac:chgData name="Luísa Ferreira" userId="dad567e2eb153e2a" providerId="LiveId" clId="{F2BA231F-51BB-4162-9184-D4B73C6012F7}" dt="2023-04-12T14:48:47.996" v="1410" actId="1076"/>
          <ac:spMkLst>
            <pc:docMk/>
            <pc:sldMk cId="1034926274" sldId="275"/>
            <ac:spMk id="4" creationId="{D6F4F999-33DD-A782-7248-42E176403AA8}"/>
          </ac:spMkLst>
        </pc:spChg>
        <pc:spChg chg="add mod">
          <ac:chgData name="Luísa Ferreira" userId="dad567e2eb153e2a" providerId="LiveId" clId="{F2BA231F-51BB-4162-9184-D4B73C6012F7}" dt="2023-04-05T14:23:07.938" v="907" actId="1076"/>
          <ac:spMkLst>
            <pc:docMk/>
            <pc:sldMk cId="1034926274" sldId="275"/>
            <ac:spMk id="5" creationId="{138AD6EE-D25F-0217-8710-55D26468B38B}"/>
          </ac:spMkLst>
        </pc:spChg>
        <pc:spChg chg="add mod">
          <ac:chgData name="Luísa Ferreira" userId="dad567e2eb153e2a" providerId="LiveId" clId="{F2BA231F-51BB-4162-9184-D4B73C6012F7}" dt="2023-04-12T14:48:55.033" v="1412" actId="1076"/>
          <ac:spMkLst>
            <pc:docMk/>
            <pc:sldMk cId="1034926274" sldId="275"/>
            <ac:spMk id="7" creationId="{90E9119D-0A21-3C18-EE50-EFB228AA9708}"/>
          </ac:spMkLst>
        </pc:spChg>
        <pc:spChg chg="add mod">
          <ac:chgData name="Luísa Ferreira" userId="dad567e2eb153e2a" providerId="LiveId" clId="{F2BA231F-51BB-4162-9184-D4B73C6012F7}" dt="2023-04-12T15:03:33.676" v="1527" actId="1076"/>
          <ac:spMkLst>
            <pc:docMk/>
            <pc:sldMk cId="1034926274" sldId="275"/>
            <ac:spMk id="8" creationId="{F0D8037F-F310-3238-11E6-ED439194D811}"/>
          </ac:spMkLst>
        </pc:spChg>
        <pc:spChg chg="add mod">
          <ac:chgData name="Luísa Ferreira" userId="dad567e2eb153e2a" providerId="LiveId" clId="{F2BA231F-51BB-4162-9184-D4B73C6012F7}" dt="2023-04-12T15:03:42.380" v="1529" actId="1076"/>
          <ac:spMkLst>
            <pc:docMk/>
            <pc:sldMk cId="1034926274" sldId="275"/>
            <ac:spMk id="9" creationId="{F1107A3E-32BE-0EA5-AC96-3FBDE71A18F9}"/>
          </ac:spMkLst>
        </pc:spChg>
        <pc:picChg chg="add mod">
          <ac:chgData name="Luísa Ferreira" userId="dad567e2eb153e2a" providerId="LiveId" clId="{F2BA231F-51BB-4162-9184-D4B73C6012F7}" dt="2023-04-05T14:23:28.962" v="909" actId="1076"/>
          <ac:picMkLst>
            <pc:docMk/>
            <pc:sldMk cId="1034926274" sldId="275"/>
            <ac:picMk id="6" creationId="{0B941B80-454E-1B39-A983-FDC8C64A3C76}"/>
          </ac:picMkLst>
        </pc:picChg>
      </pc:sldChg>
      <pc:sldChg chg="addSp modSp add mod modAnim">
        <pc:chgData name="Luísa Ferreira" userId="dad567e2eb153e2a" providerId="LiveId" clId="{F2BA231F-51BB-4162-9184-D4B73C6012F7}" dt="2023-04-12T15:03:59.976" v="1533" actId="1076"/>
        <pc:sldMkLst>
          <pc:docMk/>
          <pc:sldMk cId="2109004418" sldId="276"/>
        </pc:sldMkLst>
        <pc:spChg chg="add mod">
          <ac:chgData name="Luísa Ferreira" userId="dad567e2eb153e2a" providerId="LiveId" clId="{F2BA231F-51BB-4162-9184-D4B73C6012F7}" dt="2023-04-12T14:49:28.520" v="1414" actId="1076"/>
          <ac:spMkLst>
            <pc:docMk/>
            <pc:sldMk cId="2109004418" sldId="276"/>
            <ac:spMk id="2" creationId="{0A31A66E-6776-682E-A7A2-D1833B848CB7}"/>
          </ac:spMkLst>
        </pc:spChg>
        <pc:spChg chg="add mod">
          <ac:chgData name="Luísa Ferreira" userId="dad567e2eb153e2a" providerId="LiveId" clId="{F2BA231F-51BB-4162-9184-D4B73C6012F7}" dt="2023-04-05T14:23:55.962" v="916" actId="1076"/>
          <ac:spMkLst>
            <pc:docMk/>
            <pc:sldMk cId="2109004418" sldId="276"/>
            <ac:spMk id="3" creationId="{979E984A-FCB4-228F-F099-9E459874838F}"/>
          </ac:spMkLst>
        </pc:spChg>
        <pc:spChg chg="add mod">
          <ac:chgData name="Luísa Ferreira" userId="dad567e2eb153e2a" providerId="LiveId" clId="{F2BA231F-51BB-4162-9184-D4B73C6012F7}" dt="2023-04-12T14:49:34.757" v="1416" actId="1076"/>
          <ac:spMkLst>
            <pc:docMk/>
            <pc:sldMk cId="2109004418" sldId="276"/>
            <ac:spMk id="4" creationId="{08552B86-547C-2196-F7A1-B2110B16A941}"/>
          </ac:spMkLst>
        </pc:spChg>
        <pc:spChg chg="add mod">
          <ac:chgData name="Luísa Ferreira" userId="dad567e2eb153e2a" providerId="LiveId" clId="{F2BA231F-51BB-4162-9184-D4B73C6012F7}" dt="2023-04-12T14:49:41.094" v="1418" actId="1076"/>
          <ac:spMkLst>
            <pc:docMk/>
            <pc:sldMk cId="2109004418" sldId="276"/>
            <ac:spMk id="5" creationId="{1E25BBDC-1F83-7DED-EBC6-EAB095CDCB3E}"/>
          </ac:spMkLst>
        </pc:spChg>
        <pc:spChg chg="add mod">
          <ac:chgData name="Luísa Ferreira" userId="dad567e2eb153e2a" providerId="LiveId" clId="{F2BA231F-51BB-4162-9184-D4B73C6012F7}" dt="2023-04-12T15:03:50.475" v="1531" actId="1076"/>
          <ac:spMkLst>
            <pc:docMk/>
            <pc:sldMk cId="2109004418" sldId="276"/>
            <ac:spMk id="6" creationId="{76A50E23-9D7B-47CB-1F3E-375B2C644D45}"/>
          </ac:spMkLst>
        </pc:spChg>
        <pc:spChg chg="add mod">
          <ac:chgData name="Luísa Ferreira" userId="dad567e2eb153e2a" providerId="LiveId" clId="{F2BA231F-51BB-4162-9184-D4B73C6012F7}" dt="2023-04-12T15:03:59.976" v="1533" actId="1076"/>
          <ac:spMkLst>
            <pc:docMk/>
            <pc:sldMk cId="2109004418" sldId="276"/>
            <ac:spMk id="7" creationId="{C4DBEC9A-E98E-4C01-83CB-263647C18F50}"/>
          </ac:spMkLst>
        </pc:spChg>
      </pc:sldChg>
      <pc:sldChg chg="addSp delSp modSp del mod modAnim">
        <pc:chgData name="Luísa Ferreira" userId="dad567e2eb153e2a" providerId="LiveId" clId="{F2BA231F-51BB-4162-9184-D4B73C6012F7}" dt="2023-04-05T13:20:55.261" v="471" actId="47"/>
        <pc:sldMkLst>
          <pc:docMk/>
          <pc:sldMk cId="4184679453" sldId="276"/>
        </pc:sldMkLst>
        <pc:spChg chg="add del mod">
          <ac:chgData name="Luísa Ferreira" userId="dad567e2eb153e2a" providerId="LiveId" clId="{F2BA231F-51BB-4162-9184-D4B73C6012F7}" dt="2023-03-29T15:28:36.738" v="291" actId="478"/>
          <ac:spMkLst>
            <pc:docMk/>
            <pc:sldMk cId="4184679453" sldId="276"/>
            <ac:spMk id="2" creationId="{1C9DADE2-6E0D-C29A-AD4A-A85E559C7C6E}"/>
          </ac:spMkLst>
        </pc:spChg>
        <pc:spChg chg="mod">
          <ac:chgData name="Luísa Ferreira" userId="dad567e2eb153e2a" providerId="LiveId" clId="{F2BA231F-51BB-4162-9184-D4B73C6012F7}" dt="2023-03-29T18:28:00.735" v="442"/>
          <ac:spMkLst>
            <pc:docMk/>
            <pc:sldMk cId="4184679453" sldId="276"/>
            <ac:spMk id="3" creationId="{00000000-0000-0000-0000-000000000000}"/>
          </ac:spMkLst>
        </pc:spChg>
        <pc:spChg chg="add mod">
          <ac:chgData name="Luísa Ferreira" userId="dad567e2eb153e2a" providerId="LiveId" clId="{F2BA231F-51BB-4162-9184-D4B73C6012F7}" dt="2023-03-29T15:28:37.191" v="292"/>
          <ac:spMkLst>
            <pc:docMk/>
            <pc:sldMk cId="4184679453" sldId="276"/>
            <ac:spMk id="4" creationId="{BD1C6A2A-4577-C6A1-FFB3-8C6238084ED0}"/>
          </ac:spMkLst>
        </pc:spChg>
        <pc:spChg chg="add mod">
          <ac:chgData name="Luísa Ferreira" userId="dad567e2eb153e2a" providerId="LiveId" clId="{F2BA231F-51BB-4162-9184-D4B73C6012F7}" dt="2023-03-29T15:36:43.279" v="303" actId="1076"/>
          <ac:spMkLst>
            <pc:docMk/>
            <pc:sldMk cId="4184679453" sldId="276"/>
            <ac:spMk id="5" creationId="{E0E438F3-7665-328E-E6F4-15AD99F62CF8}"/>
          </ac:spMkLst>
        </pc:spChg>
        <pc:spChg chg="add mod">
          <ac:chgData name="Luísa Ferreira" userId="dad567e2eb153e2a" providerId="LiveId" clId="{F2BA231F-51BB-4162-9184-D4B73C6012F7}" dt="2023-03-29T15:36:50.608" v="305" actId="1076"/>
          <ac:spMkLst>
            <pc:docMk/>
            <pc:sldMk cId="4184679453" sldId="276"/>
            <ac:spMk id="6" creationId="{AC8877E7-F038-25EC-FB8D-866436032F31}"/>
          </ac:spMkLst>
        </pc:spChg>
        <pc:spChg chg="add mod">
          <ac:chgData name="Luísa Ferreira" userId="dad567e2eb153e2a" providerId="LiveId" clId="{F2BA231F-51BB-4162-9184-D4B73C6012F7}" dt="2023-03-29T15:36:58.531" v="307" actId="1076"/>
          <ac:spMkLst>
            <pc:docMk/>
            <pc:sldMk cId="4184679453" sldId="276"/>
            <ac:spMk id="7" creationId="{4208E6FB-BBAE-FFB8-2DDE-6FAEEABC5822}"/>
          </ac:spMkLst>
        </pc:spChg>
        <pc:spChg chg="add mod">
          <ac:chgData name="Luísa Ferreira" userId="dad567e2eb153e2a" providerId="LiveId" clId="{F2BA231F-51BB-4162-9184-D4B73C6012F7}" dt="2023-03-29T15:38:22.139" v="325" actId="1076"/>
          <ac:spMkLst>
            <pc:docMk/>
            <pc:sldMk cId="4184679453" sldId="276"/>
            <ac:spMk id="8" creationId="{5C96A4B4-9D63-6288-9A1D-ED3F6A24C76C}"/>
          </ac:spMkLst>
        </pc:spChg>
        <pc:spChg chg="add mod">
          <ac:chgData name="Luísa Ferreira" userId="dad567e2eb153e2a" providerId="LiveId" clId="{F2BA231F-51BB-4162-9184-D4B73C6012F7}" dt="2023-03-29T15:38:51.529" v="327" actId="1076"/>
          <ac:spMkLst>
            <pc:docMk/>
            <pc:sldMk cId="4184679453" sldId="276"/>
            <ac:spMk id="9" creationId="{E81AFFE5-BEFD-FC0D-A755-D9A285FEF87A}"/>
          </ac:spMkLst>
        </pc:spChg>
      </pc:sldChg>
      <pc:sldChg chg="addSp modSp del mod modAnim">
        <pc:chgData name="Luísa Ferreira" userId="dad567e2eb153e2a" providerId="LiveId" clId="{F2BA231F-51BB-4162-9184-D4B73C6012F7}" dt="2023-04-05T13:20:56.701" v="473" actId="47"/>
        <pc:sldMkLst>
          <pc:docMk/>
          <pc:sldMk cId="941960266" sldId="277"/>
        </pc:sldMkLst>
        <pc:spChg chg="add mod">
          <ac:chgData name="Luísa Ferreira" userId="dad567e2eb153e2a" providerId="LiveId" clId="{F2BA231F-51BB-4162-9184-D4B73C6012F7}" dt="2023-03-29T15:03:16.745" v="163" actId="1076"/>
          <ac:spMkLst>
            <pc:docMk/>
            <pc:sldMk cId="941960266" sldId="277"/>
            <ac:spMk id="2" creationId="{130C7344-D4D7-99BB-23D8-53E5772466B8}"/>
          </ac:spMkLst>
        </pc:spChg>
        <pc:spChg chg="mod">
          <ac:chgData name="Luísa Ferreira" userId="dad567e2eb153e2a" providerId="LiveId" clId="{F2BA231F-51BB-4162-9184-D4B73C6012F7}" dt="2023-03-29T18:28:20.734" v="443" actId="207"/>
          <ac:spMkLst>
            <pc:docMk/>
            <pc:sldMk cId="941960266" sldId="277"/>
            <ac:spMk id="3" creationId="{00000000-0000-0000-0000-000000000000}"/>
          </ac:spMkLst>
        </pc:spChg>
        <pc:spChg chg="add mod">
          <ac:chgData name="Luísa Ferreira" userId="dad567e2eb153e2a" providerId="LiveId" clId="{F2BA231F-51BB-4162-9184-D4B73C6012F7}" dt="2023-03-29T15:03:23.086" v="165" actId="1076"/>
          <ac:spMkLst>
            <pc:docMk/>
            <pc:sldMk cId="941960266" sldId="277"/>
            <ac:spMk id="5" creationId="{DDE3FFC3-B702-8AC7-EF6C-FF374AD88577}"/>
          </ac:spMkLst>
        </pc:spChg>
        <pc:spChg chg="mod">
          <ac:chgData name="Luísa Ferreira" userId="dad567e2eb153e2a" providerId="LiveId" clId="{F2BA231F-51BB-4162-9184-D4B73C6012F7}" dt="2023-03-29T15:11:15.904" v="226" actId="207"/>
          <ac:spMkLst>
            <pc:docMk/>
            <pc:sldMk cId="941960266" sldId="277"/>
            <ac:spMk id="6" creationId="{9CBAAB43-FB16-0E5E-607F-105FEBA39D10}"/>
          </ac:spMkLst>
        </pc:spChg>
        <pc:spChg chg="add mod">
          <ac:chgData name="Luísa Ferreira" userId="dad567e2eb153e2a" providerId="LiveId" clId="{F2BA231F-51BB-4162-9184-D4B73C6012F7}" dt="2023-03-29T15:03:29.179" v="167" actId="1076"/>
          <ac:spMkLst>
            <pc:docMk/>
            <pc:sldMk cId="941960266" sldId="277"/>
            <ac:spMk id="7" creationId="{82EA24E1-0EB9-4BC8-BD7A-6354E67A2577}"/>
          </ac:spMkLst>
        </pc:spChg>
        <pc:spChg chg="add mod">
          <ac:chgData name="Luísa Ferreira" userId="dad567e2eb153e2a" providerId="LiveId" clId="{F2BA231F-51BB-4162-9184-D4B73C6012F7}" dt="2023-03-29T15:03:37.591" v="169" actId="1076"/>
          <ac:spMkLst>
            <pc:docMk/>
            <pc:sldMk cId="941960266" sldId="277"/>
            <ac:spMk id="8" creationId="{BBF13634-70D9-B025-D176-B2DE92EED9CE}"/>
          </ac:spMkLst>
        </pc:spChg>
        <pc:spChg chg="add mod">
          <ac:chgData name="Luísa Ferreira" userId="dad567e2eb153e2a" providerId="LiveId" clId="{F2BA231F-51BB-4162-9184-D4B73C6012F7}" dt="2023-03-29T15:06:01.410" v="194" actId="1076"/>
          <ac:spMkLst>
            <pc:docMk/>
            <pc:sldMk cId="941960266" sldId="277"/>
            <ac:spMk id="9" creationId="{B5E74B8D-8478-2667-0867-235EC42B06F0}"/>
          </ac:spMkLst>
        </pc:spChg>
      </pc:sldChg>
      <pc:sldChg chg="addSp modSp add mod modAnim">
        <pc:chgData name="Luísa Ferreira" userId="dad567e2eb153e2a" providerId="LiveId" clId="{F2BA231F-51BB-4162-9184-D4B73C6012F7}" dt="2023-04-12T15:18:28.563" v="1725"/>
        <pc:sldMkLst>
          <pc:docMk/>
          <pc:sldMk cId="2687913709" sldId="277"/>
        </pc:sldMkLst>
        <pc:spChg chg="add mod">
          <ac:chgData name="Luísa Ferreira" userId="dad567e2eb153e2a" providerId="LiveId" clId="{F2BA231F-51BB-4162-9184-D4B73C6012F7}" dt="2023-04-12T14:50:06.068" v="1420" actId="1076"/>
          <ac:spMkLst>
            <pc:docMk/>
            <pc:sldMk cId="2687913709" sldId="277"/>
            <ac:spMk id="2" creationId="{FEDA5A64-00EA-5539-F64E-FF11D2DA77F2}"/>
          </ac:spMkLst>
        </pc:spChg>
        <pc:spChg chg="add mod">
          <ac:chgData name="Luísa Ferreira" userId="dad567e2eb153e2a" providerId="LiveId" clId="{F2BA231F-51BB-4162-9184-D4B73C6012F7}" dt="2023-04-05T14:24:13.706" v="919" actId="1076"/>
          <ac:spMkLst>
            <pc:docMk/>
            <pc:sldMk cId="2687913709" sldId="277"/>
            <ac:spMk id="3" creationId="{F8821B5D-B4D0-89B5-04BD-62B7F2042964}"/>
          </ac:spMkLst>
        </pc:spChg>
        <pc:spChg chg="add mod">
          <ac:chgData name="Luísa Ferreira" userId="dad567e2eb153e2a" providerId="LiveId" clId="{F2BA231F-51BB-4162-9184-D4B73C6012F7}" dt="2023-04-12T14:50:14.165" v="1422" actId="1076"/>
          <ac:spMkLst>
            <pc:docMk/>
            <pc:sldMk cId="2687913709" sldId="277"/>
            <ac:spMk id="4" creationId="{B8932358-9541-951B-2A83-08A203FD4065}"/>
          </ac:spMkLst>
        </pc:spChg>
        <pc:spChg chg="add mod">
          <ac:chgData name="Luísa Ferreira" userId="dad567e2eb153e2a" providerId="LiveId" clId="{F2BA231F-51BB-4162-9184-D4B73C6012F7}" dt="2023-04-12T14:50:22.192" v="1424" actId="1076"/>
          <ac:spMkLst>
            <pc:docMk/>
            <pc:sldMk cId="2687913709" sldId="277"/>
            <ac:spMk id="5" creationId="{C5A07ECD-D360-DDB8-3114-F9D2C534F2D7}"/>
          </ac:spMkLst>
        </pc:spChg>
        <pc:spChg chg="add mod">
          <ac:chgData name="Luísa Ferreira" userId="dad567e2eb153e2a" providerId="LiveId" clId="{F2BA231F-51BB-4162-9184-D4B73C6012F7}" dt="2023-04-12T15:04:17.191" v="1535" actId="1076"/>
          <ac:spMkLst>
            <pc:docMk/>
            <pc:sldMk cId="2687913709" sldId="277"/>
            <ac:spMk id="6" creationId="{9303591A-BD84-A842-A89F-06B0E8D31555}"/>
          </ac:spMkLst>
        </pc:spChg>
        <pc:spChg chg="add mod">
          <ac:chgData name="Luísa Ferreira" userId="dad567e2eb153e2a" providerId="LiveId" clId="{F2BA231F-51BB-4162-9184-D4B73C6012F7}" dt="2023-04-12T15:04:25.700" v="1537" actId="1076"/>
          <ac:spMkLst>
            <pc:docMk/>
            <pc:sldMk cId="2687913709" sldId="277"/>
            <ac:spMk id="7" creationId="{7E9221C5-6D75-05BD-7C53-F88E7D736371}"/>
          </ac:spMkLst>
        </pc:spChg>
      </pc:sldChg>
      <pc:sldChg chg="addSp modSp del mod modAnim">
        <pc:chgData name="Luísa Ferreira" userId="dad567e2eb153e2a" providerId="LiveId" clId="{F2BA231F-51BB-4162-9184-D4B73C6012F7}" dt="2023-04-05T13:20:57.786" v="475" actId="47"/>
        <pc:sldMkLst>
          <pc:docMk/>
          <pc:sldMk cId="73241021" sldId="278"/>
        </pc:sldMkLst>
        <pc:spChg chg="add mod">
          <ac:chgData name="Luísa Ferreira" userId="dad567e2eb153e2a" providerId="LiveId" clId="{F2BA231F-51BB-4162-9184-D4B73C6012F7}" dt="2023-03-29T15:02:33.629" v="154" actId="1076"/>
          <ac:spMkLst>
            <pc:docMk/>
            <pc:sldMk cId="73241021" sldId="278"/>
            <ac:spMk id="2" creationId="{188E5AF5-24A1-7C10-9637-237865EFC5F6}"/>
          </ac:spMkLst>
        </pc:spChg>
        <pc:spChg chg="mod">
          <ac:chgData name="Luísa Ferreira" userId="dad567e2eb153e2a" providerId="LiveId" clId="{F2BA231F-51BB-4162-9184-D4B73C6012F7}" dt="2023-03-29T18:28:27.014" v="444" actId="207"/>
          <ac:spMkLst>
            <pc:docMk/>
            <pc:sldMk cId="73241021" sldId="278"/>
            <ac:spMk id="3" creationId="{00000000-0000-0000-0000-000000000000}"/>
          </ac:spMkLst>
        </pc:spChg>
        <pc:spChg chg="add mod">
          <ac:chgData name="Luísa Ferreira" userId="dad567e2eb153e2a" providerId="LiveId" clId="{F2BA231F-51BB-4162-9184-D4B73C6012F7}" dt="2023-03-29T15:02:41.591" v="156" actId="1076"/>
          <ac:spMkLst>
            <pc:docMk/>
            <pc:sldMk cId="73241021" sldId="278"/>
            <ac:spMk id="9" creationId="{4C02134C-1EFE-E30C-7C8A-A25AC0F835D0}"/>
          </ac:spMkLst>
        </pc:spChg>
        <pc:spChg chg="add mod">
          <ac:chgData name="Luísa Ferreira" userId="dad567e2eb153e2a" providerId="LiveId" clId="{F2BA231F-51BB-4162-9184-D4B73C6012F7}" dt="2023-03-29T15:02:51.125" v="158" actId="1076"/>
          <ac:spMkLst>
            <pc:docMk/>
            <pc:sldMk cId="73241021" sldId="278"/>
            <ac:spMk id="21" creationId="{7435886A-5FF1-BC4F-4593-592472A606ED}"/>
          </ac:spMkLst>
        </pc:spChg>
        <pc:spChg chg="mod">
          <ac:chgData name="Luísa Ferreira" userId="dad567e2eb153e2a" providerId="LiveId" clId="{F2BA231F-51BB-4162-9184-D4B73C6012F7}" dt="2023-03-29T15:11:28.214" v="229" actId="207"/>
          <ac:spMkLst>
            <pc:docMk/>
            <pc:sldMk cId="73241021" sldId="278"/>
            <ac:spMk id="22" creationId="{0A1ED08D-E986-DC2B-95DB-F14A255EBFA0}"/>
          </ac:spMkLst>
        </pc:spChg>
        <pc:spChg chg="add mod">
          <ac:chgData name="Luísa Ferreira" userId="dad567e2eb153e2a" providerId="LiveId" clId="{F2BA231F-51BB-4162-9184-D4B73C6012F7}" dt="2023-03-29T15:03:01.778" v="160" actId="1076"/>
          <ac:spMkLst>
            <pc:docMk/>
            <pc:sldMk cId="73241021" sldId="278"/>
            <ac:spMk id="23" creationId="{80C3BFEF-2A1B-0BC0-B178-B75C5020D002}"/>
          </ac:spMkLst>
        </pc:spChg>
        <pc:spChg chg="add mod">
          <ac:chgData name="Luísa Ferreira" userId="dad567e2eb153e2a" providerId="LiveId" clId="{F2BA231F-51BB-4162-9184-D4B73C6012F7}" dt="2023-03-29T15:06:23.529" v="197" actId="1076"/>
          <ac:spMkLst>
            <pc:docMk/>
            <pc:sldMk cId="73241021" sldId="278"/>
            <ac:spMk id="24" creationId="{C554E119-DB5F-9368-989B-8412C6471F14}"/>
          </ac:spMkLst>
        </pc:spChg>
      </pc:sldChg>
      <pc:sldChg chg="addSp modSp add mod modAnim">
        <pc:chgData name="Luísa Ferreira" userId="dad567e2eb153e2a" providerId="LiveId" clId="{F2BA231F-51BB-4162-9184-D4B73C6012F7}" dt="2023-04-12T15:18:48.771" v="1730"/>
        <pc:sldMkLst>
          <pc:docMk/>
          <pc:sldMk cId="2087048876" sldId="278"/>
        </pc:sldMkLst>
        <pc:spChg chg="add mod">
          <ac:chgData name="Luísa Ferreira" userId="dad567e2eb153e2a" providerId="LiveId" clId="{F2BA231F-51BB-4162-9184-D4B73C6012F7}" dt="2023-04-12T14:50:45.221" v="1426" actId="1076"/>
          <ac:spMkLst>
            <pc:docMk/>
            <pc:sldMk cId="2087048876" sldId="278"/>
            <ac:spMk id="2" creationId="{35AAFC54-699F-C049-D389-78805172B33B}"/>
          </ac:spMkLst>
        </pc:spChg>
        <pc:spChg chg="add mod">
          <ac:chgData name="Luísa Ferreira" userId="dad567e2eb153e2a" providerId="LiveId" clId="{F2BA231F-51BB-4162-9184-D4B73C6012F7}" dt="2023-04-05T14:24:22.342" v="920" actId="14100"/>
          <ac:spMkLst>
            <pc:docMk/>
            <pc:sldMk cId="2087048876" sldId="278"/>
            <ac:spMk id="3" creationId="{3EFCD4A5-CD1C-FD89-8482-B2489942AE78}"/>
          </ac:spMkLst>
        </pc:spChg>
        <pc:spChg chg="add mod">
          <ac:chgData name="Luísa Ferreira" userId="dad567e2eb153e2a" providerId="LiveId" clId="{F2BA231F-51BB-4162-9184-D4B73C6012F7}" dt="2023-04-12T14:50:52.050" v="1428" actId="1076"/>
          <ac:spMkLst>
            <pc:docMk/>
            <pc:sldMk cId="2087048876" sldId="278"/>
            <ac:spMk id="4" creationId="{C6B665E8-28EC-48FF-6F31-5A722BAA2982}"/>
          </ac:spMkLst>
        </pc:spChg>
        <pc:spChg chg="add mod">
          <ac:chgData name="Luísa Ferreira" userId="dad567e2eb153e2a" providerId="LiveId" clId="{F2BA231F-51BB-4162-9184-D4B73C6012F7}" dt="2023-04-12T14:50:59.290" v="1430" actId="1076"/>
          <ac:spMkLst>
            <pc:docMk/>
            <pc:sldMk cId="2087048876" sldId="278"/>
            <ac:spMk id="5" creationId="{C40170F3-DE89-C7C7-5590-18D5C360E06A}"/>
          </ac:spMkLst>
        </pc:spChg>
        <pc:spChg chg="add mod">
          <ac:chgData name="Luísa Ferreira" userId="dad567e2eb153e2a" providerId="LiveId" clId="{F2BA231F-51BB-4162-9184-D4B73C6012F7}" dt="2023-04-12T15:04:33.586" v="1539" actId="1076"/>
          <ac:spMkLst>
            <pc:docMk/>
            <pc:sldMk cId="2087048876" sldId="278"/>
            <ac:spMk id="6" creationId="{A2BEC929-35A3-D635-B77A-B30CF92614B1}"/>
          </ac:spMkLst>
        </pc:spChg>
        <pc:spChg chg="add mod">
          <ac:chgData name="Luísa Ferreira" userId="dad567e2eb153e2a" providerId="LiveId" clId="{F2BA231F-51BB-4162-9184-D4B73C6012F7}" dt="2023-04-12T15:04:39.843" v="1541" actId="1076"/>
          <ac:spMkLst>
            <pc:docMk/>
            <pc:sldMk cId="2087048876" sldId="278"/>
            <ac:spMk id="7" creationId="{576AF5A0-FB2F-4D00-0F27-4B61C70FB294}"/>
          </ac:spMkLst>
        </pc:spChg>
      </pc:sldChg>
      <pc:sldChg chg="addSp modSp del mod modAnim">
        <pc:chgData name="Luísa Ferreira" userId="dad567e2eb153e2a" providerId="LiveId" clId="{F2BA231F-51BB-4162-9184-D4B73C6012F7}" dt="2023-04-05T13:20:58.592" v="477" actId="47"/>
        <pc:sldMkLst>
          <pc:docMk/>
          <pc:sldMk cId="773686053" sldId="279"/>
        </pc:sldMkLst>
        <pc:spChg chg="add mod">
          <ac:chgData name="Luísa Ferreira" userId="dad567e2eb153e2a" providerId="LiveId" clId="{F2BA231F-51BB-4162-9184-D4B73C6012F7}" dt="2023-03-29T15:01:53.033" v="145" actId="1076"/>
          <ac:spMkLst>
            <pc:docMk/>
            <pc:sldMk cId="773686053" sldId="279"/>
            <ac:spMk id="2" creationId="{E9A5177E-F963-6DC6-3702-4F61576C0D2F}"/>
          </ac:spMkLst>
        </pc:spChg>
        <pc:spChg chg="mod">
          <ac:chgData name="Luísa Ferreira" userId="dad567e2eb153e2a" providerId="LiveId" clId="{F2BA231F-51BB-4162-9184-D4B73C6012F7}" dt="2023-03-29T18:28:32.109" v="445" actId="207"/>
          <ac:spMkLst>
            <pc:docMk/>
            <pc:sldMk cId="773686053" sldId="279"/>
            <ac:spMk id="3" creationId="{00000000-0000-0000-0000-000000000000}"/>
          </ac:spMkLst>
        </pc:spChg>
        <pc:spChg chg="add mod">
          <ac:chgData name="Luísa Ferreira" userId="dad567e2eb153e2a" providerId="LiveId" clId="{F2BA231F-51BB-4162-9184-D4B73C6012F7}" dt="2023-03-29T15:02:07.168" v="147" actId="1076"/>
          <ac:spMkLst>
            <pc:docMk/>
            <pc:sldMk cId="773686053" sldId="279"/>
            <ac:spMk id="5" creationId="{B3EACA29-58CC-C426-8FF0-C44E5C6B6ECD}"/>
          </ac:spMkLst>
        </pc:spChg>
        <pc:spChg chg="mod">
          <ac:chgData name="Luísa Ferreira" userId="dad567e2eb153e2a" providerId="LiveId" clId="{F2BA231F-51BB-4162-9184-D4B73C6012F7}" dt="2023-03-29T15:11:32.963" v="230" actId="207"/>
          <ac:spMkLst>
            <pc:docMk/>
            <pc:sldMk cId="773686053" sldId="279"/>
            <ac:spMk id="6" creationId="{BBC9D27B-7E12-28D0-52B1-3829F2146A8D}"/>
          </ac:spMkLst>
        </pc:spChg>
        <pc:spChg chg="add mod">
          <ac:chgData name="Luísa Ferreira" userId="dad567e2eb153e2a" providerId="LiveId" clId="{F2BA231F-51BB-4162-9184-D4B73C6012F7}" dt="2023-03-29T15:02:15.666" v="149" actId="1076"/>
          <ac:spMkLst>
            <pc:docMk/>
            <pc:sldMk cId="773686053" sldId="279"/>
            <ac:spMk id="7" creationId="{782EF2B9-555F-7C79-01A2-89FBB1D8FB85}"/>
          </ac:spMkLst>
        </pc:spChg>
        <pc:spChg chg="add mod">
          <ac:chgData name="Luísa Ferreira" userId="dad567e2eb153e2a" providerId="LiveId" clId="{F2BA231F-51BB-4162-9184-D4B73C6012F7}" dt="2023-03-29T15:02:22.633" v="152" actId="1076"/>
          <ac:spMkLst>
            <pc:docMk/>
            <pc:sldMk cId="773686053" sldId="279"/>
            <ac:spMk id="8" creationId="{AA0455FF-C039-B123-9F73-22EC1BA138FB}"/>
          </ac:spMkLst>
        </pc:spChg>
        <pc:spChg chg="add mod">
          <ac:chgData name="Luísa Ferreira" userId="dad567e2eb153e2a" providerId="LiveId" clId="{F2BA231F-51BB-4162-9184-D4B73C6012F7}" dt="2023-03-29T15:06:41.025" v="199" actId="1076"/>
          <ac:spMkLst>
            <pc:docMk/>
            <pc:sldMk cId="773686053" sldId="279"/>
            <ac:spMk id="9" creationId="{6D44F67B-078E-E976-4331-3614182A97D1}"/>
          </ac:spMkLst>
        </pc:spChg>
      </pc:sldChg>
      <pc:sldChg chg="addSp modSp add mod modAnim">
        <pc:chgData name="Luísa Ferreira" userId="dad567e2eb153e2a" providerId="LiveId" clId="{F2BA231F-51BB-4162-9184-D4B73C6012F7}" dt="2023-04-12T15:19:08.794" v="1735"/>
        <pc:sldMkLst>
          <pc:docMk/>
          <pc:sldMk cId="4171493459" sldId="279"/>
        </pc:sldMkLst>
        <pc:spChg chg="add mod">
          <ac:chgData name="Luísa Ferreira" userId="dad567e2eb153e2a" providerId="LiveId" clId="{F2BA231F-51BB-4162-9184-D4B73C6012F7}" dt="2023-04-12T14:52:12.496" v="1432" actId="1076"/>
          <ac:spMkLst>
            <pc:docMk/>
            <pc:sldMk cId="4171493459" sldId="279"/>
            <ac:spMk id="2" creationId="{251C9603-12D0-D562-7F10-5ED421C9FEE8}"/>
          </ac:spMkLst>
        </pc:spChg>
        <pc:spChg chg="add mod">
          <ac:chgData name="Luísa Ferreira" userId="dad567e2eb153e2a" providerId="LiveId" clId="{F2BA231F-51BB-4162-9184-D4B73C6012F7}" dt="2023-04-05T14:24:50.794" v="927" actId="1076"/>
          <ac:spMkLst>
            <pc:docMk/>
            <pc:sldMk cId="4171493459" sldId="279"/>
            <ac:spMk id="3" creationId="{885FDD6D-CDD4-C588-301C-A76570299D2A}"/>
          </ac:spMkLst>
        </pc:spChg>
        <pc:spChg chg="add mod">
          <ac:chgData name="Luísa Ferreira" userId="dad567e2eb153e2a" providerId="LiveId" clId="{F2BA231F-51BB-4162-9184-D4B73C6012F7}" dt="2023-04-12T14:52:23.735" v="1434" actId="1076"/>
          <ac:spMkLst>
            <pc:docMk/>
            <pc:sldMk cId="4171493459" sldId="279"/>
            <ac:spMk id="4" creationId="{D8841590-F01A-3ECE-C48A-C7DEDECB6D4D}"/>
          </ac:spMkLst>
        </pc:spChg>
        <pc:spChg chg="add mod">
          <ac:chgData name="Luísa Ferreira" userId="dad567e2eb153e2a" providerId="LiveId" clId="{F2BA231F-51BB-4162-9184-D4B73C6012F7}" dt="2023-04-12T14:52:28.965" v="1436" actId="1076"/>
          <ac:spMkLst>
            <pc:docMk/>
            <pc:sldMk cId="4171493459" sldId="279"/>
            <ac:spMk id="5" creationId="{F9AEDA69-261C-B249-8C4E-1D789F51FE9B}"/>
          </ac:spMkLst>
        </pc:spChg>
        <pc:spChg chg="add mod">
          <ac:chgData name="Luísa Ferreira" userId="dad567e2eb153e2a" providerId="LiveId" clId="{F2BA231F-51BB-4162-9184-D4B73C6012F7}" dt="2023-04-12T15:04:50.898" v="1543" actId="1076"/>
          <ac:spMkLst>
            <pc:docMk/>
            <pc:sldMk cId="4171493459" sldId="279"/>
            <ac:spMk id="6" creationId="{1B6FBC38-6A4A-163F-F915-9B96D2EBB6B2}"/>
          </ac:spMkLst>
        </pc:spChg>
        <pc:spChg chg="add mod">
          <ac:chgData name="Luísa Ferreira" userId="dad567e2eb153e2a" providerId="LiveId" clId="{F2BA231F-51BB-4162-9184-D4B73C6012F7}" dt="2023-04-12T15:04:56.397" v="1545" actId="1076"/>
          <ac:spMkLst>
            <pc:docMk/>
            <pc:sldMk cId="4171493459" sldId="279"/>
            <ac:spMk id="7" creationId="{CFAA8EF3-7DAC-C0C7-32AC-B4B3C5D9B0E5}"/>
          </ac:spMkLst>
        </pc:spChg>
      </pc:sldChg>
      <pc:sldChg chg="addSp modSp add mod modAnim">
        <pc:chgData name="Luísa Ferreira" userId="dad567e2eb153e2a" providerId="LiveId" clId="{F2BA231F-51BB-4162-9184-D4B73C6012F7}" dt="2023-04-12T15:20:11.167" v="1745"/>
        <pc:sldMkLst>
          <pc:docMk/>
          <pc:sldMk cId="582776088" sldId="280"/>
        </pc:sldMkLst>
        <pc:spChg chg="add mod">
          <ac:chgData name="Luísa Ferreira" userId="dad567e2eb153e2a" providerId="LiveId" clId="{F2BA231F-51BB-4162-9184-D4B73C6012F7}" dt="2023-04-12T14:52:46.740" v="1438" actId="1076"/>
          <ac:spMkLst>
            <pc:docMk/>
            <pc:sldMk cId="582776088" sldId="280"/>
            <ac:spMk id="2" creationId="{623454BB-2ECE-3489-2FE2-94C5BCEB86D5}"/>
          </ac:spMkLst>
        </pc:spChg>
        <pc:spChg chg="add mod">
          <ac:chgData name="Luísa Ferreira" userId="dad567e2eb153e2a" providerId="LiveId" clId="{F2BA231F-51BB-4162-9184-D4B73C6012F7}" dt="2023-04-05T14:25:19.610" v="934" actId="1076"/>
          <ac:spMkLst>
            <pc:docMk/>
            <pc:sldMk cId="582776088" sldId="280"/>
            <ac:spMk id="3" creationId="{07E4C626-7939-3503-DFD1-8EE46050E066}"/>
          </ac:spMkLst>
        </pc:spChg>
        <pc:spChg chg="add mod">
          <ac:chgData name="Luísa Ferreira" userId="dad567e2eb153e2a" providerId="LiveId" clId="{F2BA231F-51BB-4162-9184-D4B73C6012F7}" dt="2023-04-12T14:52:55.326" v="1440" actId="1076"/>
          <ac:spMkLst>
            <pc:docMk/>
            <pc:sldMk cId="582776088" sldId="280"/>
            <ac:spMk id="4" creationId="{7F897E65-D1BE-4041-C9FA-8849AD52E45F}"/>
          </ac:spMkLst>
        </pc:spChg>
        <pc:spChg chg="add mod">
          <ac:chgData name="Luísa Ferreira" userId="dad567e2eb153e2a" providerId="LiveId" clId="{F2BA231F-51BB-4162-9184-D4B73C6012F7}" dt="2023-04-12T14:53:00.286" v="1442" actId="1076"/>
          <ac:spMkLst>
            <pc:docMk/>
            <pc:sldMk cId="582776088" sldId="280"/>
            <ac:spMk id="5" creationId="{41CB3664-2139-2D4F-FD57-5EF9BB07AF68}"/>
          </ac:spMkLst>
        </pc:spChg>
        <pc:spChg chg="add mod">
          <ac:chgData name="Luísa Ferreira" userId="dad567e2eb153e2a" providerId="LiveId" clId="{F2BA231F-51BB-4162-9184-D4B73C6012F7}" dt="2023-04-12T15:05:04.263" v="1547" actId="1076"/>
          <ac:spMkLst>
            <pc:docMk/>
            <pc:sldMk cId="582776088" sldId="280"/>
            <ac:spMk id="6" creationId="{2562185B-6594-4FEA-7695-B61EA0628CFC}"/>
          </ac:spMkLst>
        </pc:spChg>
        <pc:spChg chg="add mod">
          <ac:chgData name="Luísa Ferreira" userId="dad567e2eb153e2a" providerId="LiveId" clId="{F2BA231F-51BB-4162-9184-D4B73C6012F7}" dt="2023-04-12T15:05:14.944" v="1580" actId="1076"/>
          <ac:spMkLst>
            <pc:docMk/>
            <pc:sldMk cId="582776088" sldId="280"/>
            <ac:spMk id="7" creationId="{4E42FE3B-6FA0-FF54-B59B-27D963012AC1}"/>
          </ac:spMkLst>
        </pc:spChg>
      </pc:sldChg>
      <pc:sldChg chg="addSp modSp del mod modAnim">
        <pc:chgData name="Luísa Ferreira" userId="dad567e2eb153e2a" providerId="LiveId" clId="{F2BA231F-51BB-4162-9184-D4B73C6012F7}" dt="2023-04-05T13:20:59.613" v="479" actId="47"/>
        <pc:sldMkLst>
          <pc:docMk/>
          <pc:sldMk cId="1950222577" sldId="280"/>
        </pc:sldMkLst>
        <pc:spChg chg="add mod">
          <ac:chgData name="Luísa Ferreira" userId="dad567e2eb153e2a" providerId="LiveId" clId="{F2BA231F-51BB-4162-9184-D4B73C6012F7}" dt="2023-03-29T15:01:23.072" v="137" actId="1076"/>
          <ac:spMkLst>
            <pc:docMk/>
            <pc:sldMk cId="1950222577" sldId="280"/>
            <ac:spMk id="2" creationId="{3479285A-08F6-3E07-CB61-ED9A8C044DA1}"/>
          </ac:spMkLst>
        </pc:spChg>
        <pc:spChg chg="mod">
          <ac:chgData name="Luísa Ferreira" userId="dad567e2eb153e2a" providerId="LiveId" clId="{F2BA231F-51BB-4162-9184-D4B73C6012F7}" dt="2023-03-29T18:28:36.392" v="446" actId="207"/>
          <ac:spMkLst>
            <pc:docMk/>
            <pc:sldMk cId="1950222577" sldId="280"/>
            <ac:spMk id="3" creationId="{00000000-0000-0000-0000-000000000000}"/>
          </ac:spMkLst>
        </pc:spChg>
        <pc:spChg chg="mod">
          <ac:chgData name="Luísa Ferreira" userId="dad567e2eb153e2a" providerId="LiveId" clId="{F2BA231F-51BB-4162-9184-D4B73C6012F7}" dt="2023-03-29T15:11:46.301" v="233" actId="207"/>
          <ac:spMkLst>
            <pc:docMk/>
            <pc:sldMk cId="1950222577" sldId="280"/>
            <ac:spMk id="4" creationId="{0EC89CE0-3B2B-2B91-EAA8-745E78620951}"/>
          </ac:spMkLst>
        </pc:spChg>
        <pc:spChg chg="add mod">
          <ac:chgData name="Luísa Ferreira" userId="dad567e2eb153e2a" providerId="LiveId" clId="{F2BA231F-51BB-4162-9184-D4B73C6012F7}" dt="2023-03-29T15:01:28.559" v="139" actId="1076"/>
          <ac:spMkLst>
            <pc:docMk/>
            <pc:sldMk cId="1950222577" sldId="280"/>
            <ac:spMk id="5" creationId="{46F70BAB-F0F2-47B8-A32F-6BC4409E8AB0}"/>
          </ac:spMkLst>
        </pc:spChg>
        <pc:spChg chg="add mod">
          <ac:chgData name="Luísa Ferreira" userId="dad567e2eb153e2a" providerId="LiveId" clId="{F2BA231F-51BB-4162-9184-D4B73C6012F7}" dt="2023-03-29T15:01:34.708" v="141" actId="1076"/>
          <ac:spMkLst>
            <pc:docMk/>
            <pc:sldMk cId="1950222577" sldId="280"/>
            <ac:spMk id="6" creationId="{E2CD1B1D-5490-9E03-043C-0F78FCB1FF81}"/>
          </ac:spMkLst>
        </pc:spChg>
        <pc:spChg chg="add mod">
          <ac:chgData name="Luísa Ferreira" userId="dad567e2eb153e2a" providerId="LiveId" clId="{F2BA231F-51BB-4162-9184-D4B73C6012F7}" dt="2023-03-29T15:01:43.435" v="143" actId="1076"/>
          <ac:spMkLst>
            <pc:docMk/>
            <pc:sldMk cId="1950222577" sldId="280"/>
            <ac:spMk id="7" creationId="{179D0D4C-B4F5-5F26-817E-7DFF488A614C}"/>
          </ac:spMkLst>
        </pc:spChg>
        <pc:spChg chg="add mod">
          <ac:chgData name="Luísa Ferreira" userId="dad567e2eb153e2a" providerId="LiveId" clId="{F2BA231F-51BB-4162-9184-D4B73C6012F7}" dt="2023-03-29T15:06:52.837" v="201" actId="1076"/>
          <ac:spMkLst>
            <pc:docMk/>
            <pc:sldMk cId="1950222577" sldId="280"/>
            <ac:spMk id="8" creationId="{22CD3332-382D-50BA-77C1-662DFC6BDBA6}"/>
          </ac:spMkLst>
        </pc:spChg>
      </pc:sldChg>
      <pc:sldChg chg="delSp modSp del mod">
        <pc:chgData name="Luísa Ferreira" userId="dad567e2eb153e2a" providerId="LiveId" clId="{F2BA231F-51BB-4162-9184-D4B73C6012F7}" dt="2023-04-05T13:21:36.294" v="482" actId="47"/>
        <pc:sldMkLst>
          <pc:docMk/>
          <pc:sldMk cId="2789679986" sldId="281"/>
        </pc:sldMkLst>
        <pc:spChg chg="mod">
          <ac:chgData name="Luísa Ferreira" userId="dad567e2eb153e2a" providerId="LiveId" clId="{F2BA231F-51BB-4162-9184-D4B73C6012F7}" dt="2023-03-29T18:28:44.297" v="447" actId="207"/>
          <ac:spMkLst>
            <pc:docMk/>
            <pc:sldMk cId="2789679986" sldId="281"/>
            <ac:spMk id="3" creationId="{00000000-0000-0000-0000-000000000000}"/>
          </ac:spMkLst>
        </pc:spChg>
        <pc:picChg chg="del">
          <ac:chgData name="Luísa Ferreira" userId="dad567e2eb153e2a" providerId="LiveId" clId="{F2BA231F-51BB-4162-9184-D4B73C6012F7}" dt="2023-04-05T13:21:33.846" v="481" actId="478"/>
          <ac:picMkLst>
            <pc:docMk/>
            <pc:sldMk cId="2789679986" sldId="281"/>
            <ac:picMk id="2" creationId="{49CDCD11-7F76-39DD-8A55-FB1E4A261A9A}"/>
          </ac:picMkLst>
        </pc:picChg>
      </pc:sldChg>
      <pc:sldChg chg="addSp modSp add mod modAnim">
        <pc:chgData name="Luísa Ferreira" userId="dad567e2eb153e2a" providerId="LiveId" clId="{F2BA231F-51BB-4162-9184-D4B73C6012F7}" dt="2023-04-12T15:20:44.883" v="1753"/>
        <pc:sldMkLst>
          <pc:docMk/>
          <pc:sldMk cId="4247625622" sldId="281"/>
        </pc:sldMkLst>
        <pc:spChg chg="add mod">
          <ac:chgData name="Luísa Ferreira" userId="dad567e2eb153e2a" providerId="LiveId" clId="{F2BA231F-51BB-4162-9184-D4B73C6012F7}" dt="2023-04-12T14:53:16.237" v="1444" actId="1076"/>
          <ac:spMkLst>
            <pc:docMk/>
            <pc:sldMk cId="4247625622" sldId="281"/>
            <ac:spMk id="2" creationId="{F82530C5-26BB-53F5-8203-DB1DE82A1CA0}"/>
          </ac:spMkLst>
        </pc:spChg>
        <pc:spChg chg="add mod">
          <ac:chgData name="Luísa Ferreira" userId="dad567e2eb153e2a" providerId="LiveId" clId="{F2BA231F-51BB-4162-9184-D4B73C6012F7}" dt="2023-04-05T14:25:32.368" v="938" actId="20577"/>
          <ac:spMkLst>
            <pc:docMk/>
            <pc:sldMk cId="4247625622" sldId="281"/>
            <ac:spMk id="3" creationId="{38E68CE3-FBCD-86C9-2D76-F52B3235D4CD}"/>
          </ac:spMkLst>
        </pc:spChg>
        <pc:spChg chg="add mod">
          <ac:chgData name="Luísa Ferreira" userId="dad567e2eb153e2a" providerId="LiveId" clId="{F2BA231F-51BB-4162-9184-D4B73C6012F7}" dt="2023-04-12T14:53:26.646" v="1446" actId="1076"/>
          <ac:spMkLst>
            <pc:docMk/>
            <pc:sldMk cId="4247625622" sldId="281"/>
            <ac:spMk id="4" creationId="{F905FF08-18BE-3B0F-EE3A-EC14D0C652DB}"/>
          </ac:spMkLst>
        </pc:spChg>
        <pc:spChg chg="add mod">
          <ac:chgData name="Luísa Ferreira" userId="dad567e2eb153e2a" providerId="LiveId" clId="{F2BA231F-51BB-4162-9184-D4B73C6012F7}" dt="2023-04-12T14:53:33.785" v="1448" actId="1076"/>
          <ac:spMkLst>
            <pc:docMk/>
            <pc:sldMk cId="4247625622" sldId="281"/>
            <ac:spMk id="5" creationId="{F399BD41-7737-FEC1-A3A7-FABA8CA0A9D7}"/>
          </ac:spMkLst>
        </pc:spChg>
        <pc:spChg chg="add mod">
          <ac:chgData name="Luísa Ferreira" userId="dad567e2eb153e2a" providerId="LiveId" clId="{F2BA231F-51BB-4162-9184-D4B73C6012F7}" dt="2023-04-12T15:05:24.053" v="1582" actId="1076"/>
          <ac:spMkLst>
            <pc:docMk/>
            <pc:sldMk cId="4247625622" sldId="281"/>
            <ac:spMk id="6" creationId="{0C02193C-9C3D-7F6D-35EF-58E35DAEB358}"/>
          </ac:spMkLst>
        </pc:spChg>
        <pc:spChg chg="add mod">
          <ac:chgData name="Luísa Ferreira" userId="dad567e2eb153e2a" providerId="LiveId" clId="{F2BA231F-51BB-4162-9184-D4B73C6012F7}" dt="2023-04-12T15:05:31.463" v="1584" actId="1076"/>
          <ac:spMkLst>
            <pc:docMk/>
            <pc:sldMk cId="4247625622" sldId="281"/>
            <ac:spMk id="7" creationId="{529292F0-9E1F-F4AE-6C31-8B317911D09E}"/>
          </ac:spMkLst>
        </pc:spChg>
      </pc:sldChg>
      <pc:sldChg chg="addSp delSp modSp add mod">
        <pc:chgData name="Luísa Ferreira" userId="dad567e2eb153e2a" providerId="LiveId" clId="{F2BA231F-51BB-4162-9184-D4B73C6012F7}" dt="2023-04-05T14:28:12.913" v="966"/>
        <pc:sldMkLst>
          <pc:docMk/>
          <pc:sldMk cId="1723135006" sldId="282"/>
        </pc:sldMkLst>
        <pc:spChg chg="add mod">
          <ac:chgData name="Luísa Ferreira" userId="dad567e2eb153e2a" providerId="LiveId" clId="{F2BA231F-51BB-4162-9184-D4B73C6012F7}" dt="2023-04-05T14:27:29.274" v="958" actId="14100"/>
          <ac:spMkLst>
            <pc:docMk/>
            <pc:sldMk cId="1723135006" sldId="282"/>
            <ac:spMk id="3" creationId="{74BA6B9F-86AB-2925-DEC7-0E582BA47302}"/>
          </ac:spMkLst>
        </pc:spChg>
        <pc:spChg chg="add mod">
          <ac:chgData name="Luísa Ferreira" userId="dad567e2eb153e2a" providerId="LiveId" clId="{F2BA231F-51BB-4162-9184-D4B73C6012F7}" dt="2023-04-05T14:28:12.913" v="966"/>
          <ac:spMkLst>
            <pc:docMk/>
            <pc:sldMk cId="1723135006" sldId="282"/>
            <ac:spMk id="5" creationId="{45EF1FA3-4A61-9798-23C3-910145DFA72F}"/>
          </ac:spMkLst>
        </pc:spChg>
        <pc:spChg chg="add del mod topLvl">
          <ac:chgData name="Luísa Ferreira" userId="dad567e2eb153e2a" providerId="LiveId" clId="{F2BA231F-51BB-4162-9184-D4B73C6012F7}" dt="2023-04-05T14:25:41.632" v="940" actId="478"/>
          <ac:spMkLst>
            <pc:docMk/>
            <pc:sldMk cId="1723135006" sldId="282"/>
            <ac:spMk id="7" creationId="{A74923AF-353D-3AF0-69FA-3E267AE2249C}"/>
          </ac:spMkLst>
        </pc:spChg>
        <pc:spChg chg="add mod">
          <ac:chgData name="Luísa Ferreira" userId="dad567e2eb153e2a" providerId="LiveId" clId="{F2BA231F-51BB-4162-9184-D4B73C6012F7}" dt="2023-04-05T13:31:57.370" v="590"/>
          <ac:spMkLst>
            <pc:docMk/>
            <pc:sldMk cId="1723135006" sldId="282"/>
            <ac:spMk id="9" creationId="{AD56A0F5-DF31-5245-CEE4-A6B05A7E18E2}"/>
          </ac:spMkLst>
        </pc:spChg>
        <pc:spChg chg="add mod">
          <ac:chgData name="Luísa Ferreira" userId="dad567e2eb153e2a" providerId="LiveId" clId="{F2BA231F-51BB-4162-9184-D4B73C6012F7}" dt="2023-04-05T13:31:57.370" v="590"/>
          <ac:spMkLst>
            <pc:docMk/>
            <pc:sldMk cId="1723135006" sldId="282"/>
            <ac:spMk id="12" creationId="{15CC1DE2-0287-ED3A-7C67-431B160991AC}"/>
          </ac:spMkLst>
        </pc:spChg>
        <pc:spChg chg="add mod">
          <ac:chgData name="Luísa Ferreira" userId="dad567e2eb153e2a" providerId="LiveId" clId="{F2BA231F-51BB-4162-9184-D4B73C6012F7}" dt="2023-04-05T13:31:57.370" v="590"/>
          <ac:spMkLst>
            <pc:docMk/>
            <pc:sldMk cId="1723135006" sldId="282"/>
            <ac:spMk id="13" creationId="{2665555A-CA42-6625-F87E-CC45E2E185F4}"/>
          </ac:spMkLst>
        </pc:spChg>
        <pc:spChg chg="add mod">
          <ac:chgData name="Luísa Ferreira" userId="dad567e2eb153e2a" providerId="LiveId" clId="{F2BA231F-51BB-4162-9184-D4B73C6012F7}" dt="2023-04-05T13:31:57.370" v="590"/>
          <ac:spMkLst>
            <pc:docMk/>
            <pc:sldMk cId="1723135006" sldId="282"/>
            <ac:spMk id="14" creationId="{FC621432-DA7A-FE5D-D4CD-F67A2B8FF162}"/>
          </ac:spMkLst>
        </pc:spChg>
        <pc:spChg chg="add mod">
          <ac:chgData name="Luísa Ferreira" userId="dad567e2eb153e2a" providerId="LiveId" clId="{F2BA231F-51BB-4162-9184-D4B73C6012F7}" dt="2023-04-05T13:31:57.370" v="590"/>
          <ac:spMkLst>
            <pc:docMk/>
            <pc:sldMk cId="1723135006" sldId="282"/>
            <ac:spMk id="17" creationId="{01808B9F-9462-351A-D669-1FAF610E1D68}"/>
          </ac:spMkLst>
        </pc:spChg>
        <pc:spChg chg="add mod">
          <ac:chgData name="Luísa Ferreira" userId="dad567e2eb153e2a" providerId="LiveId" clId="{F2BA231F-51BB-4162-9184-D4B73C6012F7}" dt="2023-04-05T13:31:57.370" v="590"/>
          <ac:spMkLst>
            <pc:docMk/>
            <pc:sldMk cId="1723135006" sldId="282"/>
            <ac:spMk id="18" creationId="{9BA71006-C90D-1DF0-CC4C-05CE315456E2}"/>
          </ac:spMkLst>
        </pc:spChg>
        <pc:spChg chg="add mod">
          <ac:chgData name="Luísa Ferreira" userId="dad567e2eb153e2a" providerId="LiveId" clId="{F2BA231F-51BB-4162-9184-D4B73C6012F7}" dt="2023-04-05T13:31:57.370" v="590"/>
          <ac:spMkLst>
            <pc:docMk/>
            <pc:sldMk cId="1723135006" sldId="282"/>
            <ac:spMk id="19" creationId="{8CE6CC9D-6017-D51F-2DC6-A748470D1AF1}"/>
          </ac:spMkLst>
        </pc:spChg>
        <pc:spChg chg="add mod">
          <ac:chgData name="Luísa Ferreira" userId="dad567e2eb153e2a" providerId="LiveId" clId="{F2BA231F-51BB-4162-9184-D4B73C6012F7}" dt="2023-04-05T13:31:57.370" v="590"/>
          <ac:spMkLst>
            <pc:docMk/>
            <pc:sldMk cId="1723135006" sldId="282"/>
            <ac:spMk id="20" creationId="{7BC8F48D-6EC7-C8FB-B845-0A2D0EADADCE}"/>
          </ac:spMkLst>
        </pc:spChg>
        <pc:grpChg chg="add del mod">
          <ac:chgData name="Luísa Ferreira" userId="dad567e2eb153e2a" providerId="LiveId" clId="{F2BA231F-51BB-4162-9184-D4B73C6012F7}" dt="2023-04-05T14:25:41.632" v="940" actId="478"/>
          <ac:grpSpMkLst>
            <pc:docMk/>
            <pc:sldMk cId="1723135006" sldId="282"/>
            <ac:grpSpMk id="6" creationId="{ED018208-6868-B439-7900-37FAA6E4633F}"/>
          </ac:grpSpMkLst>
        </pc:grpChg>
        <pc:grpChg chg="add mod topLvl">
          <ac:chgData name="Luísa Ferreira" userId="dad567e2eb153e2a" providerId="LiveId" clId="{F2BA231F-51BB-4162-9184-D4B73C6012F7}" dt="2023-04-05T14:27:18.691" v="956" actId="1076"/>
          <ac:grpSpMkLst>
            <pc:docMk/>
            <pc:sldMk cId="1723135006" sldId="282"/>
            <ac:grpSpMk id="8" creationId="{5C0DDC60-BEBC-AF8D-21ED-FFE316798948}"/>
          </ac:grpSpMkLst>
        </pc:grpChg>
        <pc:cxnChg chg="add mod">
          <ac:chgData name="Luísa Ferreira" userId="dad567e2eb153e2a" providerId="LiveId" clId="{F2BA231F-51BB-4162-9184-D4B73C6012F7}" dt="2023-04-05T13:31:57.370" v="590"/>
          <ac:cxnSpMkLst>
            <pc:docMk/>
            <pc:sldMk cId="1723135006" sldId="282"/>
            <ac:cxnSpMk id="10" creationId="{69453EED-B37F-471A-5CB0-B9386137D619}"/>
          </ac:cxnSpMkLst>
        </pc:cxnChg>
        <pc:cxnChg chg="add mod">
          <ac:chgData name="Luísa Ferreira" userId="dad567e2eb153e2a" providerId="LiveId" clId="{F2BA231F-51BB-4162-9184-D4B73C6012F7}" dt="2023-04-05T13:31:57.370" v="590"/>
          <ac:cxnSpMkLst>
            <pc:docMk/>
            <pc:sldMk cId="1723135006" sldId="282"/>
            <ac:cxnSpMk id="11" creationId="{C51F235A-29C7-E339-6B8D-EE19542CA797}"/>
          </ac:cxnSpMkLst>
        </pc:cxnChg>
        <pc:cxnChg chg="add mod">
          <ac:chgData name="Luísa Ferreira" userId="dad567e2eb153e2a" providerId="LiveId" clId="{F2BA231F-51BB-4162-9184-D4B73C6012F7}" dt="2023-04-05T13:31:57.370" v="590"/>
          <ac:cxnSpMkLst>
            <pc:docMk/>
            <pc:sldMk cId="1723135006" sldId="282"/>
            <ac:cxnSpMk id="15" creationId="{9D16A5F8-F87F-BDF7-7813-A49F7A36FB4D}"/>
          </ac:cxnSpMkLst>
        </pc:cxnChg>
        <pc:cxnChg chg="add mod">
          <ac:chgData name="Luísa Ferreira" userId="dad567e2eb153e2a" providerId="LiveId" clId="{F2BA231F-51BB-4162-9184-D4B73C6012F7}" dt="2023-04-05T13:31:57.370" v="590"/>
          <ac:cxnSpMkLst>
            <pc:docMk/>
            <pc:sldMk cId="1723135006" sldId="282"/>
            <ac:cxnSpMk id="16" creationId="{64C9EDA4-49BB-AEFE-439E-365A072DA2B8}"/>
          </ac:cxnSpMkLst>
        </pc:cxnChg>
        <pc:cxnChg chg="add mod">
          <ac:chgData name="Luísa Ferreira" userId="dad567e2eb153e2a" providerId="LiveId" clId="{F2BA231F-51BB-4162-9184-D4B73C6012F7}" dt="2023-04-05T13:31:57.370" v="590"/>
          <ac:cxnSpMkLst>
            <pc:docMk/>
            <pc:sldMk cId="1723135006" sldId="282"/>
            <ac:cxnSpMk id="21" creationId="{BD75D58F-D497-3B37-56B6-CB38386DA023}"/>
          </ac:cxnSpMkLst>
        </pc:cxnChg>
        <pc:cxnChg chg="add mod">
          <ac:chgData name="Luísa Ferreira" userId="dad567e2eb153e2a" providerId="LiveId" clId="{F2BA231F-51BB-4162-9184-D4B73C6012F7}" dt="2023-04-05T13:31:57.370" v="590"/>
          <ac:cxnSpMkLst>
            <pc:docMk/>
            <pc:sldMk cId="1723135006" sldId="282"/>
            <ac:cxnSpMk id="22" creationId="{EAB558A4-3A10-6B3F-365F-AF756E547696}"/>
          </ac:cxnSpMkLst>
        </pc:cxnChg>
      </pc:sldChg>
      <pc:sldChg chg="modSp del mod">
        <pc:chgData name="Luísa Ferreira" userId="dad567e2eb153e2a" providerId="LiveId" clId="{F2BA231F-51BB-4162-9184-D4B73C6012F7}" dt="2023-04-05T13:21:37.398" v="484" actId="47"/>
        <pc:sldMkLst>
          <pc:docMk/>
          <pc:sldMk cId="3987745748" sldId="282"/>
        </pc:sldMkLst>
        <pc:spChg chg="mod">
          <ac:chgData name="Luísa Ferreira" userId="dad567e2eb153e2a" providerId="LiveId" clId="{F2BA231F-51BB-4162-9184-D4B73C6012F7}" dt="2023-03-29T18:28:51.053" v="448" actId="207"/>
          <ac:spMkLst>
            <pc:docMk/>
            <pc:sldMk cId="3987745748" sldId="282"/>
            <ac:spMk id="3" creationId="{00000000-0000-0000-0000-000000000000}"/>
          </ac:spMkLst>
        </pc:spChg>
      </pc:sldChg>
      <pc:sldChg chg="addSp modSp del mod modAnim">
        <pc:chgData name="Luísa Ferreira" userId="dad567e2eb153e2a" providerId="LiveId" clId="{F2BA231F-51BB-4162-9184-D4B73C6012F7}" dt="2023-04-05T13:21:37.930" v="485" actId="47"/>
        <pc:sldMkLst>
          <pc:docMk/>
          <pc:sldMk cId="465443961" sldId="283"/>
        </pc:sldMkLst>
        <pc:spChg chg="add mod">
          <ac:chgData name="Luísa Ferreira" userId="dad567e2eb153e2a" providerId="LiveId" clId="{F2BA231F-51BB-4162-9184-D4B73C6012F7}" dt="2023-03-29T14:51:53.118" v="63" actId="1076"/>
          <ac:spMkLst>
            <pc:docMk/>
            <pc:sldMk cId="465443961" sldId="283"/>
            <ac:spMk id="2" creationId="{C426A8DD-45CC-D79E-FCEC-838AAD415480}"/>
          </ac:spMkLst>
        </pc:spChg>
        <pc:spChg chg="mod">
          <ac:chgData name="Luísa Ferreira" userId="dad567e2eb153e2a" providerId="LiveId" clId="{F2BA231F-51BB-4162-9184-D4B73C6012F7}" dt="2023-03-29T15:12:03.859" v="237" actId="207"/>
          <ac:spMkLst>
            <pc:docMk/>
            <pc:sldMk cId="465443961" sldId="283"/>
            <ac:spMk id="3" creationId="{00000000-0000-0000-0000-000000000000}"/>
          </ac:spMkLst>
        </pc:spChg>
      </pc:sldChg>
      <pc:sldChg chg="addSp delSp modSp add mod modAnim">
        <pc:chgData name="Luísa Ferreira" userId="dad567e2eb153e2a" providerId="LiveId" clId="{F2BA231F-51BB-4162-9184-D4B73C6012F7}" dt="2023-04-12T15:20:53.286" v="1754"/>
        <pc:sldMkLst>
          <pc:docMk/>
          <pc:sldMk cId="2956354495" sldId="283"/>
        </pc:sldMkLst>
        <pc:spChg chg="add mod">
          <ac:chgData name="Luísa Ferreira" userId="dad567e2eb153e2a" providerId="LiveId" clId="{F2BA231F-51BB-4162-9184-D4B73C6012F7}" dt="2023-04-12T14:53:55.049" v="1450" actId="1076"/>
          <ac:spMkLst>
            <pc:docMk/>
            <pc:sldMk cId="2956354495" sldId="283"/>
            <ac:spMk id="2" creationId="{59AA932D-D718-4709-E1F6-D772A8029D38}"/>
          </ac:spMkLst>
        </pc:spChg>
        <pc:spChg chg="add del mod">
          <ac:chgData name="Luísa Ferreira" userId="dad567e2eb153e2a" providerId="LiveId" clId="{F2BA231F-51BB-4162-9184-D4B73C6012F7}" dt="2023-04-05T14:28:08.059" v="964" actId="478"/>
          <ac:spMkLst>
            <pc:docMk/>
            <pc:sldMk cId="2956354495" sldId="283"/>
            <ac:spMk id="3" creationId="{3DEFF18D-A2F6-EC7C-1DD5-39F5AB5344C5}"/>
          </ac:spMkLst>
        </pc:spChg>
        <pc:spChg chg="add mod">
          <ac:chgData name="Luísa Ferreira" userId="dad567e2eb153e2a" providerId="LiveId" clId="{F2BA231F-51BB-4162-9184-D4B73C6012F7}" dt="2023-04-05T14:28:25.241" v="968" actId="1076"/>
          <ac:spMkLst>
            <pc:docMk/>
            <pc:sldMk cId="2956354495" sldId="283"/>
            <ac:spMk id="5" creationId="{D384CBCC-BE80-0E15-D105-E0855787AD21}"/>
          </ac:spMkLst>
        </pc:spChg>
      </pc:sldChg>
      <pc:sldChg chg="addSp modSp del mod modAnim">
        <pc:chgData name="Luísa Ferreira" userId="dad567e2eb153e2a" providerId="LiveId" clId="{F2BA231F-51BB-4162-9184-D4B73C6012F7}" dt="2023-04-05T13:21:38.847" v="487" actId="47"/>
        <pc:sldMkLst>
          <pc:docMk/>
          <pc:sldMk cId="813573433" sldId="284"/>
        </pc:sldMkLst>
        <pc:spChg chg="add mod">
          <ac:chgData name="Luísa Ferreira" userId="dad567e2eb153e2a" providerId="LiveId" clId="{F2BA231F-51BB-4162-9184-D4B73C6012F7}" dt="2023-03-29T14:52:38.933" v="68" actId="1076"/>
          <ac:spMkLst>
            <pc:docMk/>
            <pc:sldMk cId="813573433" sldId="284"/>
            <ac:spMk id="2" creationId="{C94BBC18-617E-BAC6-B419-5C45C360C57C}"/>
          </ac:spMkLst>
        </pc:spChg>
        <pc:spChg chg="mod">
          <ac:chgData name="Luísa Ferreira" userId="dad567e2eb153e2a" providerId="LiveId" clId="{F2BA231F-51BB-4162-9184-D4B73C6012F7}" dt="2023-03-29T15:12:08.625" v="238" actId="207"/>
          <ac:spMkLst>
            <pc:docMk/>
            <pc:sldMk cId="813573433" sldId="284"/>
            <ac:spMk id="4" creationId="{4DE10B0C-399A-F2F8-C367-33CEDBB57EFD}"/>
          </ac:spMkLst>
        </pc:spChg>
        <pc:spChg chg="add mod">
          <ac:chgData name="Luísa Ferreira" userId="dad567e2eb153e2a" providerId="LiveId" clId="{F2BA231F-51BB-4162-9184-D4B73C6012F7}" dt="2023-03-29T15:00:46.273" v="131" actId="1076"/>
          <ac:spMkLst>
            <pc:docMk/>
            <pc:sldMk cId="813573433" sldId="284"/>
            <ac:spMk id="5" creationId="{3542A4B3-1A7E-4989-DF80-D7F25E26868D}"/>
          </ac:spMkLst>
        </pc:spChg>
        <pc:spChg chg="mod">
          <ac:chgData name="Luísa Ferreira" userId="dad567e2eb153e2a" providerId="LiveId" clId="{F2BA231F-51BB-4162-9184-D4B73C6012F7}" dt="2023-03-29T15:12:11.468" v="239" actId="207"/>
          <ac:spMkLst>
            <pc:docMk/>
            <pc:sldMk cId="813573433" sldId="284"/>
            <ac:spMk id="6" creationId="{9476D9B6-6018-5C8F-68F6-913BCEED487A}"/>
          </ac:spMkLst>
        </pc:spChg>
        <pc:spChg chg="add mod">
          <ac:chgData name="Luísa Ferreira" userId="dad567e2eb153e2a" providerId="LiveId" clId="{F2BA231F-51BB-4162-9184-D4B73C6012F7}" dt="2023-03-29T15:00:55.501" v="133" actId="1076"/>
          <ac:spMkLst>
            <pc:docMk/>
            <pc:sldMk cId="813573433" sldId="284"/>
            <ac:spMk id="7" creationId="{8BD9EC69-7FEC-9129-20AE-D7C6726BC58F}"/>
          </ac:spMkLst>
        </pc:spChg>
        <pc:spChg chg="add mod">
          <ac:chgData name="Luísa Ferreira" userId="dad567e2eb153e2a" providerId="LiveId" clId="{F2BA231F-51BB-4162-9184-D4B73C6012F7}" dt="2023-03-29T15:01:05.584" v="135" actId="1076"/>
          <ac:spMkLst>
            <pc:docMk/>
            <pc:sldMk cId="813573433" sldId="284"/>
            <ac:spMk id="8" creationId="{8FC7DB6C-ECA4-7D0D-7DC4-FE2716F9F67C}"/>
          </ac:spMkLst>
        </pc:spChg>
        <pc:spChg chg="add mod">
          <ac:chgData name="Luísa Ferreira" userId="dad567e2eb153e2a" providerId="LiveId" clId="{F2BA231F-51BB-4162-9184-D4B73C6012F7}" dt="2023-03-29T15:07:21.632" v="204" actId="1076"/>
          <ac:spMkLst>
            <pc:docMk/>
            <pc:sldMk cId="813573433" sldId="284"/>
            <ac:spMk id="9" creationId="{6661C36B-0F7D-DEE6-BEC8-91580CD50B04}"/>
          </ac:spMkLst>
        </pc:spChg>
        <pc:spChg chg="add mod">
          <ac:chgData name="Luísa Ferreira" userId="dad567e2eb153e2a" providerId="LiveId" clId="{F2BA231F-51BB-4162-9184-D4B73C6012F7}" dt="2023-03-29T15:07:33.784" v="206" actId="1076"/>
          <ac:spMkLst>
            <pc:docMk/>
            <pc:sldMk cId="813573433" sldId="284"/>
            <ac:spMk id="10" creationId="{D2D84991-739D-2C48-E65B-D16273420C22}"/>
          </ac:spMkLst>
        </pc:spChg>
      </pc:sldChg>
      <pc:sldChg chg="addSp modSp add mod">
        <pc:chgData name="Luísa Ferreira" userId="dad567e2eb153e2a" providerId="LiveId" clId="{F2BA231F-51BB-4162-9184-D4B73C6012F7}" dt="2023-04-05T14:30:04.674" v="983" actId="1076"/>
        <pc:sldMkLst>
          <pc:docMk/>
          <pc:sldMk cId="3064581307" sldId="284"/>
        </pc:sldMkLst>
        <pc:spChg chg="add mod">
          <ac:chgData name="Luísa Ferreira" userId="dad567e2eb153e2a" providerId="LiveId" clId="{F2BA231F-51BB-4162-9184-D4B73C6012F7}" dt="2023-04-05T14:29:56.010" v="981" actId="1076"/>
          <ac:spMkLst>
            <pc:docMk/>
            <pc:sldMk cId="3064581307" sldId="284"/>
            <ac:spMk id="3" creationId="{C70E9D67-D721-5D41-BC3C-08A4D263C7F4}"/>
          </ac:spMkLst>
        </pc:spChg>
        <pc:spChg chg="add mod">
          <ac:chgData name="Luísa Ferreira" userId="dad567e2eb153e2a" providerId="LiveId" clId="{F2BA231F-51BB-4162-9184-D4B73C6012F7}" dt="2023-04-05T14:30:04.674" v="983" actId="1076"/>
          <ac:spMkLst>
            <pc:docMk/>
            <pc:sldMk cId="3064581307" sldId="284"/>
            <ac:spMk id="5" creationId="{E8459E37-36FF-CB17-EAFC-08EC44081C98}"/>
          </ac:spMkLst>
        </pc:spChg>
        <pc:spChg chg="add mod">
          <ac:chgData name="Luísa Ferreira" userId="dad567e2eb153e2a" providerId="LiveId" clId="{F2BA231F-51BB-4162-9184-D4B73C6012F7}" dt="2023-04-05T13:33:59.324" v="604"/>
          <ac:spMkLst>
            <pc:docMk/>
            <pc:sldMk cId="3064581307" sldId="284"/>
            <ac:spMk id="7" creationId="{5D71C61F-8CC6-B2D9-8AED-65FF6EA31ACD}"/>
          </ac:spMkLst>
        </pc:spChg>
        <pc:spChg chg="add mod">
          <ac:chgData name="Luísa Ferreira" userId="dad567e2eb153e2a" providerId="LiveId" clId="{F2BA231F-51BB-4162-9184-D4B73C6012F7}" dt="2023-04-05T13:33:59.324" v="604"/>
          <ac:spMkLst>
            <pc:docMk/>
            <pc:sldMk cId="3064581307" sldId="284"/>
            <ac:spMk id="10" creationId="{DD734EC2-1B59-8FFB-C6CF-889DB9FCF2B8}"/>
          </ac:spMkLst>
        </pc:spChg>
        <pc:spChg chg="add mod">
          <ac:chgData name="Luísa Ferreira" userId="dad567e2eb153e2a" providerId="LiveId" clId="{F2BA231F-51BB-4162-9184-D4B73C6012F7}" dt="2023-04-05T13:33:59.324" v="604"/>
          <ac:spMkLst>
            <pc:docMk/>
            <pc:sldMk cId="3064581307" sldId="284"/>
            <ac:spMk id="11" creationId="{C0BA3F4C-1BC4-39BA-F3DE-C7CA1222C18B}"/>
          </ac:spMkLst>
        </pc:spChg>
        <pc:spChg chg="add mod">
          <ac:chgData name="Luísa Ferreira" userId="dad567e2eb153e2a" providerId="LiveId" clId="{F2BA231F-51BB-4162-9184-D4B73C6012F7}" dt="2023-04-05T13:33:59.324" v="604"/>
          <ac:spMkLst>
            <pc:docMk/>
            <pc:sldMk cId="3064581307" sldId="284"/>
            <ac:spMk id="12" creationId="{9D9FDFD6-029B-1A13-5A21-6B19175627A4}"/>
          </ac:spMkLst>
        </pc:spChg>
        <pc:spChg chg="add mod">
          <ac:chgData name="Luísa Ferreira" userId="dad567e2eb153e2a" providerId="LiveId" clId="{F2BA231F-51BB-4162-9184-D4B73C6012F7}" dt="2023-04-05T13:33:59.324" v="604"/>
          <ac:spMkLst>
            <pc:docMk/>
            <pc:sldMk cId="3064581307" sldId="284"/>
            <ac:spMk id="15" creationId="{8DE634A0-63BF-0368-2B25-F1B8F879CA4C}"/>
          </ac:spMkLst>
        </pc:spChg>
        <pc:spChg chg="add mod">
          <ac:chgData name="Luísa Ferreira" userId="dad567e2eb153e2a" providerId="LiveId" clId="{F2BA231F-51BB-4162-9184-D4B73C6012F7}" dt="2023-04-05T13:33:59.324" v="604"/>
          <ac:spMkLst>
            <pc:docMk/>
            <pc:sldMk cId="3064581307" sldId="284"/>
            <ac:spMk id="16" creationId="{0B1B2491-98B8-0BB5-7CEA-0AD313BACEC0}"/>
          </ac:spMkLst>
        </pc:spChg>
        <pc:spChg chg="add mod">
          <ac:chgData name="Luísa Ferreira" userId="dad567e2eb153e2a" providerId="LiveId" clId="{F2BA231F-51BB-4162-9184-D4B73C6012F7}" dt="2023-04-05T13:33:59.324" v="604"/>
          <ac:spMkLst>
            <pc:docMk/>
            <pc:sldMk cId="3064581307" sldId="284"/>
            <ac:spMk id="17" creationId="{C5D60413-982C-8ED4-AD54-1FAA098F8ACC}"/>
          </ac:spMkLst>
        </pc:spChg>
        <pc:spChg chg="add mod">
          <ac:chgData name="Luísa Ferreira" userId="dad567e2eb153e2a" providerId="LiveId" clId="{F2BA231F-51BB-4162-9184-D4B73C6012F7}" dt="2023-04-05T13:33:59.324" v="604"/>
          <ac:spMkLst>
            <pc:docMk/>
            <pc:sldMk cId="3064581307" sldId="284"/>
            <ac:spMk id="18" creationId="{4AE49F79-DDB9-E669-FB6F-E8FD4CE24C98}"/>
          </ac:spMkLst>
        </pc:spChg>
        <pc:grpChg chg="add mod">
          <ac:chgData name="Luísa Ferreira" userId="dad567e2eb153e2a" providerId="LiveId" clId="{F2BA231F-51BB-4162-9184-D4B73C6012F7}" dt="2023-04-05T14:29:59.146" v="982" actId="1076"/>
          <ac:grpSpMkLst>
            <pc:docMk/>
            <pc:sldMk cId="3064581307" sldId="284"/>
            <ac:grpSpMk id="6" creationId="{4FF07315-F1DC-B079-5CE0-04A5C2E5125C}"/>
          </ac:grpSpMkLst>
        </pc:grpChg>
        <pc:cxnChg chg="add mod">
          <ac:chgData name="Luísa Ferreira" userId="dad567e2eb153e2a" providerId="LiveId" clId="{F2BA231F-51BB-4162-9184-D4B73C6012F7}" dt="2023-04-05T13:33:59.324" v="604"/>
          <ac:cxnSpMkLst>
            <pc:docMk/>
            <pc:sldMk cId="3064581307" sldId="284"/>
            <ac:cxnSpMk id="8" creationId="{187BE35C-AA5B-5C1C-ECA0-DD04A3D22CB9}"/>
          </ac:cxnSpMkLst>
        </pc:cxnChg>
        <pc:cxnChg chg="add mod">
          <ac:chgData name="Luísa Ferreira" userId="dad567e2eb153e2a" providerId="LiveId" clId="{F2BA231F-51BB-4162-9184-D4B73C6012F7}" dt="2023-04-05T13:33:59.324" v="604"/>
          <ac:cxnSpMkLst>
            <pc:docMk/>
            <pc:sldMk cId="3064581307" sldId="284"/>
            <ac:cxnSpMk id="9" creationId="{81C20BCD-08B7-C82F-F99D-6BDC80EEE0B3}"/>
          </ac:cxnSpMkLst>
        </pc:cxnChg>
        <pc:cxnChg chg="add mod">
          <ac:chgData name="Luísa Ferreira" userId="dad567e2eb153e2a" providerId="LiveId" clId="{F2BA231F-51BB-4162-9184-D4B73C6012F7}" dt="2023-04-05T13:33:59.324" v="604"/>
          <ac:cxnSpMkLst>
            <pc:docMk/>
            <pc:sldMk cId="3064581307" sldId="284"/>
            <ac:cxnSpMk id="13" creationId="{AABA62AF-7CB0-7D94-0DD9-9425FDC77C31}"/>
          </ac:cxnSpMkLst>
        </pc:cxnChg>
        <pc:cxnChg chg="add mod">
          <ac:chgData name="Luísa Ferreira" userId="dad567e2eb153e2a" providerId="LiveId" clId="{F2BA231F-51BB-4162-9184-D4B73C6012F7}" dt="2023-04-05T13:33:59.324" v="604"/>
          <ac:cxnSpMkLst>
            <pc:docMk/>
            <pc:sldMk cId="3064581307" sldId="284"/>
            <ac:cxnSpMk id="14" creationId="{1062489F-74D7-4FDF-6860-6A846DFA83A5}"/>
          </ac:cxnSpMkLst>
        </pc:cxnChg>
        <pc:cxnChg chg="add mod">
          <ac:chgData name="Luísa Ferreira" userId="dad567e2eb153e2a" providerId="LiveId" clId="{F2BA231F-51BB-4162-9184-D4B73C6012F7}" dt="2023-04-05T13:33:59.324" v="604"/>
          <ac:cxnSpMkLst>
            <pc:docMk/>
            <pc:sldMk cId="3064581307" sldId="284"/>
            <ac:cxnSpMk id="19" creationId="{7FB42F6D-13CA-3AD0-F919-3E97099AB0DD}"/>
          </ac:cxnSpMkLst>
        </pc:cxnChg>
        <pc:cxnChg chg="add mod">
          <ac:chgData name="Luísa Ferreira" userId="dad567e2eb153e2a" providerId="LiveId" clId="{F2BA231F-51BB-4162-9184-D4B73C6012F7}" dt="2023-04-05T13:33:59.324" v="604"/>
          <ac:cxnSpMkLst>
            <pc:docMk/>
            <pc:sldMk cId="3064581307" sldId="284"/>
            <ac:cxnSpMk id="20" creationId="{CCC03530-B36B-3CCB-FD79-131D972FC5D8}"/>
          </ac:cxnSpMkLst>
        </pc:cxnChg>
      </pc:sldChg>
      <pc:sldChg chg="addSp modSp del mod modAnim">
        <pc:chgData name="Luísa Ferreira" userId="dad567e2eb153e2a" providerId="LiveId" clId="{F2BA231F-51BB-4162-9184-D4B73C6012F7}" dt="2023-04-05T13:21:39.699" v="489" actId="47"/>
        <pc:sldMkLst>
          <pc:docMk/>
          <pc:sldMk cId="55215754" sldId="285"/>
        </pc:sldMkLst>
        <pc:spChg chg="add mod">
          <ac:chgData name="Luísa Ferreira" userId="dad567e2eb153e2a" providerId="LiveId" clId="{F2BA231F-51BB-4162-9184-D4B73C6012F7}" dt="2023-03-29T15:00:01.145" v="124" actId="1076"/>
          <ac:spMkLst>
            <pc:docMk/>
            <pc:sldMk cId="55215754" sldId="285"/>
            <ac:spMk id="2" creationId="{924E2B82-2967-5A07-07E7-DC27D20E13CE}"/>
          </ac:spMkLst>
        </pc:spChg>
        <pc:spChg chg="mod">
          <ac:chgData name="Luísa Ferreira" userId="dad567e2eb153e2a" providerId="LiveId" clId="{F2BA231F-51BB-4162-9184-D4B73C6012F7}" dt="2023-03-29T15:12:16.279" v="240" actId="207"/>
          <ac:spMkLst>
            <pc:docMk/>
            <pc:sldMk cId="55215754" sldId="285"/>
            <ac:spMk id="3" creationId="{00000000-0000-0000-0000-000000000000}"/>
          </ac:spMkLst>
        </pc:spChg>
        <pc:spChg chg="add mod">
          <ac:chgData name="Luísa Ferreira" userId="dad567e2eb153e2a" providerId="LiveId" clId="{F2BA231F-51BB-4162-9184-D4B73C6012F7}" dt="2023-03-29T15:00:16.173" v="126" actId="1076"/>
          <ac:spMkLst>
            <pc:docMk/>
            <pc:sldMk cId="55215754" sldId="285"/>
            <ac:spMk id="4" creationId="{7E8FF834-36A0-44AA-FA21-295ED77E485D}"/>
          </ac:spMkLst>
        </pc:spChg>
        <pc:spChg chg="add mod">
          <ac:chgData name="Luísa Ferreira" userId="dad567e2eb153e2a" providerId="LiveId" clId="{F2BA231F-51BB-4162-9184-D4B73C6012F7}" dt="2023-03-29T15:00:36.407" v="129" actId="1076"/>
          <ac:spMkLst>
            <pc:docMk/>
            <pc:sldMk cId="55215754" sldId="285"/>
            <ac:spMk id="5" creationId="{E1DA00B4-2FF2-A655-60EC-6634D50A0D31}"/>
          </ac:spMkLst>
        </pc:spChg>
        <pc:spChg chg="add mod">
          <ac:chgData name="Luísa Ferreira" userId="dad567e2eb153e2a" providerId="LiveId" clId="{F2BA231F-51BB-4162-9184-D4B73C6012F7}" dt="2023-03-29T15:07:45.778" v="208" actId="1076"/>
          <ac:spMkLst>
            <pc:docMk/>
            <pc:sldMk cId="55215754" sldId="285"/>
            <ac:spMk id="6" creationId="{A5973490-8E87-0009-8640-048C55FB4D53}"/>
          </ac:spMkLst>
        </pc:spChg>
        <pc:spChg chg="add mod">
          <ac:chgData name="Luísa Ferreira" userId="dad567e2eb153e2a" providerId="LiveId" clId="{F2BA231F-51BB-4162-9184-D4B73C6012F7}" dt="2023-03-29T15:07:54.436" v="210" actId="1076"/>
          <ac:spMkLst>
            <pc:docMk/>
            <pc:sldMk cId="55215754" sldId="285"/>
            <ac:spMk id="7" creationId="{039098F5-6358-4BC6-F94A-D948212C14A5}"/>
          </ac:spMkLst>
        </pc:spChg>
      </pc:sldChg>
      <pc:sldChg chg="addSp modSp add mod modAnim">
        <pc:chgData name="Luísa Ferreira" userId="dad567e2eb153e2a" providerId="LiveId" clId="{F2BA231F-51BB-4162-9184-D4B73C6012F7}" dt="2023-04-12T15:12:00.688" v="1649" actId="1076"/>
        <pc:sldMkLst>
          <pc:docMk/>
          <pc:sldMk cId="125645545" sldId="285"/>
        </pc:sldMkLst>
        <pc:spChg chg="add mod">
          <ac:chgData name="Luísa Ferreira" userId="dad567e2eb153e2a" providerId="LiveId" clId="{F2BA231F-51BB-4162-9184-D4B73C6012F7}" dt="2023-04-12T15:12:00.688" v="1649" actId="1076"/>
          <ac:spMkLst>
            <pc:docMk/>
            <pc:sldMk cId="125645545" sldId="285"/>
            <ac:spMk id="2" creationId="{F6DE5697-F42B-CDAE-3C00-0822ACD2B1C7}"/>
          </ac:spMkLst>
        </pc:spChg>
        <pc:spChg chg="add mod">
          <ac:chgData name="Luísa Ferreira" userId="dad567e2eb153e2a" providerId="LiveId" clId="{F2BA231F-51BB-4162-9184-D4B73C6012F7}" dt="2023-04-05T14:30:08.815" v="984" actId="6549"/>
          <ac:spMkLst>
            <pc:docMk/>
            <pc:sldMk cId="125645545" sldId="285"/>
            <ac:spMk id="3" creationId="{04E419E0-66B7-75AE-4153-5951E2808C06}"/>
          </ac:spMkLst>
        </pc:spChg>
        <pc:spChg chg="add mod">
          <ac:chgData name="Luísa Ferreira" userId="dad567e2eb153e2a" providerId="LiveId" clId="{F2BA231F-51BB-4162-9184-D4B73C6012F7}" dt="2023-04-05T14:30:15.531" v="986" actId="14100"/>
          <ac:spMkLst>
            <pc:docMk/>
            <pc:sldMk cId="125645545" sldId="285"/>
            <ac:spMk id="5" creationId="{0524AD0C-998A-6E56-CFC7-979F68DDA433}"/>
          </ac:spMkLst>
        </pc:spChg>
      </pc:sldChg>
      <pc:sldChg chg="addSp delSp modSp add mod">
        <pc:chgData name="Luísa Ferreira" userId="dad567e2eb153e2a" providerId="LiveId" clId="{F2BA231F-51BB-4162-9184-D4B73C6012F7}" dt="2023-04-05T14:31:07.145" v="997" actId="1076"/>
        <pc:sldMkLst>
          <pc:docMk/>
          <pc:sldMk cId="1894813420" sldId="286"/>
        </pc:sldMkLst>
        <pc:spChg chg="add del mod">
          <ac:chgData name="Luísa Ferreira" userId="dad567e2eb153e2a" providerId="LiveId" clId="{F2BA231F-51BB-4162-9184-D4B73C6012F7}" dt="2023-04-05T13:35:03.055" v="612" actId="478"/>
          <ac:spMkLst>
            <pc:docMk/>
            <pc:sldMk cId="1894813420" sldId="286"/>
            <ac:spMk id="3" creationId="{3B1A7B78-0C4E-6B45-2014-22CA753E78AC}"/>
          </ac:spMkLst>
        </pc:spChg>
        <pc:spChg chg="add mod">
          <ac:chgData name="Luísa Ferreira" userId="dad567e2eb153e2a" providerId="LiveId" clId="{F2BA231F-51BB-4162-9184-D4B73C6012F7}" dt="2023-04-05T14:30:38.251" v="990" actId="14100"/>
          <ac:spMkLst>
            <pc:docMk/>
            <pc:sldMk cId="1894813420" sldId="286"/>
            <ac:spMk id="5" creationId="{6EEB6D0A-A28D-35C7-7D20-FC3237ED1786}"/>
          </ac:spMkLst>
        </pc:spChg>
        <pc:spChg chg="add mod">
          <ac:chgData name="Luísa Ferreira" userId="dad567e2eb153e2a" providerId="LiveId" clId="{F2BA231F-51BB-4162-9184-D4B73C6012F7}" dt="2023-04-05T14:31:07.145" v="997" actId="1076"/>
          <ac:spMkLst>
            <pc:docMk/>
            <pc:sldMk cId="1894813420" sldId="286"/>
            <ac:spMk id="7" creationId="{CC764869-9BC9-F328-AE65-4F888A05D346}"/>
          </ac:spMkLst>
        </pc:spChg>
        <pc:spChg chg="add mod">
          <ac:chgData name="Luísa Ferreira" userId="dad567e2eb153e2a" providerId="LiveId" clId="{F2BA231F-51BB-4162-9184-D4B73C6012F7}" dt="2023-04-05T13:35:39.687" v="620"/>
          <ac:spMkLst>
            <pc:docMk/>
            <pc:sldMk cId="1894813420" sldId="286"/>
            <ac:spMk id="9" creationId="{D3AF56F2-1081-6132-1173-E8ED5F0030AB}"/>
          </ac:spMkLst>
        </pc:spChg>
        <pc:spChg chg="add mod">
          <ac:chgData name="Luísa Ferreira" userId="dad567e2eb153e2a" providerId="LiveId" clId="{F2BA231F-51BB-4162-9184-D4B73C6012F7}" dt="2023-04-05T13:35:39.687" v="620"/>
          <ac:spMkLst>
            <pc:docMk/>
            <pc:sldMk cId="1894813420" sldId="286"/>
            <ac:spMk id="12" creationId="{FAC37EA9-6681-117F-B62E-57EC7313BB3C}"/>
          </ac:spMkLst>
        </pc:spChg>
        <pc:spChg chg="add mod">
          <ac:chgData name="Luísa Ferreira" userId="dad567e2eb153e2a" providerId="LiveId" clId="{F2BA231F-51BB-4162-9184-D4B73C6012F7}" dt="2023-04-05T13:35:39.687" v="620"/>
          <ac:spMkLst>
            <pc:docMk/>
            <pc:sldMk cId="1894813420" sldId="286"/>
            <ac:spMk id="13" creationId="{5E8529DF-9BBD-BF39-3C44-596F9F6098EE}"/>
          </ac:spMkLst>
        </pc:spChg>
        <pc:spChg chg="add mod">
          <ac:chgData name="Luísa Ferreira" userId="dad567e2eb153e2a" providerId="LiveId" clId="{F2BA231F-51BB-4162-9184-D4B73C6012F7}" dt="2023-04-05T13:35:39.687" v="620"/>
          <ac:spMkLst>
            <pc:docMk/>
            <pc:sldMk cId="1894813420" sldId="286"/>
            <ac:spMk id="14" creationId="{820A3182-3E44-8FF2-FBA9-5E548F23E133}"/>
          </ac:spMkLst>
        </pc:spChg>
        <pc:spChg chg="add mod">
          <ac:chgData name="Luísa Ferreira" userId="dad567e2eb153e2a" providerId="LiveId" clId="{F2BA231F-51BB-4162-9184-D4B73C6012F7}" dt="2023-04-05T13:35:39.687" v="620"/>
          <ac:spMkLst>
            <pc:docMk/>
            <pc:sldMk cId="1894813420" sldId="286"/>
            <ac:spMk id="17" creationId="{BC1CDBCA-632F-1C98-B8EE-2A0BC78D9843}"/>
          </ac:spMkLst>
        </pc:spChg>
        <pc:spChg chg="add mod">
          <ac:chgData name="Luísa Ferreira" userId="dad567e2eb153e2a" providerId="LiveId" clId="{F2BA231F-51BB-4162-9184-D4B73C6012F7}" dt="2023-04-05T13:35:39.687" v="620"/>
          <ac:spMkLst>
            <pc:docMk/>
            <pc:sldMk cId="1894813420" sldId="286"/>
            <ac:spMk id="18" creationId="{89CFFFEA-1C84-F52A-338C-A75FF1719FB2}"/>
          </ac:spMkLst>
        </pc:spChg>
        <pc:spChg chg="add mod">
          <ac:chgData name="Luísa Ferreira" userId="dad567e2eb153e2a" providerId="LiveId" clId="{F2BA231F-51BB-4162-9184-D4B73C6012F7}" dt="2023-04-05T13:35:39.687" v="620"/>
          <ac:spMkLst>
            <pc:docMk/>
            <pc:sldMk cId="1894813420" sldId="286"/>
            <ac:spMk id="19" creationId="{315589A2-AAC7-8BC2-A53A-E3CCA92E450A}"/>
          </ac:spMkLst>
        </pc:spChg>
        <pc:spChg chg="add mod">
          <ac:chgData name="Luísa Ferreira" userId="dad567e2eb153e2a" providerId="LiveId" clId="{F2BA231F-51BB-4162-9184-D4B73C6012F7}" dt="2023-04-05T13:35:39.687" v="620"/>
          <ac:spMkLst>
            <pc:docMk/>
            <pc:sldMk cId="1894813420" sldId="286"/>
            <ac:spMk id="20" creationId="{8AB1FB02-17D4-874C-7535-8E03A37BD8E7}"/>
          </ac:spMkLst>
        </pc:spChg>
        <pc:grpChg chg="add mod">
          <ac:chgData name="Luísa Ferreira" userId="dad567e2eb153e2a" providerId="LiveId" clId="{F2BA231F-51BB-4162-9184-D4B73C6012F7}" dt="2023-04-05T14:30:33.577" v="989" actId="1076"/>
          <ac:grpSpMkLst>
            <pc:docMk/>
            <pc:sldMk cId="1894813420" sldId="286"/>
            <ac:grpSpMk id="8" creationId="{A1763629-B49A-610E-A30D-1824ED270A53}"/>
          </ac:grpSpMkLst>
        </pc:grpChg>
        <pc:cxnChg chg="add mod">
          <ac:chgData name="Luísa Ferreira" userId="dad567e2eb153e2a" providerId="LiveId" clId="{F2BA231F-51BB-4162-9184-D4B73C6012F7}" dt="2023-04-05T13:35:39.687" v="620"/>
          <ac:cxnSpMkLst>
            <pc:docMk/>
            <pc:sldMk cId="1894813420" sldId="286"/>
            <ac:cxnSpMk id="10" creationId="{73F83CD1-B556-EA0E-6776-B3F143BBBF32}"/>
          </ac:cxnSpMkLst>
        </pc:cxnChg>
        <pc:cxnChg chg="add mod">
          <ac:chgData name="Luísa Ferreira" userId="dad567e2eb153e2a" providerId="LiveId" clId="{F2BA231F-51BB-4162-9184-D4B73C6012F7}" dt="2023-04-05T13:35:39.687" v="620"/>
          <ac:cxnSpMkLst>
            <pc:docMk/>
            <pc:sldMk cId="1894813420" sldId="286"/>
            <ac:cxnSpMk id="11" creationId="{8170927F-04F3-7CC4-8D22-9A322939B062}"/>
          </ac:cxnSpMkLst>
        </pc:cxnChg>
        <pc:cxnChg chg="add mod">
          <ac:chgData name="Luísa Ferreira" userId="dad567e2eb153e2a" providerId="LiveId" clId="{F2BA231F-51BB-4162-9184-D4B73C6012F7}" dt="2023-04-05T13:35:39.687" v="620"/>
          <ac:cxnSpMkLst>
            <pc:docMk/>
            <pc:sldMk cId="1894813420" sldId="286"/>
            <ac:cxnSpMk id="15" creationId="{49C0E65F-1D87-5863-573B-282BEEABF43B}"/>
          </ac:cxnSpMkLst>
        </pc:cxnChg>
        <pc:cxnChg chg="add mod">
          <ac:chgData name="Luísa Ferreira" userId="dad567e2eb153e2a" providerId="LiveId" clId="{F2BA231F-51BB-4162-9184-D4B73C6012F7}" dt="2023-04-05T13:35:39.687" v="620"/>
          <ac:cxnSpMkLst>
            <pc:docMk/>
            <pc:sldMk cId="1894813420" sldId="286"/>
            <ac:cxnSpMk id="16" creationId="{B8CCA60E-6FA0-C52F-C69A-BC865F63FC96}"/>
          </ac:cxnSpMkLst>
        </pc:cxnChg>
        <pc:cxnChg chg="add mod">
          <ac:chgData name="Luísa Ferreira" userId="dad567e2eb153e2a" providerId="LiveId" clId="{F2BA231F-51BB-4162-9184-D4B73C6012F7}" dt="2023-04-05T13:35:39.687" v="620"/>
          <ac:cxnSpMkLst>
            <pc:docMk/>
            <pc:sldMk cId="1894813420" sldId="286"/>
            <ac:cxnSpMk id="21" creationId="{5DF1661B-B561-62E6-F187-B14EF4D646D5}"/>
          </ac:cxnSpMkLst>
        </pc:cxnChg>
        <pc:cxnChg chg="add mod">
          <ac:chgData name="Luísa Ferreira" userId="dad567e2eb153e2a" providerId="LiveId" clId="{F2BA231F-51BB-4162-9184-D4B73C6012F7}" dt="2023-04-05T13:35:39.687" v="620"/>
          <ac:cxnSpMkLst>
            <pc:docMk/>
            <pc:sldMk cId="1894813420" sldId="286"/>
            <ac:cxnSpMk id="22" creationId="{257290B8-6EE9-A9A8-B4B1-F90B4A396386}"/>
          </ac:cxnSpMkLst>
        </pc:cxnChg>
      </pc:sldChg>
      <pc:sldChg chg="addSp delSp modSp add mod modAnim">
        <pc:chgData name="Luísa Ferreira" userId="dad567e2eb153e2a" providerId="LiveId" clId="{F2BA231F-51BB-4162-9184-D4B73C6012F7}" dt="2023-04-12T15:12:30.021" v="1651" actId="1076"/>
        <pc:sldMkLst>
          <pc:docMk/>
          <pc:sldMk cId="2118959619" sldId="287"/>
        </pc:sldMkLst>
        <pc:spChg chg="add mod">
          <ac:chgData name="Luísa Ferreira" userId="dad567e2eb153e2a" providerId="LiveId" clId="{F2BA231F-51BB-4162-9184-D4B73C6012F7}" dt="2023-04-12T15:12:30.021" v="1651" actId="1076"/>
          <ac:spMkLst>
            <pc:docMk/>
            <pc:sldMk cId="2118959619" sldId="287"/>
            <ac:spMk id="2" creationId="{1F0C4EF2-1D12-D493-17E4-F89D473BCA27}"/>
          </ac:spMkLst>
        </pc:spChg>
        <pc:spChg chg="add del mod">
          <ac:chgData name="Luísa Ferreira" userId="dad567e2eb153e2a" providerId="LiveId" clId="{F2BA231F-51BB-4162-9184-D4B73C6012F7}" dt="2023-04-05T14:30:50.305" v="991" actId="478"/>
          <ac:spMkLst>
            <pc:docMk/>
            <pc:sldMk cId="2118959619" sldId="287"/>
            <ac:spMk id="3" creationId="{4FC0EB38-D561-D116-E9F1-8FD819FB7BC0}"/>
          </ac:spMkLst>
        </pc:spChg>
        <pc:spChg chg="add mod">
          <ac:chgData name="Luísa Ferreira" userId="dad567e2eb153e2a" providerId="LiveId" clId="{F2BA231F-51BB-4162-9184-D4B73C6012F7}" dt="2023-04-05T14:31:16.418" v="999" actId="1076"/>
          <ac:spMkLst>
            <pc:docMk/>
            <pc:sldMk cId="2118959619" sldId="287"/>
            <ac:spMk id="5" creationId="{AD206233-CD3A-7EC1-0D4E-1736DBFEF56F}"/>
          </ac:spMkLst>
        </pc:spChg>
      </pc:sldChg>
      <pc:sldChg chg="delSp modSp del mod delAnim modAnim">
        <pc:chgData name="Luísa Ferreira" userId="dad567e2eb153e2a" providerId="LiveId" clId="{F2BA231F-51BB-4162-9184-D4B73C6012F7}" dt="2023-04-05T13:21:41.873" v="494" actId="47"/>
        <pc:sldMkLst>
          <pc:docMk/>
          <pc:sldMk cId="3740683896" sldId="287"/>
        </pc:sldMkLst>
        <pc:spChg chg="mod">
          <ac:chgData name="Luísa Ferreira" userId="dad567e2eb153e2a" providerId="LiveId" clId="{F2BA231F-51BB-4162-9184-D4B73C6012F7}" dt="2023-03-29T18:29:33.423" v="453" actId="207"/>
          <ac:spMkLst>
            <pc:docMk/>
            <pc:sldMk cId="3740683896" sldId="287"/>
            <ac:spMk id="3" creationId="{00000000-0000-0000-0000-000000000000}"/>
          </ac:spMkLst>
        </pc:spChg>
        <pc:spChg chg="del mod">
          <ac:chgData name="Luísa Ferreira" userId="dad567e2eb153e2a" providerId="LiveId" clId="{F2BA231F-51BB-4162-9184-D4B73C6012F7}" dt="2023-03-29T14:55:11.437" v="82" actId="478"/>
          <ac:spMkLst>
            <pc:docMk/>
            <pc:sldMk cId="3740683896" sldId="287"/>
            <ac:spMk id="9" creationId="{00000000-0000-0000-0000-000000000000}"/>
          </ac:spMkLst>
        </pc:spChg>
      </pc:sldChg>
      <pc:sldChg chg="addSp delSp modSp add mod">
        <pc:chgData name="Luísa Ferreira" userId="dad567e2eb153e2a" providerId="LiveId" clId="{F2BA231F-51BB-4162-9184-D4B73C6012F7}" dt="2023-04-05T14:33:25.518" v="1037" actId="122"/>
        <pc:sldMkLst>
          <pc:docMk/>
          <pc:sldMk cId="3489651545" sldId="288"/>
        </pc:sldMkLst>
        <pc:spChg chg="add mod">
          <ac:chgData name="Luísa Ferreira" userId="dad567e2eb153e2a" providerId="LiveId" clId="{F2BA231F-51BB-4162-9184-D4B73C6012F7}" dt="2023-04-05T14:32:04.706" v="1010" actId="14100"/>
          <ac:spMkLst>
            <pc:docMk/>
            <pc:sldMk cId="3489651545" sldId="288"/>
            <ac:spMk id="3" creationId="{61F2F713-9B03-95DA-567D-8E6104FAC752}"/>
          </ac:spMkLst>
        </pc:spChg>
        <pc:spChg chg="add mod">
          <ac:chgData name="Luísa Ferreira" userId="dad567e2eb153e2a" providerId="LiveId" clId="{F2BA231F-51BB-4162-9184-D4B73C6012F7}" dt="2023-04-05T13:36:34.306" v="628"/>
          <ac:spMkLst>
            <pc:docMk/>
            <pc:sldMk cId="3489651545" sldId="288"/>
            <ac:spMk id="6" creationId="{27C0BC60-FCA1-D793-0E41-4A3BD3896286}"/>
          </ac:spMkLst>
        </pc:spChg>
        <pc:spChg chg="add mod">
          <ac:chgData name="Luísa Ferreira" userId="dad567e2eb153e2a" providerId="LiveId" clId="{F2BA231F-51BB-4162-9184-D4B73C6012F7}" dt="2023-04-05T13:36:34.306" v="628"/>
          <ac:spMkLst>
            <pc:docMk/>
            <pc:sldMk cId="3489651545" sldId="288"/>
            <ac:spMk id="7" creationId="{249CA58F-79FD-ECE6-B762-4626CA4A9842}"/>
          </ac:spMkLst>
        </pc:spChg>
        <pc:spChg chg="add mod">
          <ac:chgData name="Luísa Ferreira" userId="dad567e2eb153e2a" providerId="LiveId" clId="{F2BA231F-51BB-4162-9184-D4B73C6012F7}" dt="2023-04-05T14:33:06.777" v="1034" actId="1076"/>
          <ac:spMkLst>
            <pc:docMk/>
            <pc:sldMk cId="3489651545" sldId="288"/>
            <ac:spMk id="9" creationId="{578E3EAF-B9FF-1844-1413-EEE199446B5B}"/>
          </ac:spMkLst>
        </pc:spChg>
        <pc:spChg chg="add mod">
          <ac:chgData name="Luísa Ferreira" userId="dad567e2eb153e2a" providerId="LiveId" clId="{F2BA231F-51BB-4162-9184-D4B73C6012F7}" dt="2023-04-05T14:32:48.978" v="1027" actId="1076"/>
          <ac:spMkLst>
            <pc:docMk/>
            <pc:sldMk cId="3489651545" sldId="288"/>
            <ac:spMk id="11" creationId="{33CF2021-930E-BCAC-FABC-CD2762AB684E}"/>
          </ac:spMkLst>
        </pc:spChg>
        <pc:spChg chg="add mod">
          <ac:chgData name="Luísa Ferreira" userId="dad567e2eb153e2a" providerId="LiveId" clId="{F2BA231F-51BB-4162-9184-D4B73C6012F7}" dt="2023-04-05T13:36:34.306" v="628"/>
          <ac:spMkLst>
            <pc:docMk/>
            <pc:sldMk cId="3489651545" sldId="288"/>
            <ac:spMk id="13" creationId="{3851053E-70EB-DB1F-0AFE-386B2A1919C2}"/>
          </ac:spMkLst>
        </pc:spChg>
        <pc:spChg chg="add mod">
          <ac:chgData name="Luísa Ferreira" userId="dad567e2eb153e2a" providerId="LiveId" clId="{F2BA231F-51BB-4162-9184-D4B73C6012F7}" dt="2023-04-05T14:33:25.518" v="1037" actId="122"/>
          <ac:spMkLst>
            <pc:docMk/>
            <pc:sldMk cId="3489651545" sldId="288"/>
            <ac:spMk id="16" creationId="{D92A80E2-4F22-E8CD-9996-5595D8F7AB12}"/>
          </ac:spMkLst>
        </pc:spChg>
        <pc:spChg chg="add mod">
          <ac:chgData name="Luísa Ferreira" userId="dad567e2eb153e2a" providerId="LiveId" clId="{F2BA231F-51BB-4162-9184-D4B73C6012F7}" dt="2023-04-05T14:33:11.419" v="1035" actId="1076"/>
          <ac:spMkLst>
            <pc:docMk/>
            <pc:sldMk cId="3489651545" sldId="288"/>
            <ac:spMk id="17" creationId="{DF0A23C9-EB14-6AA5-F469-D231D0CB2EA7}"/>
          </ac:spMkLst>
        </pc:spChg>
        <pc:spChg chg="add mod">
          <ac:chgData name="Luísa Ferreira" userId="dad567e2eb153e2a" providerId="LiveId" clId="{F2BA231F-51BB-4162-9184-D4B73C6012F7}" dt="2023-04-05T14:33:14.968" v="1036" actId="1076"/>
          <ac:spMkLst>
            <pc:docMk/>
            <pc:sldMk cId="3489651545" sldId="288"/>
            <ac:spMk id="18" creationId="{290A20B7-0091-4902-BD16-03AB420D241E}"/>
          </ac:spMkLst>
        </pc:spChg>
        <pc:spChg chg="add mod">
          <ac:chgData name="Luísa Ferreira" userId="dad567e2eb153e2a" providerId="LiveId" clId="{F2BA231F-51BB-4162-9184-D4B73C6012F7}" dt="2023-04-05T13:36:34.306" v="628"/>
          <ac:spMkLst>
            <pc:docMk/>
            <pc:sldMk cId="3489651545" sldId="288"/>
            <ac:spMk id="21" creationId="{BE1206FE-369C-02EE-E526-40B716264920}"/>
          </ac:spMkLst>
        </pc:spChg>
        <pc:spChg chg="add mod">
          <ac:chgData name="Luísa Ferreira" userId="dad567e2eb153e2a" providerId="LiveId" clId="{F2BA231F-51BB-4162-9184-D4B73C6012F7}" dt="2023-04-05T13:36:34.306" v="628"/>
          <ac:spMkLst>
            <pc:docMk/>
            <pc:sldMk cId="3489651545" sldId="288"/>
            <ac:spMk id="22" creationId="{44DCB465-254A-05D2-49C2-912B8496ED8A}"/>
          </ac:spMkLst>
        </pc:spChg>
        <pc:spChg chg="add mod">
          <ac:chgData name="Luísa Ferreira" userId="dad567e2eb153e2a" providerId="LiveId" clId="{F2BA231F-51BB-4162-9184-D4B73C6012F7}" dt="2023-04-05T14:33:02.651" v="1033" actId="1076"/>
          <ac:spMkLst>
            <pc:docMk/>
            <pc:sldMk cId="3489651545" sldId="288"/>
            <ac:spMk id="23" creationId="{177D78F2-3C5E-0431-1818-3BE4E4B80CA6}"/>
          </ac:spMkLst>
        </pc:spChg>
        <pc:spChg chg="add mod">
          <ac:chgData name="Luísa Ferreira" userId="dad567e2eb153e2a" providerId="LiveId" clId="{F2BA231F-51BB-4162-9184-D4B73C6012F7}" dt="2023-04-05T14:32:56.337" v="1030" actId="1076"/>
          <ac:spMkLst>
            <pc:docMk/>
            <pc:sldMk cId="3489651545" sldId="288"/>
            <ac:spMk id="24" creationId="{0636A47C-B15D-3EB3-5DE4-0330774F45AC}"/>
          </ac:spMkLst>
        </pc:spChg>
        <pc:spChg chg="add del">
          <ac:chgData name="Luísa Ferreira" userId="dad567e2eb153e2a" providerId="LiveId" clId="{F2BA231F-51BB-4162-9184-D4B73C6012F7}" dt="2023-04-05T14:31:43.308" v="1004" actId="478"/>
          <ac:spMkLst>
            <pc:docMk/>
            <pc:sldMk cId="3489651545" sldId="288"/>
            <ac:spMk id="28" creationId="{CE436F57-3A5F-00E1-7712-A2918BC6E579}"/>
          </ac:spMkLst>
        </pc:spChg>
        <pc:grpChg chg="add mod">
          <ac:chgData name="Luísa Ferreira" userId="dad567e2eb153e2a" providerId="LiveId" clId="{F2BA231F-51BB-4162-9184-D4B73C6012F7}" dt="2023-04-05T14:32:16.954" v="1012" actId="1076"/>
          <ac:grpSpMkLst>
            <pc:docMk/>
            <pc:sldMk cId="3489651545" sldId="288"/>
            <ac:grpSpMk id="4" creationId="{72E198E1-DB43-D164-7416-7AD55A8BD5A3}"/>
          </ac:grpSpMkLst>
        </pc:grpChg>
        <pc:grpChg chg="add mod">
          <ac:chgData name="Luísa Ferreira" userId="dad567e2eb153e2a" providerId="LiveId" clId="{F2BA231F-51BB-4162-9184-D4B73C6012F7}" dt="2023-04-05T13:36:34.306" v="628"/>
          <ac:grpSpMkLst>
            <pc:docMk/>
            <pc:sldMk cId="3489651545" sldId="288"/>
            <ac:grpSpMk id="5" creationId="{31337ED8-6F44-62A2-3E1B-60A8A9847E60}"/>
          </ac:grpSpMkLst>
        </pc:grpChg>
        <pc:grpChg chg="add mod">
          <ac:chgData name="Luísa Ferreira" userId="dad567e2eb153e2a" providerId="LiveId" clId="{F2BA231F-51BB-4162-9184-D4B73C6012F7}" dt="2023-04-05T13:36:34.306" v="628"/>
          <ac:grpSpMkLst>
            <pc:docMk/>
            <pc:sldMk cId="3489651545" sldId="288"/>
            <ac:grpSpMk id="8" creationId="{0D9C211D-3FD0-1EDD-E33D-13229A3B29CA}"/>
          </ac:grpSpMkLst>
        </pc:grpChg>
        <pc:cxnChg chg="add mod">
          <ac:chgData name="Luísa Ferreira" userId="dad567e2eb153e2a" providerId="LiveId" clId="{F2BA231F-51BB-4162-9184-D4B73C6012F7}" dt="2023-04-05T13:36:34.306" v="628"/>
          <ac:cxnSpMkLst>
            <pc:docMk/>
            <pc:sldMk cId="3489651545" sldId="288"/>
            <ac:cxnSpMk id="10" creationId="{A91010C5-6C5E-D48A-135F-95AB85C33397}"/>
          </ac:cxnSpMkLst>
        </pc:cxnChg>
        <pc:cxnChg chg="add mod">
          <ac:chgData name="Luísa Ferreira" userId="dad567e2eb153e2a" providerId="LiveId" clId="{F2BA231F-51BB-4162-9184-D4B73C6012F7}" dt="2023-04-05T13:36:34.306" v="628"/>
          <ac:cxnSpMkLst>
            <pc:docMk/>
            <pc:sldMk cId="3489651545" sldId="288"/>
            <ac:cxnSpMk id="12" creationId="{617E12EE-4B1E-13A1-9C82-2FC91A3314CB}"/>
          </ac:cxnSpMkLst>
        </pc:cxnChg>
        <pc:cxnChg chg="add mod">
          <ac:chgData name="Luísa Ferreira" userId="dad567e2eb153e2a" providerId="LiveId" clId="{F2BA231F-51BB-4162-9184-D4B73C6012F7}" dt="2023-04-05T13:36:34.306" v="628"/>
          <ac:cxnSpMkLst>
            <pc:docMk/>
            <pc:sldMk cId="3489651545" sldId="288"/>
            <ac:cxnSpMk id="14" creationId="{6755468A-0FF6-B8D7-A348-870F1957040D}"/>
          </ac:cxnSpMkLst>
        </pc:cxnChg>
        <pc:cxnChg chg="add mod">
          <ac:chgData name="Luísa Ferreira" userId="dad567e2eb153e2a" providerId="LiveId" clId="{F2BA231F-51BB-4162-9184-D4B73C6012F7}" dt="2023-04-05T13:36:34.306" v="628"/>
          <ac:cxnSpMkLst>
            <pc:docMk/>
            <pc:sldMk cId="3489651545" sldId="288"/>
            <ac:cxnSpMk id="15" creationId="{A72D19F9-7054-395B-29DD-D1379E5E46B7}"/>
          </ac:cxnSpMkLst>
        </pc:cxnChg>
        <pc:cxnChg chg="add mod">
          <ac:chgData name="Luísa Ferreira" userId="dad567e2eb153e2a" providerId="LiveId" clId="{F2BA231F-51BB-4162-9184-D4B73C6012F7}" dt="2023-04-05T14:33:11.419" v="1035" actId="1076"/>
          <ac:cxnSpMkLst>
            <pc:docMk/>
            <pc:sldMk cId="3489651545" sldId="288"/>
            <ac:cxnSpMk id="19" creationId="{D35FBCCA-B759-7974-F32D-7F7E4E91CAB4}"/>
          </ac:cxnSpMkLst>
        </pc:cxnChg>
        <pc:cxnChg chg="add mod">
          <ac:chgData name="Luísa Ferreira" userId="dad567e2eb153e2a" providerId="LiveId" clId="{F2BA231F-51BB-4162-9184-D4B73C6012F7}" dt="2023-04-05T13:36:34.306" v="628"/>
          <ac:cxnSpMkLst>
            <pc:docMk/>
            <pc:sldMk cId="3489651545" sldId="288"/>
            <ac:cxnSpMk id="20" creationId="{ADD73156-2072-5C69-E602-C5F26B26E6FF}"/>
          </ac:cxnSpMkLst>
        </pc:cxnChg>
        <pc:cxnChg chg="add mod">
          <ac:chgData name="Luísa Ferreira" userId="dad567e2eb153e2a" providerId="LiveId" clId="{F2BA231F-51BB-4162-9184-D4B73C6012F7}" dt="2023-04-05T13:36:34.306" v="628"/>
          <ac:cxnSpMkLst>
            <pc:docMk/>
            <pc:sldMk cId="3489651545" sldId="288"/>
            <ac:cxnSpMk id="25" creationId="{12CD0F2A-CAF2-440D-F8E4-325AA30D0FD7}"/>
          </ac:cxnSpMkLst>
        </pc:cxnChg>
        <pc:cxnChg chg="add mod">
          <ac:chgData name="Luísa Ferreira" userId="dad567e2eb153e2a" providerId="LiveId" clId="{F2BA231F-51BB-4162-9184-D4B73C6012F7}" dt="2023-04-05T14:33:14.968" v="1036" actId="1076"/>
          <ac:cxnSpMkLst>
            <pc:docMk/>
            <pc:sldMk cId="3489651545" sldId="288"/>
            <ac:cxnSpMk id="26" creationId="{E68E8348-033E-74B9-DE4D-20E813AD8E90}"/>
          </ac:cxnSpMkLst>
        </pc:cxnChg>
      </pc:sldChg>
      <pc:sldChg chg="addSp delSp modSp del mod delAnim modAnim">
        <pc:chgData name="Luísa Ferreira" userId="dad567e2eb153e2a" providerId="LiveId" clId="{F2BA231F-51BB-4162-9184-D4B73C6012F7}" dt="2023-04-05T13:21:43.711" v="498" actId="47"/>
        <pc:sldMkLst>
          <pc:docMk/>
          <pc:sldMk cId="3543387729" sldId="288"/>
        </pc:sldMkLst>
        <pc:spChg chg="add mod">
          <ac:chgData name="Luísa Ferreira" userId="dad567e2eb153e2a" providerId="LiveId" clId="{F2BA231F-51BB-4162-9184-D4B73C6012F7}" dt="2023-03-29T14:58:21.746" v="113" actId="1076"/>
          <ac:spMkLst>
            <pc:docMk/>
            <pc:sldMk cId="3543387729" sldId="288"/>
            <ac:spMk id="2" creationId="{46164105-94E2-1A82-0C48-75A4062B024C}"/>
          </ac:spMkLst>
        </pc:spChg>
        <pc:spChg chg="mod">
          <ac:chgData name="Luísa Ferreira" userId="dad567e2eb153e2a" providerId="LiveId" clId="{F2BA231F-51BB-4162-9184-D4B73C6012F7}" dt="2023-03-29T18:29:53.712" v="457" actId="207"/>
          <ac:spMkLst>
            <pc:docMk/>
            <pc:sldMk cId="3543387729" sldId="288"/>
            <ac:spMk id="3" creationId="{00000000-0000-0000-0000-000000000000}"/>
          </ac:spMkLst>
        </pc:spChg>
        <pc:spChg chg="mod">
          <ac:chgData name="Luísa Ferreira" userId="dad567e2eb153e2a" providerId="LiveId" clId="{F2BA231F-51BB-4162-9184-D4B73C6012F7}" dt="2023-03-29T15:13:01.874" v="248" actId="114"/>
          <ac:spMkLst>
            <pc:docMk/>
            <pc:sldMk cId="3543387729" sldId="288"/>
            <ac:spMk id="4" creationId="{1F36C44C-9899-3FD4-0C2B-B088475B636E}"/>
          </ac:spMkLst>
        </pc:spChg>
        <pc:spChg chg="add mod">
          <ac:chgData name="Luísa Ferreira" userId="dad567e2eb153e2a" providerId="LiveId" clId="{F2BA231F-51BB-4162-9184-D4B73C6012F7}" dt="2023-03-29T14:58:35.220" v="116" actId="1076"/>
          <ac:spMkLst>
            <pc:docMk/>
            <pc:sldMk cId="3543387729" sldId="288"/>
            <ac:spMk id="6" creationId="{0A6B93AB-1E13-9FC1-E582-566C48BD6129}"/>
          </ac:spMkLst>
        </pc:spChg>
        <pc:spChg chg="add mod">
          <ac:chgData name="Luísa Ferreira" userId="dad567e2eb153e2a" providerId="LiveId" clId="{F2BA231F-51BB-4162-9184-D4B73C6012F7}" dt="2023-03-29T14:58:49.326" v="118" actId="1076"/>
          <ac:spMkLst>
            <pc:docMk/>
            <pc:sldMk cId="3543387729" sldId="288"/>
            <ac:spMk id="8" creationId="{C9201419-04FD-721E-DAF8-6B21E187795E}"/>
          </ac:spMkLst>
        </pc:spChg>
        <pc:spChg chg="add del mod">
          <ac:chgData name="Luísa Ferreira" userId="dad567e2eb153e2a" providerId="LiveId" clId="{F2BA231F-51BB-4162-9184-D4B73C6012F7}" dt="2023-03-29T14:59:02.031" v="122"/>
          <ac:spMkLst>
            <pc:docMk/>
            <pc:sldMk cId="3543387729" sldId="288"/>
            <ac:spMk id="9" creationId="{1A5FFFA4-0A61-194D-597C-588ECE5616E9}"/>
          </ac:spMkLst>
        </pc:spChg>
        <pc:spChg chg="mod">
          <ac:chgData name="Luísa Ferreira" userId="dad567e2eb153e2a" providerId="LiveId" clId="{F2BA231F-51BB-4162-9184-D4B73C6012F7}" dt="2023-03-29T15:12:39.224" v="245" actId="207"/>
          <ac:spMkLst>
            <pc:docMk/>
            <pc:sldMk cId="3543387729" sldId="288"/>
            <ac:spMk id="10" creationId="{3453E504-6DB0-93F7-4EE1-1677BBEDD05B}"/>
          </ac:spMkLst>
        </pc:spChg>
        <pc:spChg chg="add mod">
          <ac:chgData name="Luísa Ferreira" userId="dad567e2eb153e2a" providerId="LiveId" clId="{F2BA231F-51BB-4162-9184-D4B73C6012F7}" dt="2023-03-29T15:08:24.318" v="212" actId="1076"/>
          <ac:spMkLst>
            <pc:docMk/>
            <pc:sldMk cId="3543387729" sldId="288"/>
            <ac:spMk id="11" creationId="{3788BD06-EBEC-1DE9-3B09-1BE8A483A1CB}"/>
          </ac:spMkLst>
        </pc:spChg>
        <pc:spChg chg="add mod">
          <ac:chgData name="Luísa Ferreira" userId="dad567e2eb153e2a" providerId="LiveId" clId="{F2BA231F-51BB-4162-9184-D4B73C6012F7}" dt="2023-03-29T15:08:43.990" v="215" actId="1076"/>
          <ac:spMkLst>
            <pc:docMk/>
            <pc:sldMk cId="3543387729" sldId="288"/>
            <ac:spMk id="12" creationId="{B4E00D0A-B64D-D509-B9D0-F53ADEEFB164}"/>
          </ac:spMkLst>
        </pc:spChg>
      </pc:sldChg>
      <pc:sldChg chg="addSp delSp modSp add mod modAnim">
        <pc:chgData name="Luísa Ferreira" userId="dad567e2eb153e2a" providerId="LiveId" clId="{F2BA231F-51BB-4162-9184-D4B73C6012F7}" dt="2023-04-12T15:12:46.624" v="1653" actId="1076"/>
        <pc:sldMkLst>
          <pc:docMk/>
          <pc:sldMk cId="696939586" sldId="289"/>
        </pc:sldMkLst>
        <pc:spChg chg="add mod">
          <ac:chgData name="Luísa Ferreira" userId="dad567e2eb153e2a" providerId="LiveId" clId="{F2BA231F-51BB-4162-9184-D4B73C6012F7}" dt="2023-04-12T15:12:46.624" v="1653" actId="1076"/>
          <ac:spMkLst>
            <pc:docMk/>
            <pc:sldMk cId="696939586" sldId="289"/>
            <ac:spMk id="2" creationId="{090850C6-FD96-5D73-B043-DB5E24D1E907}"/>
          </ac:spMkLst>
        </pc:spChg>
        <pc:spChg chg="add del mod">
          <ac:chgData name="Luísa Ferreira" userId="dad567e2eb153e2a" providerId="LiveId" clId="{F2BA231F-51BB-4162-9184-D4B73C6012F7}" dt="2023-04-05T14:31:33.472" v="1002" actId="478"/>
          <ac:spMkLst>
            <pc:docMk/>
            <pc:sldMk cId="696939586" sldId="289"/>
            <ac:spMk id="3" creationId="{21E75F03-5EB6-4599-8951-35B1982ED72E}"/>
          </ac:spMkLst>
        </pc:spChg>
        <pc:spChg chg="add mod">
          <ac:chgData name="Luísa Ferreira" userId="dad567e2eb153e2a" providerId="LiveId" clId="{F2BA231F-51BB-4162-9184-D4B73C6012F7}" dt="2023-04-05T14:33:36.882" v="1039" actId="1076"/>
          <ac:spMkLst>
            <pc:docMk/>
            <pc:sldMk cId="696939586" sldId="289"/>
            <ac:spMk id="4" creationId="{A8A94F13-81C1-0762-CF01-39ED75CC41EB}"/>
          </ac:spMkLst>
        </pc:spChg>
      </pc:sldChg>
      <pc:sldChg chg="addSp delSp modSp add mod">
        <pc:chgData name="Luísa Ferreira" userId="dad567e2eb153e2a" providerId="LiveId" clId="{F2BA231F-51BB-4162-9184-D4B73C6012F7}" dt="2023-04-05T14:37:24.771" v="1095" actId="403"/>
        <pc:sldMkLst>
          <pc:docMk/>
          <pc:sldMk cId="3765055954" sldId="290"/>
        </pc:sldMkLst>
        <pc:spChg chg="add mod">
          <ac:chgData name="Luísa Ferreira" userId="dad567e2eb153e2a" providerId="LiveId" clId="{F2BA231F-51BB-4162-9184-D4B73C6012F7}" dt="2023-04-05T14:34:08.489" v="1047" actId="1076"/>
          <ac:spMkLst>
            <pc:docMk/>
            <pc:sldMk cId="3765055954" sldId="290"/>
            <ac:spMk id="3" creationId="{CD4C30A7-BAB8-69F8-317F-31594CADD3DE}"/>
          </ac:spMkLst>
        </pc:spChg>
        <pc:spChg chg="add mod">
          <ac:chgData name="Luísa Ferreira" userId="dad567e2eb153e2a" providerId="LiveId" clId="{F2BA231F-51BB-4162-9184-D4B73C6012F7}" dt="2023-04-05T13:37:24.844" v="634"/>
          <ac:spMkLst>
            <pc:docMk/>
            <pc:sldMk cId="3765055954" sldId="290"/>
            <ac:spMk id="6" creationId="{E8F2F181-BA7B-E9C5-E77A-3D42BD817A5B}"/>
          </ac:spMkLst>
        </pc:spChg>
        <pc:spChg chg="add mod">
          <ac:chgData name="Luísa Ferreira" userId="dad567e2eb153e2a" providerId="LiveId" clId="{F2BA231F-51BB-4162-9184-D4B73C6012F7}" dt="2023-04-05T13:37:24.844" v="634"/>
          <ac:spMkLst>
            <pc:docMk/>
            <pc:sldMk cId="3765055954" sldId="290"/>
            <ac:spMk id="7" creationId="{CC890924-16DF-657B-4484-42C3224B8C4A}"/>
          </ac:spMkLst>
        </pc:spChg>
        <pc:spChg chg="add mod">
          <ac:chgData name="Luísa Ferreira" userId="dad567e2eb153e2a" providerId="LiveId" clId="{F2BA231F-51BB-4162-9184-D4B73C6012F7}" dt="2023-04-05T14:36:43.785" v="1081" actId="1076"/>
          <ac:spMkLst>
            <pc:docMk/>
            <pc:sldMk cId="3765055954" sldId="290"/>
            <ac:spMk id="9" creationId="{82856728-7EEA-3D98-D054-20FB52B09D94}"/>
          </ac:spMkLst>
        </pc:spChg>
        <pc:spChg chg="add mod">
          <ac:chgData name="Luísa Ferreira" userId="dad567e2eb153e2a" providerId="LiveId" clId="{F2BA231F-51BB-4162-9184-D4B73C6012F7}" dt="2023-04-05T14:37:01.682" v="1089" actId="403"/>
          <ac:spMkLst>
            <pc:docMk/>
            <pc:sldMk cId="3765055954" sldId="290"/>
            <ac:spMk id="11" creationId="{69365EAD-F98A-53D0-EB4C-3BE1443AE015}"/>
          </ac:spMkLst>
        </pc:spChg>
        <pc:spChg chg="add mod">
          <ac:chgData name="Luísa Ferreira" userId="dad567e2eb153e2a" providerId="LiveId" clId="{F2BA231F-51BB-4162-9184-D4B73C6012F7}" dt="2023-04-05T13:37:24.844" v="634"/>
          <ac:spMkLst>
            <pc:docMk/>
            <pc:sldMk cId="3765055954" sldId="290"/>
            <ac:spMk id="13" creationId="{358880F1-7042-D09E-127C-7EE6834DACC4}"/>
          </ac:spMkLst>
        </pc:spChg>
        <pc:spChg chg="add mod">
          <ac:chgData name="Luísa Ferreira" userId="dad567e2eb153e2a" providerId="LiveId" clId="{F2BA231F-51BB-4162-9184-D4B73C6012F7}" dt="2023-04-05T14:37:17.843" v="1094" actId="403"/>
          <ac:spMkLst>
            <pc:docMk/>
            <pc:sldMk cId="3765055954" sldId="290"/>
            <ac:spMk id="16" creationId="{0BB10BCA-167A-FD13-62C2-1C79098D6A09}"/>
          </ac:spMkLst>
        </pc:spChg>
        <pc:spChg chg="add mod">
          <ac:chgData name="Luísa Ferreira" userId="dad567e2eb153e2a" providerId="LiveId" clId="{F2BA231F-51BB-4162-9184-D4B73C6012F7}" dt="2023-04-05T14:36:57.890" v="1087" actId="404"/>
          <ac:spMkLst>
            <pc:docMk/>
            <pc:sldMk cId="3765055954" sldId="290"/>
            <ac:spMk id="17" creationId="{EDE16733-2EAD-C1D8-BC7A-CD3ABE720A76}"/>
          </ac:spMkLst>
        </pc:spChg>
        <pc:spChg chg="add mod">
          <ac:chgData name="Luísa Ferreira" userId="dad567e2eb153e2a" providerId="LiveId" clId="{F2BA231F-51BB-4162-9184-D4B73C6012F7}" dt="2023-04-05T14:37:24.771" v="1095" actId="403"/>
          <ac:spMkLst>
            <pc:docMk/>
            <pc:sldMk cId="3765055954" sldId="290"/>
            <ac:spMk id="18" creationId="{50EEC203-61A8-9CA7-DACF-7340815B355D}"/>
          </ac:spMkLst>
        </pc:spChg>
        <pc:spChg chg="add mod">
          <ac:chgData name="Luísa Ferreira" userId="dad567e2eb153e2a" providerId="LiveId" clId="{F2BA231F-51BB-4162-9184-D4B73C6012F7}" dt="2023-04-05T13:37:24.844" v="634"/>
          <ac:spMkLst>
            <pc:docMk/>
            <pc:sldMk cId="3765055954" sldId="290"/>
            <ac:spMk id="21" creationId="{F70D6C6F-106E-130A-3D7E-9BE2E13A128A}"/>
          </ac:spMkLst>
        </pc:spChg>
        <pc:spChg chg="add mod">
          <ac:chgData name="Luísa Ferreira" userId="dad567e2eb153e2a" providerId="LiveId" clId="{F2BA231F-51BB-4162-9184-D4B73C6012F7}" dt="2023-04-05T13:37:24.844" v="634"/>
          <ac:spMkLst>
            <pc:docMk/>
            <pc:sldMk cId="3765055954" sldId="290"/>
            <ac:spMk id="22" creationId="{0BB3EE68-8D9C-058A-1E9A-3F1C735A8101}"/>
          </ac:spMkLst>
        </pc:spChg>
        <pc:spChg chg="add mod">
          <ac:chgData name="Luísa Ferreira" userId="dad567e2eb153e2a" providerId="LiveId" clId="{F2BA231F-51BB-4162-9184-D4B73C6012F7}" dt="2023-04-05T14:37:13.907" v="1093" actId="403"/>
          <ac:spMkLst>
            <pc:docMk/>
            <pc:sldMk cId="3765055954" sldId="290"/>
            <ac:spMk id="23" creationId="{9097CC2E-C820-9504-0205-E86D0D81E3D1}"/>
          </ac:spMkLst>
        </pc:spChg>
        <pc:spChg chg="add mod">
          <ac:chgData name="Luísa Ferreira" userId="dad567e2eb153e2a" providerId="LiveId" clId="{F2BA231F-51BB-4162-9184-D4B73C6012F7}" dt="2023-04-05T14:37:07.618" v="1091" actId="403"/>
          <ac:spMkLst>
            <pc:docMk/>
            <pc:sldMk cId="3765055954" sldId="290"/>
            <ac:spMk id="24" creationId="{E0A8B6BA-0E03-C456-0635-A252C7908AB3}"/>
          </ac:spMkLst>
        </pc:spChg>
        <pc:spChg chg="add del">
          <ac:chgData name="Luísa Ferreira" userId="dad567e2eb153e2a" providerId="LiveId" clId="{F2BA231F-51BB-4162-9184-D4B73C6012F7}" dt="2023-04-05T14:33:55.454" v="1042" actId="478"/>
          <ac:spMkLst>
            <pc:docMk/>
            <pc:sldMk cId="3765055954" sldId="290"/>
            <ac:spMk id="28" creationId="{946C64F8-8377-A36D-5BDF-6E507ECE9944}"/>
          </ac:spMkLst>
        </pc:spChg>
        <pc:grpChg chg="add mod">
          <ac:chgData name="Luísa Ferreira" userId="dad567e2eb153e2a" providerId="LiveId" clId="{F2BA231F-51BB-4162-9184-D4B73C6012F7}" dt="2023-04-05T14:36:33.634" v="1076" actId="14100"/>
          <ac:grpSpMkLst>
            <pc:docMk/>
            <pc:sldMk cId="3765055954" sldId="290"/>
            <ac:grpSpMk id="4" creationId="{8A21B132-9E2E-E661-3398-703886403D97}"/>
          </ac:grpSpMkLst>
        </pc:grpChg>
        <pc:grpChg chg="add mod">
          <ac:chgData name="Luísa Ferreira" userId="dad567e2eb153e2a" providerId="LiveId" clId="{F2BA231F-51BB-4162-9184-D4B73C6012F7}" dt="2023-04-05T13:37:24.844" v="634"/>
          <ac:grpSpMkLst>
            <pc:docMk/>
            <pc:sldMk cId="3765055954" sldId="290"/>
            <ac:grpSpMk id="5" creationId="{73013140-56E7-1C82-45E0-F45C7559EDE6}"/>
          </ac:grpSpMkLst>
        </pc:grpChg>
        <pc:grpChg chg="add mod">
          <ac:chgData name="Luísa Ferreira" userId="dad567e2eb153e2a" providerId="LiveId" clId="{F2BA231F-51BB-4162-9184-D4B73C6012F7}" dt="2023-04-05T13:37:24.844" v="634"/>
          <ac:grpSpMkLst>
            <pc:docMk/>
            <pc:sldMk cId="3765055954" sldId="290"/>
            <ac:grpSpMk id="8" creationId="{394CA34D-32F1-F0E9-B00E-E4C5FF85E7E6}"/>
          </ac:grpSpMkLst>
        </pc:grpChg>
        <pc:cxnChg chg="add mod">
          <ac:chgData name="Luísa Ferreira" userId="dad567e2eb153e2a" providerId="LiveId" clId="{F2BA231F-51BB-4162-9184-D4B73C6012F7}" dt="2023-04-05T13:37:24.844" v="634"/>
          <ac:cxnSpMkLst>
            <pc:docMk/>
            <pc:sldMk cId="3765055954" sldId="290"/>
            <ac:cxnSpMk id="10" creationId="{7C4BF9C4-2F24-9682-08F6-6B84E7BBC4F2}"/>
          </ac:cxnSpMkLst>
        </pc:cxnChg>
        <pc:cxnChg chg="add mod">
          <ac:chgData name="Luísa Ferreira" userId="dad567e2eb153e2a" providerId="LiveId" clId="{F2BA231F-51BB-4162-9184-D4B73C6012F7}" dt="2023-04-05T13:37:24.844" v="634"/>
          <ac:cxnSpMkLst>
            <pc:docMk/>
            <pc:sldMk cId="3765055954" sldId="290"/>
            <ac:cxnSpMk id="12" creationId="{99AB09ED-6BC1-AD99-A8D6-9C45E80B4748}"/>
          </ac:cxnSpMkLst>
        </pc:cxnChg>
        <pc:cxnChg chg="add mod">
          <ac:chgData name="Luísa Ferreira" userId="dad567e2eb153e2a" providerId="LiveId" clId="{F2BA231F-51BB-4162-9184-D4B73C6012F7}" dt="2023-04-05T13:37:24.844" v="634"/>
          <ac:cxnSpMkLst>
            <pc:docMk/>
            <pc:sldMk cId="3765055954" sldId="290"/>
            <ac:cxnSpMk id="14" creationId="{9F7F8EE0-F788-5BAE-9526-D9CCC10090FB}"/>
          </ac:cxnSpMkLst>
        </pc:cxnChg>
        <pc:cxnChg chg="add mod">
          <ac:chgData name="Luísa Ferreira" userId="dad567e2eb153e2a" providerId="LiveId" clId="{F2BA231F-51BB-4162-9184-D4B73C6012F7}" dt="2023-04-05T13:37:24.844" v="634"/>
          <ac:cxnSpMkLst>
            <pc:docMk/>
            <pc:sldMk cId="3765055954" sldId="290"/>
            <ac:cxnSpMk id="15" creationId="{04403779-A156-BFCA-2091-2914A7A827EF}"/>
          </ac:cxnSpMkLst>
        </pc:cxnChg>
        <pc:cxnChg chg="add mod">
          <ac:chgData name="Luísa Ferreira" userId="dad567e2eb153e2a" providerId="LiveId" clId="{F2BA231F-51BB-4162-9184-D4B73C6012F7}" dt="2023-04-05T13:37:24.844" v="634"/>
          <ac:cxnSpMkLst>
            <pc:docMk/>
            <pc:sldMk cId="3765055954" sldId="290"/>
            <ac:cxnSpMk id="19" creationId="{8C266E16-8895-DC93-72BF-DEB1144B6C17}"/>
          </ac:cxnSpMkLst>
        </pc:cxnChg>
        <pc:cxnChg chg="add mod">
          <ac:chgData name="Luísa Ferreira" userId="dad567e2eb153e2a" providerId="LiveId" clId="{F2BA231F-51BB-4162-9184-D4B73C6012F7}" dt="2023-04-05T13:37:24.844" v="634"/>
          <ac:cxnSpMkLst>
            <pc:docMk/>
            <pc:sldMk cId="3765055954" sldId="290"/>
            <ac:cxnSpMk id="20" creationId="{A1C9D6DF-6330-75B6-3D78-3D26379229C3}"/>
          </ac:cxnSpMkLst>
        </pc:cxnChg>
        <pc:cxnChg chg="add mod">
          <ac:chgData name="Luísa Ferreira" userId="dad567e2eb153e2a" providerId="LiveId" clId="{F2BA231F-51BB-4162-9184-D4B73C6012F7}" dt="2023-04-05T13:37:24.844" v="634"/>
          <ac:cxnSpMkLst>
            <pc:docMk/>
            <pc:sldMk cId="3765055954" sldId="290"/>
            <ac:cxnSpMk id="25" creationId="{5B8EECE4-E3A3-D30C-F5A6-DB816DABD890}"/>
          </ac:cxnSpMkLst>
        </pc:cxnChg>
        <pc:cxnChg chg="add mod">
          <ac:chgData name="Luísa Ferreira" userId="dad567e2eb153e2a" providerId="LiveId" clId="{F2BA231F-51BB-4162-9184-D4B73C6012F7}" dt="2023-04-05T13:37:24.844" v="634"/>
          <ac:cxnSpMkLst>
            <pc:docMk/>
            <pc:sldMk cId="3765055954" sldId="290"/>
            <ac:cxnSpMk id="26" creationId="{72409D5E-34FA-0F89-F445-E7544868A69A}"/>
          </ac:cxnSpMkLst>
        </pc:cxnChg>
      </pc:sldChg>
      <pc:sldChg chg="addSp modSp del mod modAnim">
        <pc:chgData name="Luísa Ferreira" userId="dad567e2eb153e2a" providerId="LiveId" clId="{F2BA231F-51BB-4162-9184-D4B73C6012F7}" dt="2023-04-05T13:20:57.332" v="474" actId="47"/>
        <pc:sldMkLst>
          <pc:docMk/>
          <pc:sldMk cId="737041501" sldId="291"/>
        </pc:sldMkLst>
        <pc:spChg chg="add mod">
          <ac:chgData name="Luísa Ferreira" userId="dad567e2eb153e2a" providerId="LiveId" clId="{F2BA231F-51BB-4162-9184-D4B73C6012F7}" dt="2023-03-29T15:10:31.918" v="221"/>
          <ac:spMkLst>
            <pc:docMk/>
            <pc:sldMk cId="737041501" sldId="291"/>
            <ac:spMk id="2" creationId="{98DD0816-1CE2-E782-268D-BF97BC2C7BA7}"/>
          </ac:spMkLst>
        </pc:spChg>
        <pc:spChg chg="mod">
          <ac:chgData name="Luísa Ferreira" userId="dad567e2eb153e2a" providerId="LiveId" clId="{F2BA231F-51BB-4162-9184-D4B73C6012F7}" dt="2023-03-29T15:11:21.028" v="227" actId="207"/>
          <ac:spMkLst>
            <pc:docMk/>
            <pc:sldMk cId="737041501" sldId="291"/>
            <ac:spMk id="3" creationId="{00000000-0000-0000-0000-000000000000}"/>
          </ac:spMkLst>
        </pc:spChg>
      </pc:sldChg>
      <pc:sldChg chg="addSp modSp add mod modAnim">
        <pc:chgData name="Luísa Ferreira" userId="dad567e2eb153e2a" providerId="LiveId" clId="{F2BA231F-51BB-4162-9184-D4B73C6012F7}" dt="2023-04-12T15:13:15.150" v="1685" actId="1076"/>
        <pc:sldMkLst>
          <pc:docMk/>
          <pc:sldMk cId="1747278948" sldId="291"/>
        </pc:sldMkLst>
        <pc:spChg chg="add mod">
          <ac:chgData name="Luísa Ferreira" userId="dad567e2eb153e2a" providerId="LiveId" clId="{F2BA231F-51BB-4162-9184-D4B73C6012F7}" dt="2023-04-05T14:37:44.107" v="1098" actId="14100"/>
          <ac:spMkLst>
            <pc:docMk/>
            <pc:sldMk cId="1747278948" sldId="291"/>
            <ac:spMk id="2" creationId="{9BB14445-B6A7-5CC5-4113-C6BD85BD5714}"/>
          </ac:spMkLst>
        </pc:spChg>
        <pc:spChg chg="add mod">
          <ac:chgData name="Luísa Ferreira" userId="dad567e2eb153e2a" providerId="LiveId" clId="{F2BA231F-51BB-4162-9184-D4B73C6012F7}" dt="2023-04-12T15:13:15.150" v="1685" actId="1076"/>
          <ac:spMkLst>
            <pc:docMk/>
            <pc:sldMk cId="1747278948" sldId="291"/>
            <ac:spMk id="3" creationId="{386BE82A-C2F8-ACAB-A9DD-38F094CB3A05}"/>
          </ac:spMkLst>
        </pc:spChg>
      </pc:sldChg>
      <pc:sldChg chg="addSp modSp del modAnim">
        <pc:chgData name="Luísa Ferreira" userId="dad567e2eb153e2a" providerId="LiveId" clId="{F2BA231F-51BB-4162-9184-D4B73C6012F7}" dt="2023-04-05T13:20:58.314" v="476" actId="47"/>
        <pc:sldMkLst>
          <pc:docMk/>
          <pc:sldMk cId="793740137" sldId="292"/>
        </pc:sldMkLst>
        <pc:spChg chg="add mod">
          <ac:chgData name="Luísa Ferreira" userId="dad567e2eb153e2a" providerId="LiveId" clId="{F2BA231F-51BB-4162-9184-D4B73C6012F7}" dt="2023-03-29T15:10:25.056" v="220"/>
          <ac:spMkLst>
            <pc:docMk/>
            <pc:sldMk cId="793740137" sldId="292"/>
            <ac:spMk id="2" creationId="{282790EE-4A64-4814-9513-655D59F48BBE}"/>
          </ac:spMkLst>
        </pc:spChg>
        <pc:spChg chg="mod">
          <ac:chgData name="Luísa Ferreira" userId="dad567e2eb153e2a" providerId="LiveId" clId="{F2BA231F-51BB-4162-9184-D4B73C6012F7}" dt="2023-03-29T15:54:14.171" v="424" actId="207"/>
          <ac:spMkLst>
            <pc:docMk/>
            <pc:sldMk cId="793740137" sldId="292"/>
            <ac:spMk id="3" creationId="{00000000-0000-0000-0000-000000000000}"/>
          </ac:spMkLst>
        </pc:spChg>
      </pc:sldChg>
      <pc:sldChg chg="addSp delSp modSp add mod">
        <pc:chgData name="Luísa Ferreira" userId="dad567e2eb153e2a" providerId="LiveId" clId="{F2BA231F-51BB-4162-9184-D4B73C6012F7}" dt="2023-04-05T14:40:38.074" v="1152" actId="1076"/>
        <pc:sldMkLst>
          <pc:docMk/>
          <pc:sldMk cId="3307542375" sldId="292"/>
        </pc:sldMkLst>
        <pc:spChg chg="add mod">
          <ac:chgData name="Luísa Ferreira" userId="dad567e2eb153e2a" providerId="LiveId" clId="{F2BA231F-51BB-4162-9184-D4B73C6012F7}" dt="2023-04-05T14:39:12.186" v="1113" actId="207"/>
          <ac:spMkLst>
            <pc:docMk/>
            <pc:sldMk cId="3307542375" sldId="292"/>
            <ac:spMk id="3" creationId="{71715B65-8EAA-0BDB-4FEF-5219813CB7BC}"/>
          </ac:spMkLst>
        </pc:spChg>
        <pc:spChg chg="add mod">
          <ac:chgData name="Luísa Ferreira" userId="dad567e2eb153e2a" providerId="LiveId" clId="{F2BA231F-51BB-4162-9184-D4B73C6012F7}" dt="2023-04-05T13:37:59.475" v="639"/>
          <ac:spMkLst>
            <pc:docMk/>
            <pc:sldMk cId="3307542375" sldId="292"/>
            <ac:spMk id="6" creationId="{8E438367-00FD-7F65-0066-3B81D4FFABEA}"/>
          </ac:spMkLst>
        </pc:spChg>
        <pc:spChg chg="add mod">
          <ac:chgData name="Luísa Ferreira" userId="dad567e2eb153e2a" providerId="LiveId" clId="{F2BA231F-51BB-4162-9184-D4B73C6012F7}" dt="2023-04-05T13:37:59.475" v="639"/>
          <ac:spMkLst>
            <pc:docMk/>
            <pc:sldMk cId="3307542375" sldId="292"/>
            <ac:spMk id="7" creationId="{8FDC5E5E-8A3C-DC6B-C917-B253721061A5}"/>
          </ac:spMkLst>
        </pc:spChg>
        <pc:spChg chg="add mod">
          <ac:chgData name="Luísa Ferreira" userId="dad567e2eb153e2a" providerId="LiveId" clId="{F2BA231F-51BB-4162-9184-D4B73C6012F7}" dt="2023-04-05T14:39:53.378" v="1130" actId="1076"/>
          <ac:spMkLst>
            <pc:docMk/>
            <pc:sldMk cId="3307542375" sldId="292"/>
            <ac:spMk id="9" creationId="{AB50791B-B30C-0BA8-4144-AC5C3EC7DBFD}"/>
          </ac:spMkLst>
        </pc:spChg>
        <pc:spChg chg="add mod">
          <ac:chgData name="Luísa Ferreira" userId="dad567e2eb153e2a" providerId="LiveId" clId="{F2BA231F-51BB-4162-9184-D4B73C6012F7}" dt="2023-04-05T14:40:07.014" v="1140" actId="403"/>
          <ac:spMkLst>
            <pc:docMk/>
            <pc:sldMk cId="3307542375" sldId="292"/>
            <ac:spMk id="11" creationId="{6CE29826-EC06-F67F-0676-18134B82A5C4}"/>
          </ac:spMkLst>
        </pc:spChg>
        <pc:spChg chg="add mod">
          <ac:chgData name="Luísa Ferreira" userId="dad567e2eb153e2a" providerId="LiveId" clId="{F2BA231F-51BB-4162-9184-D4B73C6012F7}" dt="2023-04-05T13:37:59.475" v="639"/>
          <ac:spMkLst>
            <pc:docMk/>
            <pc:sldMk cId="3307542375" sldId="292"/>
            <ac:spMk id="13" creationId="{01C0EBAB-A26C-7902-7C45-21DC5F6E6910}"/>
          </ac:spMkLst>
        </pc:spChg>
        <pc:spChg chg="add mod">
          <ac:chgData name="Luísa Ferreira" userId="dad567e2eb153e2a" providerId="LiveId" clId="{F2BA231F-51BB-4162-9184-D4B73C6012F7}" dt="2023-04-05T14:39:35.723" v="1121" actId="122"/>
          <ac:spMkLst>
            <pc:docMk/>
            <pc:sldMk cId="3307542375" sldId="292"/>
            <ac:spMk id="16" creationId="{D20BB6BD-216C-9430-D00B-9574203B3A67}"/>
          </ac:spMkLst>
        </pc:spChg>
        <pc:spChg chg="add mod">
          <ac:chgData name="Luísa Ferreira" userId="dad567e2eb153e2a" providerId="LiveId" clId="{F2BA231F-51BB-4162-9184-D4B73C6012F7}" dt="2023-04-05T14:39:45.434" v="1128" actId="403"/>
          <ac:spMkLst>
            <pc:docMk/>
            <pc:sldMk cId="3307542375" sldId="292"/>
            <ac:spMk id="17" creationId="{611820F4-D546-3A22-3676-B3FE9D6AFB50}"/>
          </ac:spMkLst>
        </pc:spChg>
        <pc:spChg chg="add mod">
          <ac:chgData name="Luísa Ferreira" userId="dad567e2eb153e2a" providerId="LiveId" clId="{F2BA231F-51BB-4162-9184-D4B73C6012F7}" dt="2023-04-05T14:39:59.867" v="1135" actId="403"/>
          <ac:spMkLst>
            <pc:docMk/>
            <pc:sldMk cId="3307542375" sldId="292"/>
            <ac:spMk id="18" creationId="{2E29125E-0D8B-84B0-DE32-834E36343F22}"/>
          </ac:spMkLst>
        </pc:spChg>
        <pc:spChg chg="add mod">
          <ac:chgData name="Luísa Ferreira" userId="dad567e2eb153e2a" providerId="LiveId" clId="{F2BA231F-51BB-4162-9184-D4B73C6012F7}" dt="2023-04-05T13:37:59.475" v="639"/>
          <ac:spMkLst>
            <pc:docMk/>
            <pc:sldMk cId="3307542375" sldId="292"/>
            <ac:spMk id="21" creationId="{1756165E-1CC9-7455-02A6-B21919C1DC87}"/>
          </ac:spMkLst>
        </pc:spChg>
        <pc:spChg chg="add mod">
          <ac:chgData name="Luísa Ferreira" userId="dad567e2eb153e2a" providerId="LiveId" clId="{F2BA231F-51BB-4162-9184-D4B73C6012F7}" dt="2023-04-05T13:37:59.475" v="639"/>
          <ac:spMkLst>
            <pc:docMk/>
            <pc:sldMk cId="3307542375" sldId="292"/>
            <ac:spMk id="22" creationId="{B42E3F01-7FE8-1F16-C334-EB32B23F67AD}"/>
          </ac:spMkLst>
        </pc:spChg>
        <pc:spChg chg="add mod">
          <ac:chgData name="Luísa Ferreira" userId="dad567e2eb153e2a" providerId="LiveId" clId="{F2BA231F-51BB-4162-9184-D4B73C6012F7}" dt="2023-04-05T14:40:33.563" v="1151" actId="1076"/>
          <ac:spMkLst>
            <pc:docMk/>
            <pc:sldMk cId="3307542375" sldId="292"/>
            <ac:spMk id="23" creationId="{31105F0B-E1D3-24ED-E500-8ABE55270ED7}"/>
          </ac:spMkLst>
        </pc:spChg>
        <pc:spChg chg="add mod">
          <ac:chgData name="Luísa Ferreira" userId="dad567e2eb153e2a" providerId="LiveId" clId="{F2BA231F-51BB-4162-9184-D4B73C6012F7}" dt="2023-04-05T14:40:19.427" v="1145" actId="403"/>
          <ac:spMkLst>
            <pc:docMk/>
            <pc:sldMk cId="3307542375" sldId="292"/>
            <ac:spMk id="24" creationId="{6A9AA895-BAB7-DB35-E234-A0E0708E2A9F}"/>
          </ac:spMkLst>
        </pc:spChg>
        <pc:spChg chg="add del">
          <ac:chgData name="Luísa Ferreira" userId="dad567e2eb153e2a" providerId="LiveId" clId="{F2BA231F-51BB-4162-9184-D4B73C6012F7}" dt="2023-04-05T14:39:01.505" v="1109" actId="478"/>
          <ac:spMkLst>
            <pc:docMk/>
            <pc:sldMk cId="3307542375" sldId="292"/>
            <ac:spMk id="28" creationId="{491F022A-FCAA-0997-AE25-64B53F78575C}"/>
          </ac:spMkLst>
        </pc:spChg>
        <pc:grpChg chg="add mod">
          <ac:chgData name="Luísa Ferreira" userId="dad567e2eb153e2a" providerId="LiveId" clId="{F2BA231F-51BB-4162-9184-D4B73C6012F7}" dt="2023-04-05T14:40:38.074" v="1152" actId="1076"/>
          <ac:grpSpMkLst>
            <pc:docMk/>
            <pc:sldMk cId="3307542375" sldId="292"/>
            <ac:grpSpMk id="4" creationId="{13752D8E-057B-59B9-0987-057175609851}"/>
          </ac:grpSpMkLst>
        </pc:grpChg>
        <pc:grpChg chg="add mod">
          <ac:chgData name="Luísa Ferreira" userId="dad567e2eb153e2a" providerId="LiveId" clId="{F2BA231F-51BB-4162-9184-D4B73C6012F7}" dt="2023-04-05T13:37:59.475" v="639"/>
          <ac:grpSpMkLst>
            <pc:docMk/>
            <pc:sldMk cId="3307542375" sldId="292"/>
            <ac:grpSpMk id="5" creationId="{DDFA20DE-9CAE-BE91-C536-B5CA6D925249}"/>
          </ac:grpSpMkLst>
        </pc:grpChg>
        <pc:grpChg chg="add mod">
          <ac:chgData name="Luísa Ferreira" userId="dad567e2eb153e2a" providerId="LiveId" clId="{F2BA231F-51BB-4162-9184-D4B73C6012F7}" dt="2023-04-05T13:37:59.475" v="639"/>
          <ac:grpSpMkLst>
            <pc:docMk/>
            <pc:sldMk cId="3307542375" sldId="292"/>
            <ac:grpSpMk id="8" creationId="{EEA907E7-9AF4-5858-A5FF-E16EAB7611E2}"/>
          </ac:grpSpMkLst>
        </pc:grpChg>
        <pc:cxnChg chg="add mod">
          <ac:chgData name="Luísa Ferreira" userId="dad567e2eb153e2a" providerId="LiveId" clId="{F2BA231F-51BB-4162-9184-D4B73C6012F7}" dt="2023-04-05T13:37:59.475" v="639"/>
          <ac:cxnSpMkLst>
            <pc:docMk/>
            <pc:sldMk cId="3307542375" sldId="292"/>
            <ac:cxnSpMk id="10" creationId="{32D3302E-4038-5A22-C90B-AB302584D956}"/>
          </ac:cxnSpMkLst>
        </pc:cxnChg>
        <pc:cxnChg chg="add mod">
          <ac:chgData name="Luísa Ferreira" userId="dad567e2eb153e2a" providerId="LiveId" clId="{F2BA231F-51BB-4162-9184-D4B73C6012F7}" dt="2023-04-05T13:37:59.475" v="639"/>
          <ac:cxnSpMkLst>
            <pc:docMk/>
            <pc:sldMk cId="3307542375" sldId="292"/>
            <ac:cxnSpMk id="12" creationId="{389975E7-27CC-A309-9D6A-3A81275B0A69}"/>
          </ac:cxnSpMkLst>
        </pc:cxnChg>
        <pc:cxnChg chg="add mod">
          <ac:chgData name="Luísa Ferreira" userId="dad567e2eb153e2a" providerId="LiveId" clId="{F2BA231F-51BB-4162-9184-D4B73C6012F7}" dt="2023-04-05T13:37:59.475" v="639"/>
          <ac:cxnSpMkLst>
            <pc:docMk/>
            <pc:sldMk cId="3307542375" sldId="292"/>
            <ac:cxnSpMk id="14" creationId="{1B95C998-E3BB-7E3B-F2BF-57BE48B04690}"/>
          </ac:cxnSpMkLst>
        </pc:cxnChg>
        <pc:cxnChg chg="add mod">
          <ac:chgData name="Luísa Ferreira" userId="dad567e2eb153e2a" providerId="LiveId" clId="{F2BA231F-51BB-4162-9184-D4B73C6012F7}" dt="2023-04-05T13:37:59.475" v="639"/>
          <ac:cxnSpMkLst>
            <pc:docMk/>
            <pc:sldMk cId="3307542375" sldId="292"/>
            <ac:cxnSpMk id="15" creationId="{123C2273-03AC-DB9F-705D-609C4E9E4C6E}"/>
          </ac:cxnSpMkLst>
        </pc:cxnChg>
        <pc:cxnChg chg="add mod">
          <ac:chgData name="Luísa Ferreira" userId="dad567e2eb153e2a" providerId="LiveId" clId="{F2BA231F-51BB-4162-9184-D4B73C6012F7}" dt="2023-04-05T13:37:59.475" v="639"/>
          <ac:cxnSpMkLst>
            <pc:docMk/>
            <pc:sldMk cId="3307542375" sldId="292"/>
            <ac:cxnSpMk id="19" creationId="{BB6FACFD-DD8B-7510-403F-30CFCA3E5ADD}"/>
          </ac:cxnSpMkLst>
        </pc:cxnChg>
        <pc:cxnChg chg="add mod">
          <ac:chgData name="Luísa Ferreira" userId="dad567e2eb153e2a" providerId="LiveId" clId="{F2BA231F-51BB-4162-9184-D4B73C6012F7}" dt="2023-04-05T13:37:59.475" v="639"/>
          <ac:cxnSpMkLst>
            <pc:docMk/>
            <pc:sldMk cId="3307542375" sldId="292"/>
            <ac:cxnSpMk id="20" creationId="{8E48AD70-B851-6256-483B-87D1D9D985F3}"/>
          </ac:cxnSpMkLst>
        </pc:cxnChg>
        <pc:cxnChg chg="add mod">
          <ac:chgData name="Luísa Ferreira" userId="dad567e2eb153e2a" providerId="LiveId" clId="{F2BA231F-51BB-4162-9184-D4B73C6012F7}" dt="2023-04-05T13:37:59.475" v="639"/>
          <ac:cxnSpMkLst>
            <pc:docMk/>
            <pc:sldMk cId="3307542375" sldId="292"/>
            <ac:cxnSpMk id="25" creationId="{20FCAD63-EEDF-0B1F-9737-1494625E3B38}"/>
          </ac:cxnSpMkLst>
        </pc:cxnChg>
        <pc:cxnChg chg="add mod">
          <ac:chgData name="Luísa Ferreira" userId="dad567e2eb153e2a" providerId="LiveId" clId="{F2BA231F-51BB-4162-9184-D4B73C6012F7}" dt="2023-04-05T13:37:59.475" v="639"/>
          <ac:cxnSpMkLst>
            <pc:docMk/>
            <pc:sldMk cId="3307542375" sldId="292"/>
            <ac:cxnSpMk id="26" creationId="{7454825F-6DEE-6EC8-068D-0E721D837721}"/>
          </ac:cxnSpMkLst>
        </pc:cxnChg>
      </pc:sldChg>
      <pc:sldChg chg="addSp delSp modSp add mod">
        <pc:chgData name="Luísa Ferreira" userId="dad567e2eb153e2a" providerId="LiveId" clId="{F2BA231F-51BB-4162-9184-D4B73C6012F7}" dt="2023-04-05T14:41:09.105" v="1161" actId="14100"/>
        <pc:sldMkLst>
          <pc:docMk/>
          <pc:sldMk cId="532447258" sldId="293"/>
        </pc:sldMkLst>
        <pc:spChg chg="add mod">
          <ac:chgData name="Luísa Ferreira" userId="dad567e2eb153e2a" providerId="LiveId" clId="{F2BA231F-51BB-4162-9184-D4B73C6012F7}" dt="2023-04-05T14:41:04.161" v="1159" actId="1076"/>
          <ac:spMkLst>
            <pc:docMk/>
            <pc:sldMk cId="532447258" sldId="293"/>
            <ac:spMk id="3" creationId="{FB5CE5D0-A54C-4F68-EFFC-2970A05E0BEF}"/>
          </ac:spMkLst>
        </pc:spChg>
        <pc:picChg chg="add mod">
          <ac:chgData name="Luísa Ferreira" userId="dad567e2eb153e2a" providerId="LiveId" clId="{F2BA231F-51BB-4162-9184-D4B73C6012F7}" dt="2023-04-05T13:38:34.056" v="645"/>
          <ac:picMkLst>
            <pc:docMk/>
            <pc:sldMk cId="532447258" sldId="293"/>
            <ac:picMk id="4" creationId="{AE69D977-6AD5-A5A7-2656-5B18A5038FDE}"/>
          </ac:picMkLst>
        </pc:picChg>
        <pc:picChg chg="add del mod">
          <ac:chgData name="Luísa Ferreira" userId="dad567e2eb153e2a" providerId="LiveId" clId="{F2BA231F-51BB-4162-9184-D4B73C6012F7}" dt="2023-04-05T13:38:37.205" v="647" actId="478"/>
          <ac:picMkLst>
            <pc:docMk/>
            <pc:sldMk cId="532447258" sldId="293"/>
            <ac:picMk id="5" creationId="{18E15A54-A0E9-9A3B-305D-961FB59C230E}"/>
          </ac:picMkLst>
        </pc:picChg>
        <pc:picChg chg="add del mod">
          <ac:chgData name="Luísa Ferreira" userId="dad567e2eb153e2a" providerId="LiveId" clId="{F2BA231F-51BB-4162-9184-D4B73C6012F7}" dt="2023-04-05T13:38:47.357" v="649" actId="478"/>
          <ac:picMkLst>
            <pc:docMk/>
            <pc:sldMk cId="532447258" sldId="293"/>
            <ac:picMk id="6" creationId="{8A5E5AC2-ECDD-74F3-1ADB-B4112B4E2B56}"/>
          </ac:picMkLst>
        </pc:picChg>
        <pc:picChg chg="add mod">
          <ac:chgData name="Luísa Ferreira" userId="dad567e2eb153e2a" providerId="LiveId" clId="{F2BA231F-51BB-4162-9184-D4B73C6012F7}" dt="2023-04-05T14:41:09.105" v="1161" actId="14100"/>
          <ac:picMkLst>
            <pc:docMk/>
            <pc:sldMk cId="532447258" sldId="293"/>
            <ac:picMk id="8" creationId="{9FF7C563-F684-D716-95DD-E2629782B8CC}"/>
          </ac:picMkLst>
        </pc:picChg>
      </pc:sldChg>
      <pc:sldChg chg="addSp modSp del mod modAnim">
        <pc:chgData name="Luísa Ferreira" userId="dad567e2eb153e2a" providerId="LiveId" clId="{F2BA231F-51BB-4162-9184-D4B73C6012F7}" dt="2023-04-05T13:20:59.035" v="478" actId="47"/>
        <pc:sldMkLst>
          <pc:docMk/>
          <pc:sldMk cId="832256758" sldId="293"/>
        </pc:sldMkLst>
        <pc:spChg chg="add mod">
          <ac:chgData name="Luísa Ferreira" userId="dad567e2eb153e2a" providerId="LiveId" clId="{F2BA231F-51BB-4162-9184-D4B73C6012F7}" dt="2023-03-29T14:50:44.939" v="55" actId="1076"/>
          <ac:spMkLst>
            <pc:docMk/>
            <pc:sldMk cId="832256758" sldId="293"/>
            <ac:spMk id="2" creationId="{619FCAF3-E3F4-76B1-D473-4F72CBA7B745}"/>
          </ac:spMkLst>
        </pc:spChg>
        <pc:spChg chg="mod">
          <ac:chgData name="Luísa Ferreira" userId="dad567e2eb153e2a" providerId="LiveId" clId="{F2BA231F-51BB-4162-9184-D4B73C6012F7}" dt="2023-03-29T15:11:37.628" v="231" actId="207"/>
          <ac:spMkLst>
            <pc:docMk/>
            <pc:sldMk cId="832256758" sldId="293"/>
            <ac:spMk id="3" creationId="{00000000-0000-0000-0000-000000000000}"/>
          </ac:spMkLst>
        </pc:spChg>
      </pc:sldChg>
      <pc:sldChg chg="addSp modSp add mod modAnim">
        <pc:chgData name="Luísa Ferreira" userId="dad567e2eb153e2a" providerId="LiveId" clId="{F2BA231F-51BB-4162-9184-D4B73C6012F7}" dt="2023-04-12T15:06:03.183" v="1588" actId="1076"/>
        <pc:sldMkLst>
          <pc:docMk/>
          <pc:sldMk cId="714019816" sldId="294"/>
        </pc:sldMkLst>
        <pc:spChg chg="add mod">
          <ac:chgData name="Luísa Ferreira" userId="dad567e2eb153e2a" providerId="LiveId" clId="{F2BA231F-51BB-4162-9184-D4B73C6012F7}" dt="2023-04-12T14:54:51.718" v="1453" actId="1076"/>
          <ac:spMkLst>
            <pc:docMk/>
            <pc:sldMk cId="714019816" sldId="294"/>
            <ac:spMk id="2" creationId="{9D39E7C0-19D7-7BDB-B831-7C38B617F697}"/>
          </ac:spMkLst>
        </pc:spChg>
        <pc:spChg chg="add mod">
          <ac:chgData name="Luísa Ferreira" userId="dad567e2eb153e2a" providerId="LiveId" clId="{F2BA231F-51BB-4162-9184-D4B73C6012F7}" dt="2023-04-12T14:54:36.625" v="1451" actId="20577"/>
          <ac:spMkLst>
            <pc:docMk/>
            <pc:sldMk cId="714019816" sldId="294"/>
            <ac:spMk id="3" creationId="{B2E09B95-EE16-0F7F-29F5-EA1D149EC5A7}"/>
          </ac:spMkLst>
        </pc:spChg>
        <pc:spChg chg="add mod">
          <ac:chgData name="Luísa Ferreira" userId="dad567e2eb153e2a" providerId="LiveId" clId="{F2BA231F-51BB-4162-9184-D4B73C6012F7}" dt="2023-04-12T14:54:59.241" v="1455" actId="1076"/>
          <ac:spMkLst>
            <pc:docMk/>
            <pc:sldMk cId="714019816" sldId="294"/>
            <ac:spMk id="4" creationId="{294DCB1F-5A39-E2FA-2384-563DE3AD7B0B}"/>
          </ac:spMkLst>
        </pc:spChg>
        <pc:spChg chg="add mod">
          <ac:chgData name="Luísa Ferreira" userId="dad567e2eb153e2a" providerId="LiveId" clId="{F2BA231F-51BB-4162-9184-D4B73C6012F7}" dt="2023-04-12T14:55:08.830" v="1457" actId="1076"/>
          <ac:spMkLst>
            <pc:docMk/>
            <pc:sldMk cId="714019816" sldId="294"/>
            <ac:spMk id="5" creationId="{77C017C1-978E-CBCE-7227-DE07F20EF405}"/>
          </ac:spMkLst>
        </pc:spChg>
        <pc:spChg chg="add mod">
          <ac:chgData name="Luísa Ferreira" userId="dad567e2eb153e2a" providerId="LiveId" clId="{F2BA231F-51BB-4162-9184-D4B73C6012F7}" dt="2023-04-12T15:05:57.828" v="1586" actId="1076"/>
          <ac:spMkLst>
            <pc:docMk/>
            <pc:sldMk cId="714019816" sldId="294"/>
            <ac:spMk id="6" creationId="{ACA49346-A270-908D-E1D0-FBA7F26BA821}"/>
          </ac:spMkLst>
        </pc:spChg>
        <pc:spChg chg="add mod">
          <ac:chgData name="Luísa Ferreira" userId="dad567e2eb153e2a" providerId="LiveId" clId="{F2BA231F-51BB-4162-9184-D4B73C6012F7}" dt="2023-04-12T15:06:03.183" v="1588" actId="1076"/>
          <ac:spMkLst>
            <pc:docMk/>
            <pc:sldMk cId="714019816" sldId="294"/>
            <ac:spMk id="7" creationId="{09366997-9760-FCC9-2F24-FBB9010F94FB}"/>
          </ac:spMkLst>
        </pc:spChg>
      </pc:sldChg>
      <pc:sldChg chg="addSp modSp del mod modAnim">
        <pc:chgData name="Luísa Ferreira" userId="dad567e2eb153e2a" providerId="LiveId" clId="{F2BA231F-51BB-4162-9184-D4B73C6012F7}" dt="2023-04-05T13:21:00.062" v="480" actId="47"/>
        <pc:sldMkLst>
          <pc:docMk/>
          <pc:sldMk cId="3357364804" sldId="294"/>
        </pc:sldMkLst>
        <pc:spChg chg="add mod">
          <ac:chgData name="Luísa Ferreira" userId="dad567e2eb153e2a" providerId="LiveId" clId="{F2BA231F-51BB-4162-9184-D4B73C6012F7}" dt="2023-03-29T14:51:27.665" v="59" actId="1076"/>
          <ac:spMkLst>
            <pc:docMk/>
            <pc:sldMk cId="3357364804" sldId="294"/>
            <ac:spMk id="2" creationId="{80B7AF9A-E4F3-E575-252B-59B371340BA5}"/>
          </ac:spMkLst>
        </pc:spChg>
        <pc:spChg chg="mod">
          <ac:chgData name="Luísa Ferreira" userId="dad567e2eb153e2a" providerId="LiveId" clId="{F2BA231F-51BB-4162-9184-D4B73C6012F7}" dt="2023-03-29T15:11:50.238" v="234" actId="207"/>
          <ac:spMkLst>
            <pc:docMk/>
            <pc:sldMk cId="3357364804" sldId="294"/>
            <ac:spMk id="3" creationId="{00000000-0000-0000-0000-000000000000}"/>
          </ac:spMkLst>
        </pc:spChg>
      </pc:sldChg>
      <pc:sldChg chg="addSp delSp modSp del mod delAnim modAnim">
        <pc:chgData name="Luísa Ferreira" userId="dad567e2eb153e2a" providerId="LiveId" clId="{F2BA231F-51BB-4162-9184-D4B73C6012F7}" dt="2023-04-05T13:21:36.876" v="483" actId="47"/>
        <pc:sldMkLst>
          <pc:docMk/>
          <pc:sldMk cId="3009475086" sldId="295"/>
        </pc:sldMkLst>
        <pc:spChg chg="add mod">
          <ac:chgData name="Luísa Ferreira" userId="dad567e2eb153e2a" providerId="LiveId" clId="{F2BA231F-51BB-4162-9184-D4B73C6012F7}" dt="2023-03-29T14:51:36.777" v="61" actId="1076"/>
          <ac:spMkLst>
            <pc:docMk/>
            <pc:sldMk cId="3009475086" sldId="295"/>
            <ac:spMk id="2" creationId="{127C22C8-F3D3-B7AF-8603-8B90A2DCA5FD}"/>
          </ac:spMkLst>
        </pc:spChg>
        <pc:spChg chg="mod">
          <ac:chgData name="Luísa Ferreira" userId="dad567e2eb153e2a" providerId="LiveId" clId="{F2BA231F-51BB-4162-9184-D4B73C6012F7}" dt="2023-03-29T15:11:55.294" v="235" actId="207"/>
          <ac:spMkLst>
            <pc:docMk/>
            <pc:sldMk cId="3009475086" sldId="295"/>
            <ac:spMk id="4" creationId="{FF39AA56-3F6E-FB9F-E864-D668036823A0}"/>
          </ac:spMkLst>
        </pc:spChg>
        <pc:spChg chg="del">
          <ac:chgData name="Luísa Ferreira" userId="dad567e2eb153e2a" providerId="LiveId" clId="{F2BA231F-51BB-4162-9184-D4B73C6012F7}" dt="2023-03-29T15:07:02.015" v="202" actId="478"/>
          <ac:spMkLst>
            <pc:docMk/>
            <pc:sldMk cId="3009475086" sldId="295"/>
            <ac:spMk id="9" creationId="{00000000-0000-0000-0000-000000000000}"/>
          </ac:spMkLst>
        </pc:spChg>
      </pc:sldChg>
      <pc:sldChg chg="addSp modSp add mod modAnim">
        <pc:chgData name="Luísa Ferreira" userId="dad567e2eb153e2a" providerId="LiveId" clId="{F2BA231F-51BB-4162-9184-D4B73C6012F7}" dt="2023-04-12T15:21:49.250" v="1764"/>
        <pc:sldMkLst>
          <pc:docMk/>
          <pc:sldMk cId="3568162043" sldId="295"/>
        </pc:sldMkLst>
        <pc:spChg chg="add mod">
          <ac:chgData name="Luísa Ferreira" userId="dad567e2eb153e2a" providerId="LiveId" clId="{F2BA231F-51BB-4162-9184-D4B73C6012F7}" dt="2023-04-12T14:56:07.854" v="1465" actId="1076"/>
          <ac:spMkLst>
            <pc:docMk/>
            <pc:sldMk cId="3568162043" sldId="295"/>
            <ac:spMk id="2" creationId="{0445E587-8697-B40F-DF68-C46E9F8E8949}"/>
          </ac:spMkLst>
        </pc:spChg>
        <pc:spChg chg="add mod">
          <ac:chgData name="Luísa Ferreira" userId="dad567e2eb153e2a" providerId="LiveId" clId="{F2BA231F-51BB-4162-9184-D4B73C6012F7}" dt="2023-04-05T14:43:01.489" v="1190" actId="1076"/>
          <ac:spMkLst>
            <pc:docMk/>
            <pc:sldMk cId="3568162043" sldId="295"/>
            <ac:spMk id="3" creationId="{6ED05934-D9B2-B2AB-1DA4-06F7E0326D09}"/>
          </ac:spMkLst>
        </pc:spChg>
        <pc:spChg chg="add mod">
          <ac:chgData name="Luísa Ferreira" userId="dad567e2eb153e2a" providerId="LiveId" clId="{F2BA231F-51BB-4162-9184-D4B73C6012F7}" dt="2023-04-12T14:56:13.039" v="1467" actId="1076"/>
          <ac:spMkLst>
            <pc:docMk/>
            <pc:sldMk cId="3568162043" sldId="295"/>
            <ac:spMk id="4" creationId="{ABFEB7D5-A333-9FC4-708E-A2CD5E0B3EA3}"/>
          </ac:spMkLst>
        </pc:spChg>
        <pc:spChg chg="add mod">
          <ac:chgData name="Luísa Ferreira" userId="dad567e2eb153e2a" providerId="LiveId" clId="{F2BA231F-51BB-4162-9184-D4B73C6012F7}" dt="2023-04-12T14:56:18.357" v="1469" actId="1076"/>
          <ac:spMkLst>
            <pc:docMk/>
            <pc:sldMk cId="3568162043" sldId="295"/>
            <ac:spMk id="5" creationId="{19C6EEB6-CC09-75BF-31A2-32BD4BD67307}"/>
          </ac:spMkLst>
        </pc:spChg>
        <pc:spChg chg="add mod">
          <ac:chgData name="Luísa Ferreira" userId="dad567e2eb153e2a" providerId="LiveId" clId="{F2BA231F-51BB-4162-9184-D4B73C6012F7}" dt="2023-04-12T15:06:31.586" v="1594" actId="1076"/>
          <ac:spMkLst>
            <pc:docMk/>
            <pc:sldMk cId="3568162043" sldId="295"/>
            <ac:spMk id="6" creationId="{E08D3F7B-C788-3B64-AEC5-A16F90F3C260}"/>
          </ac:spMkLst>
        </pc:spChg>
        <pc:spChg chg="add mod">
          <ac:chgData name="Luísa Ferreira" userId="dad567e2eb153e2a" providerId="LiveId" clId="{F2BA231F-51BB-4162-9184-D4B73C6012F7}" dt="2023-04-12T15:06:39.641" v="1596" actId="1076"/>
          <ac:spMkLst>
            <pc:docMk/>
            <pc:sldMk cId="3568162043" sldId="295"/>
            <ac:spMk id="7" creationId="{DFDB5755-F159-E440-83E8-62B024BCAEC6}"/>
          </ac:spMkLst>
        </pc:spChg>
      </pc:sldChg>
      <pc:sldChg chg="modSp del mod">
        <pc:chgData name="Luísa Ferreira" userId="dad567e2eb153e2a" providerId="LiveId" clId="{F2BA231F-51BB-4162-9184-D4B73C6012F7}" dt="2023-04-05T13:21:38.397" v="486" actId="47"/>
        <pc:sldMkLst>
          <pc:docMk/>
          <pc:sldMk cId="1667262620" sldId="296"/>
        </pc:sldMkLst>
        <pc:spChg chg="mod">
          <ac:chgData name="Luísa Ferreira" userId="dad567e2eb153e2a" providerId="LiveId" clId="{F2BA231F-51BB-4162-9184-D4B73C6012F7}" dt="2023-03-29T18:29:01.742" v="449" actId="207"/>
          <ac:spMkLst>
            <pc:docMk/>
            <pc:sldMk cId="1667262620" sldId="296"/>
            <ac:spMk id="3" creationId="{00000000-0000-0000-0000-000000000000}"/>
          </ac:spMkLst>
        </pc:spChg>
      </pc:sldChg>
      <pc:sldChg chg="addSp delSp modSp add mod">
        <pc:chgData name="Luísa Ferreira" userId="dad567e2eb153e2a" providerId="LiveId" clId="{F2BA231F-51BB-4162-9184-D4B73C6012F7}" dt="2023-04-05T14:43:20.201" v="1194" actId="1076"/>
        <pc:sldMkLst>
          <pc:docMk/>
          <pc:sldMk cId="4202764141" sldId="296"/>
        </pc:sldMkLst>
        <pc:spChg chg="add mod">
          <ac:chgData name="Luísa Ferreira" userId="dad567e2eb153e2a" providerId="LiveId" clId="{F2BA231F-51BB-4162-9184-D4B73C6012F7}" dt="2023-04-05T14:43:12.681" v="1192" actId="1076"/>
          <ac:spMkLst>
            <pc:docMk/>
            <pc:sldMk cId="4202764141" sldId="296"/>
            <ac:spMk id="3" creationId="{2530EEF2-E6BA-3D5A-5DA1-F801D2B4E5A2}"/>
          </ac:spMkLst>
        </pc:spChg>
        <pc:picChg chg="add del mod">
          <ac:chgData name="Luísa Ferreira" userId="dad567e2eb153e2a" providerId="LiveId" clId="{F2BA231F-51BB-4162-9184-D4B73C6012F7}" dt="2023-04-05T13:46:10.646" v="685" actId="478"/>
          <ac:picMkLst>
            <pc:docMk/>
            <pc:sldMk cId="4202764141" sldId="296"/>
            <ac:picMk id="4" creationId="{8755B2A5-C68F-8C34-B4CE-C94DB68CBA5B}"/>
          </ac:picMkLst>
        </pc:picChg>
        <pc:picChg chg="add del">
          <ac:chgData name="Luísa Ferreira" userId="dad567e2eb153e2a" providerId="LiveId" clId="{F2BA231F-51BB-4162-9184-D4B73C6012F7}" dt="2023-04-05T13:47:09.849" v="687" actId="22"/>
          <ac:picMkLst>
            <pc:docMk/>
            <pc:sldMk cId="4202764141" sldId="296"/>
            <ac:picMk id="6" creationId="{90B9A54C-094D-C360-C364-4C8BB6CEC8E9}"/>
          </ac:picMkLst>
        </pc:picChg>
        <pc:picChg chg="add mod">
          <ac:chgData name="Luísa Ferreira" userId="dad567e2eb153e2a" providerId="LiveId" clId="{F2BA231F-51BB-4162-9184-D4B73C6012F7}" dt="2023-04-05T14:43:20.201" v="1194" actId="1076"/>
          <ac:picMkLst>
            <pc:docMk/>
            <pc:sldMk cId="4202764141" sldId="296"/>
            <ac:picMk id="8" creationId="{60CC0B91-0773-294F-8421-7B000E72301C}"/>
          </ac:picMkLst>
        </pc:picChg>
      </pc:sldChg>
      <pc:sldChg chg="modSp del mod">
        <pc:chgData name="Luísa Ferreira" userId="dad567e2eb153e2a" providerId="LiveId" clId="{F2BA231F-51BB-4162-9184-D4B73C6012F7}" dt="2023-04-05T13:21:39.325" v="488" actId="47"/>
        <pc:sldMkLst>
          <pc:docMk/>
          <pc:sldMk cId="132384310" sldId="297"/>
        </pc:sldMkLst>
        <pc:spChg chg="mod">
          <ac:chgData name="Luísa Ferreira" userId="dad567e2eb153e2a" providerId="LiveId" clId="{F2BA231F-51BB-4162-9184-D4B73C6012F7}" dt="2023-03-29T18:29:10.479" v="450" actId="207"/>
          <ac:spMkLst>
            <pc:docMk/>
            <pc:sldMk cId="132384310" sldId="297"/>
            <ac:spMk id="3" creationId="{00000000-0000-0000-0000-000000000000}"/>
          </ac:spMkLst>
        </pc:spChg>
      </pc:sldChg>
      <pc:sldChg chg="addSp modSp add mod modAnim">
        <pc:chgData name="Luísa Ferreira" userId="dad567e2eb153e2a" providerId="LiveId" clId="{F2BA231F-51BB-4162-9184-D4B73C6012F7}" dt="2023-04-12T15:06:57.136" v="1600" actId="1076"/>
        <pc:sldMkLst>
          <pc:docMk/>
          <pc:sldMk cId="1933572593" sldId="297"/>
        </pc:sldMkLst>
        <pc:spChg chg="add mod">
          <ac:chgData name="Luísa Ferreira" userId="dad567e2eb153e2a" providerId="LiveId" clId="{F2BA231F-51BB-4162-9184-D4B73C6012F7}" dt="2023-04-12T14:56:38.683" v="1471" actId="1076"/>
          <ac:spMkLst>
            <pc:docMk/>
            <pc:sldMk cId="1933572593" sldId="297"/>
            <ac:spMk id="2" creationId="{87359FE3-30CA-0C8E-8DBC-C881476B2012}"/>
          </ac:spMkLst>
        </pc:spChg>
        <pc:spChg chg="add mod">
          <ac:chgData name="Luísa Ferreira" userId="dad567e2eb153e2a" providerId="LiveId" clId="{F2BA231F-51BB-4162-9184-D4B73C6012F7}" dt="2023-04-05T14:43:42.169" v="1198" actId="1076"/>
          <ac:spMkLst>
            <pc:docMk/>
            <pc:sldMk cId="1933572593" sldId="297"/>
            <ac:spMk id="3" creationId="{F08F994A-6468-E56B-66AA-CB22600BD226}"/>
          </ac:spMkLst>
        </pc:spChg>
        <pc:spChg chg="add mod">
          <ac:chgData name="Luísa Ferreira" userId="dad567e2eb153e2a" providerId="LiveId" clId="{F2BA231F-51BB-4162-9184-D4B73C6012F7}" dt="2023-04-12T14:56:44.748" v="1473" actId="1076"/>
          <ac:spMkLst>
            <pc:docMk/>
            <pc:sldMk cId="1933572593" sldId="297"/>
            <ac:spMk id="4" creationId="{F221A952-8F83-3F74-4333-0BFF87C13533}"/>
          </ac:spMkLst>
        </pc:spChg>
        <pc:spChg chg="add mod">
          <ac:chgData name="Luísa Ferreira" userId="dad567e2eb153e2a" providerId="LiveId" clId="{F2BA231F-51BB-4162-9184-D4B73C6012F7}" dt="2023-04-12T14:56:50.863" v="1475" actId="1076"/>
          <ac:spMkLst>
            <pc:docMk/>
            <pc:sldMk cId="1933572593" sldId="297"/>
            <ac:spMk id="5" creationId="{7B792003-8392-BF71-4FFB-B8945AC0540D}"/>
          </ac:spMkLst>
        </pc:spChg>
        <pc:spChg chg="add mod">
          <ac:chgData name="Luísa Ferreira" userId="dad567e2eb153e2a" providerId="LiveId" clId="{F2BA231F-51BB-4162-9184-D4B73C6012F7}" dt="2023-04-12T15:06:50.612" v="1598" actId="1076"/>
          <ac:spMkLst>
            <pc:docMk/>
            <pc:sldMk cId="1933572593" sldId="297"/>
            <ac:spMk id="6" creationId="{9266C5C7-6369-CB03-28AC-10A97131A6AA}"/>
          </ac:spMkLst>
        </pc:spChg>
        <pc:spChg chg="add mod">
          <ac:chgData name="Luísa Ferreira" userId="dad567e2eb153e2a" providerId="LiveId" clId="{F2BA231F-51BB-4162-9184-D4B73C6012F7}" dt="2023-04-12T15:06:57.136" v="1600" actId="1076"/>
          <ac:spMkLst>
            <pc:docMk/>
            <pc:sldMk cId="1933572593" sldId="297"/>
            <ac:spMk id="7" creationId="{EA51A58D-A235-1A1D-A393-227891BEB44D}"/>
          </ac:spMkLst>
        </pc:spChg>
      </pc:sldChg>
      <pc:sldChg chg="addSp modSp add mod">
        <pc:chgData name="Luísa Ferreira" userId="dad567e2eb153e2a" providerId="LiveId" clId="{F2BA231F-51BB-4162-9184-D4B73C6012F7}" dt="2023-04-05T14:44:11.337" v="1207" actId="1076"/>
        <pc:sldMkLst>
          <pc:docMk/>
          <pc:sldMk cId="232844419" sldId="298"/>
        </pc:sldMkLst>
        <pc:spChg chg="add mod">
          <ac:chgData name="Luísa Ferreira" userId="dad567e2eb153e2a" providerId="LiveId" clId="{F2BA231F-51BB-4162-9184-D4B73C6012F7}" dt="2023-04-05T14:44:07.537" v="1206" actId="1076"/>
          <ac:spMkLst>
            <pc:docMk/>
            <pc:sldMk cId="232844419" sldId="298"/>
            <ac:spMk id="3" creationId="{F4852BC3-0058-9566-2884-7E394CC6DF6A}"/>
          </ac:spMkLst>
        </pc:spChg>
        <pc:picChg chg="add mod">
          <ac:chgData name="Luísa Ferreira" userId="dad567e2eb153e2a" providerId="LiveId" clId="{F2BA231F-51BB-4162-9184-D4B73C6012F7}" dt="2023-04-05T14:44:11.337" v="1207" actId="1076"/>
          <ac:picMkLst>
            <pc:docMk/>
            <pc:sldMk cId="232844419" sldId="298"/>
            <ac:picMk id="5" creationId="{188DF206-2549-10B8-2A90-6795A7806C5E}"/>
          </ac:picMkLst>
        </pc:picChg>
      </pc:sldChg>
      <pc:sldChg chg="delSp modSp del mod delAnim modAnim">
        <pc:chgData name="Luísa Ferreira" userId="dad567e2eb153e2a" providerId="LiveId" clId="{F2BA231F-51BB-4162-9184-D4B73C6012F7}" dt="2023-04-05T13:21:40.259" v="490" actId="47"/>
        <pc:sldMkLst>
          <pc:docMk/>
          <pc:sldMk cId="1602643235" sldId="298"/>
        </pc:sldMkLst>
        <pc:spChg chg="mod">
          <ac:chgData name="Luísa Ferreira" userId="dad567e2eb153e2a" providerId="LiveId" clId="{F2BA231F-51BB-4162-9184-D4B73C6012F7}" dt="2023-03-29T18:29:19.387" v="451" actId="207"/>
          <ac:spMkLst>
            <pc:docMk/>
            <pc:sldMk cId="1602643235" sldId="298"/>
            <ac:spMk id="3" creationId="{00000000-0000-0000-0000-000000000000}"/>
          </ac:spMkLst>
        </pc:spChg>
        <pc:spChg chg="del mod">
          <ac:chgData name="Luísa Ferreira" userId="dad567e2eb153e2a" providerId="LiveId" clId="{F2BA231F-51BB-4162-9184-D4B73C6012F7}" dt="2023-03-29T14:52:57.601" v="71"/>
          <ac:spMkLst>
            <pc:docMk/>
            <pc:sldMk cId="1602643235" sldId="298"/>
            <ac:spMk id="9" creationId="{00000000-0000-0000-0000-000000000000}"/>
          </ac:spMkLst>
        </pc:spChg>
        <pc:graphicFrameChg chg="modGraphic">
          <ac:chgData name="Luísa Ferreira" userId="dad567e2eb153e2a" providerId="LiveId" clId="{F2BA231F-51BB-4162-9184-D4B73C6012F7}" dt="2023-03-29T15:14:15.897" v="256" actId="12385"/>
          <ac:graphicFrameMkLst>
            <pc:docMk/>
            <pc:sldMk cId="1602643235" sldId="298"/>
            <ac:graphicFrameMk id="12" creationId="{3357A0E1-E7CC-1D74-9BB5-56FC68B46E32}"/>
          </ac:graphicFrameMkLst>
        </pc:graphicFrameChg>
      </pc:sldChg>
      <pc:sldChg chg="addSp modSp add mod modAnim">
        <pc:chgData name="Luísa Ferreira" userId="dad567e2eb153e2a" providerId="LiveId" clId="{F2BA231F-51BB-4162-9184-D4B73C6012F7}" dt="2023-04-12T15:07:11.071" v="1605" actId="1076"/>
        <pc:sldMkLst>
          <pc:docMk/>
          <pc:sldMk cId="107130685" sldId="299"/>
        </pc:sldMkLst>
        <pc:spChg chg="add mod">
          <ac:chgData name="Luísa Ferreira" userId="dad567e2eb153e2a" providerId="LiveId" clId="{F2BA231F-51BB-4162-9184-D4B73C6012F7}" dt="2023-04-12T14:57:06.441" v="1477" actId="1076"/>
          <ac:spMkLst>
            <pc:docMk/>
            <pc:sldMk cId="107130685" sldId="299"/>
            <ac:spMk id="2" creationId="{0FD59AD5-BAFC-DFB8-A147-FD2F10122F49}"/>
          </ac:spMkLst>
        </pc:spChg>
        <pc:spChg chg="add mod">
          <ac:chgData name="Luísa Ferreira" userId="dad567e2eb153e2a" providerId="LiveId" clId="{F2BA231F-51BB-4162-9184-D4B73C6012F7}" dt="2023-04-05T14:44:33.241" v="1215" actId="1076"/>
          <ac:spMkLst>
            <pc:docMk/>
            <pc:sldMk cId="107130685" sldId="299"/>
            <ac:spMk id="3" creationId="{AFB28974-53C2-ED0F-539E-4C011978A86C}"/>
          </ac:spMkLst>
        </pc:spChg>
        <pc:spChg chg="add mod">
          <ac:chgData name="Luísa Ferreira" userId="dad567e2eb153e2a" providerId="LiveId" clId="{F2BA231F-51BB-4162-9184-D4B73C6012F7}" dt="2023-04-12T14:57:13.128" v="1479" actId="1076"/>
          <ac:spMkLst>
            <pc:docMk/>
            <pc:sldMk cId="107130685" sldId="299"/>
            <ac:spMk id="4" creationId="{172D1188-0422-85C8-24CA-4AEF592AE711}"/>
          </ac:spMkLst>
        </pc:spChg>
        <pc:spChg chg="add mod">
          <ac:chgData name="Luísa Ferreira" userId="dad567e2eb153e2a" providerId="LiveId" clId="{F2BA231F-51BB-4162-9184-D4B73C6012F7}" dt="2023-04-12T14:57:22.125" v="1481" actId="1076"/>
          <ac:spMkLst>
            <pc:docMk/>
            <pc:sldMk cId="107130685" sldId="299"/>
            <ac:spMk id="5" creationId="{D5BED833-6A7B-A0A5-6F5D-7F743D00C37F}"/>
          </ac:spMkLst>
        </pc:spChg>
        <pc:spChg chg="add mod">
          <ac:chgData name="Luísa Ferreira" userId="dad567e2eb153e2a" providerId="LiveId" clId="{F2BA231F-51BB-4162-9184-D4B73C6012F7}" dt="2023-04-12T15:07:04.315" v="1602" actId="1076"/>
          <ac:spMkLst>
            <pc:docMk/>
            <pc:sldMk cId="107130685" sldId="299"/>
            <ac:spMk id="6" creationId="{F178CEA6-02BE-32E6-B259-28F9916E884F}"/>
          </ac:spMkLst>
        </pc:spChg>
        <pc:spChg chg="add mod">
          <ac:chgData name="Luísa Ferreira" userId="dad567e2eb153e2a" providerId="LiveId" clId="{F2BA231F-51BB-4162-9184-D4B73C6012F7}" dt="2023-04-12T15:07:11.071" v="1605" actId="1076"/>
          <ac:spMkLst>
            <pc:docMk/>
            <pc:sldMk cId="107130685" sldId="299"/>
            <ac:spMk id="7" creationId="{09430627-2800-B669-2EAB-42B15EB793C3}"/>
          </ac:spMkLst>
        </pc:spChg>
      </pc:sldChg>
      <pc:sldChg chg="modSp del mod modAnim">
        <pc:chgData name="Luísa Ferreira" userId="dad567e2eb153e2a" providerId="LiveId" clId="{F2BA231F-51BB-4162-9184-D4B73C6012F7}" dt="2023-04-05T13:21:40.646" v="491" actId="47"/>
        <pc:sldMkLst>
          <pc:docMk/>
          <pc:sldMk cId="346068943" sldId="299"/>
        </pc:sldMkLst>
        <pc:spChg chg="mod">
          <ac:chgData name="Luísa Ferreira" userId="dad567e2eb153e2a" providerId="LiveId" clId="{F2BA231F-51BB-4162-9184-D4B73C6012F7}" dt="2023-03-29T15:12:22.553" v="241" actId="207"/>
          <ac:spMkLst>
            <pc:docMk/>
            <pc:sldMk cId="346068943" sldId="299"/>
            <ac:spMk id="10" creationId="{5EDD392C-0CD4-36F3-3635-C6F2557B5A54}"/>
          </ac:spMkLst>
        </pc:spChg>
      </pc:sldChg>
      <pc:sldChg chg="addSp modSp add mod">
        <pc:chgData name="Luísa Ferreira" userId="dad567e2eb153e2a" providerId="LiveId" clId="{F2BA231F-51BB-4162-9184-D4B73C6012F7}" dt="2023-04-05T14:44:46.809" v="1219" actId="1076"/>
        <pc:sldMkLst>
          <pc:docMk/>
          <pc:sldMk cId="4105397376" sldId="300"/>
        </pc:sldMkLst>
        <pc:spChg chg="add mod">
          <ac:chgData name="Luísa Ferreira" userId="dad567e2eb153e2a" providerId="LiveId" clId="{F2BA231F-51BB-4162-9184-D4B73C6012F7}" dt="2023-04-05T14:44:40.393" v="1217" actId="14100"/>
          <ac:spMkLst>
            <pc:docMk/>
            <pc:sldMk cId="4105397376" sldId="300"/>
            <ac:spMk id="3" creationId="{3EBCB7A3-F809-53B3-072F-AF20B6802E17}"/>
          </ac:spMkLst>
        </pc:spChg>
        <pc:picChg chg="add mod">
          <ac:chgData name="Luísa Ferreira" userId="dad567e2eb153e2a" providerId="LiveId" clId="{F2BA231F-51BB-4162-9184-D4B73C6012F7}" dt="2023-04-05T14:44:46.809" v="1219" actId="1076"/>
          <ac:picMkLst>
            <pc:docMk/>
            <pc:sldMk cId="4105397376" sldId="300"/>
            <ac:picMk id="5" creationId="{663E2783-A921-DE42-749A-82C34020F6DB}"/>
          </ac:picMkLst>
        </pc:picChg>
      </pc:sldChg>
      <pc:sldChg chg="modSp del mod">
        <pc:chgData name="Luísa Ferreira" userId="dad567e2eb153e2a" providerId="LiveId" clId="{F2BA231F-51BB-4162-9184-D4B73C6012F7}" dt="2023-04-05T13:21:41.098" v="492" actId="47"/>
        <pc:sldMkLst>
          <pc:docMk/>
          <pc:sldMk cId="4209301802" sldId="300"/>
        </pc:sldMkLst>
        <pc:spChg chg="mod">
          <ac:chgData name="Luísa Ferreira" userId="dad567e2eb153e2a" providerId="LiveId" clId="{F2BA231F-51BB-4162-9184-D4B73C6012F7}" dt="2023-03-29T18:29:26.120" v="452" actId="207"/>
          <ac:spMkLst>
            <pc:docMk/>
            <pc:sldMk cId="4209301802" sldId="300"/>
            <ac:spMk id="3" creationId="{00000000-0000-0000-0000-000000000000}"/>
          </ac:spMkLst>
        </pc:spChg>
        <pc:graphicFrameChg chg="modGraphic">
          <ac:chgData name="Luísa Ferreira" userId="dad567e2eb153e2a" providerId="LiveId" clId="{F2BA231F-51BB-4162-9184-D4B73C6012F7}" dt="2023-03-29T15:14:25.630" v="257" actId="12385"/>
          <ac:graphicFrameMkLst>
            <pc:docMk/>
            <pc:sldMk cId="4209301802" sldId="300"/>
            <ac:graphicFrameMk id="12" creationId="{3357A0E1-E7CC-1D74-9BB5-56FC68B46E32}"/>
          </ac:graphicFrameMkLst>
        </pc:graphicFrameChg>
      </pc:sldChg>
      <pc:sldChg chg="modSp del mod modAnim">
        <pc:chgData name="Luísa Ferreira" userId="dad567e2eb153e2a" providerId="LiveId" clId="{F2BA231F-51BB-4162-9184-D4B73C6012F7}" dt="2023-04-05T13:21:41.492" v="493" actId="47"/>
        <pc:sldMkLst>
          <pc:docMk/>
          <pc:sldMk cId="1300551556" sldId="301"/>
        </pc:sldMkLst>
        <pc:spChg chg="mod">
          <ac:chgData name="Luísa Ferreira" userId="dad567e2eb153e2a" providerId="LiveId" clId="{F2BA231F-51BB-4162-9184-D4B73C6012F7}" dt="2023-03-29T15:12:26.912" v="242" actId="207"/>
          <ac:spMkLst>
            <pc:docMk/>
            <pc:sldMk cId="1300551556" sldId="301"/>
            <ac:spMk id="3" creationId="{3C5C4097-C1F3-2D5F-D58A-D0E5101461B0}"/>
          </ac:spMkLst>
        </pc:spChg>
      </pc:sldChg>
      <pc:sldChg chg="addSp modSp add mod modAnim">
        <pc:chgData name="Luísa Ferreira" userId="dad567e2eb153e2a" providerId="LiveId" clId="{F2BA231F-51BB-4162-9184-D4B73C6012F7}" dt="2023-04-12T15:07:24.588" v="1609" actId="1076"/>
        <pc:sldMkLst>
          <pc:docMk/>
          <pc:sldMk cId="4095269347" sldId="301"/>
        </pc:sldMkLst>
        <pc:spChg chg="add mod">
          <ac:chgData name="Luísa Ferreira" userId="dad567e2eb153e2a" providerId="LiveId" clId="{F2BA231F-51BB-4162-9184-D4B73C6012F7}" dt="2023-04-12T14:57:36.493" v="1483" actId="1076"/>
          <ac:spMkLst>
            <pc:docMk/>
            <pc:sldMk cId="4095269347" sldId="301"/>
            <ac:spMk id="2" creationId="{344EFBE8-CE71-F519-FB8B-B2489B27F506}"/>
          </ac:spMkLst>
        </pc:spChg>
        <pc:spChg chg="add mod">
          <ac:chgData name="Luísa Ferreira" userId="dad567e2eb153e2a" providerId="LiveId" clId="{F2BA231F-51BB-4162-9184-D4B73C6012F7}" dt="2023-04-05T14:45:04.896" v="1225" actId="255"/>
          <ac:spMkLst>
            <pc:docMk/>
            <pc:sldMk cId="4095269347" sldId="301"/>
            <ac:spMk id="3" creationId="{BC3920EF-E423-07D8-5F15-A4DFBDF00BE8}"/>
          </ac:spMkLst>
        </pc:spChg>
        <pc:spChg chg="add mod">
          <ac:chgData name="Luísa Ferreira" userId="dad567e2eb153e2a" providerId="LiveId" clId="{F2BA231F-51BB-4162-9184-D4B73C6012F7}" dt="2023-04-12T14:57:40.676" v="1485" actId="1076"/>
          <ac:spMkLst>
            <pc:docMk/>
            <pc:sldMk cId="4095269347" sldId="301"/>
            <ac:spMk id="4" creationId="{CDBF1C30-DE86-9A45-140A-150D2A4C42C7}"/>
          </ac:spMkLst>
        </pc:spChg>
        <pc:spChg chg="add mod">
          <ac:chgData name="Luísa Ferreira" userId="dad567e2eb153e2a" providerId="LiveId" clId="{F2BA231F-51BB-4162-9184-D4B73C6012F7}" dt="2023-04-12T14:57:51.164" v="1487" actId="1076"/>
          <ac:spMkLst>
            <pc:docMk/>
            <pc:sldMk cId="4095269347" sldId="301"/>
            <ac:spMk id="5" creationId="{7948ED17-6EC7-BA7B-004E-2AED448D6B96}"/>
          </ac:spMkLst>
        </pc:spChg>
        <pc:spChg chg="add mod">
          <ac:chgData name="Luísa Ferreira" userId="dad567e2eb153e2a" providerId="LiveId" clId="{F2BA231F-51BB-4162-9184-D4B73C6012F7}" dt="2023-04-12T15:07:18.765" v="1607" actId="1076"/>
          <ac:spMkLst>
            <pc:docMk/>
            <pc:sldMk cId="4095269347" sldId="301"/>
            <ac:spMk id="6" creationId="{3A134F0C-FF16-B19C-1418-430CBB393C67}"/>
          </ac:spMkLst>
        </pc:spChg>
        <pc:spChg chg="add mod">
          <ac:chgData name="Luísa Ferreira" userId="dad567e2eb153e2a" providerId="LiveId" clId="{F2BA231F-51BB-4162-9184-D4B73C6012F7}" dt="2023-04-12T15:07:24.588" v="1609" actId="1076"/>
          <ac:spMkLst>
            <pc:docMk/>
            <pc:sldMk cId="4095269347" sldId="301"/>
            <ac:spMk id="7" creationId="{E315A3AB-79A1-E776-2926-00212531D5EB}"/>
          </ac:spMkLst>
        </pc:spChg>
      </pc:sldChg>
      <pc:sldChg chg="addSp modSp add mod">
        <pc:chgData name="Luísa Ferreira" userId="dad567e2eb153e2a" providerId="LiveId" clId="{F2BA231F-51BB-4162-9184-D4B73C6012F7}" dt="2023-04-05T14:45:53.529" v="1237" actId="1076"/>
        <pc:sldMkLst>
          <pc:docMk/>
          <pc:sldMk cId="1545472870" sldId="302"/>
        </pc:sldMkLst>
        <pc:spChg chg="add mod">
          <ac:chgData name="Luísa Ferreira" userId="dad567e2eb153e2a" providerId="LiveId" clId="{F2BA231F-51BB-4162-9184-D4B73C6012F7}" dt="2023-04-05T14:45:30.816" v="1231" actId="14100"/>
          <ac:spMkLst>
            <pc:docMk/>
            <pc:sldMk cId="1545472870" sldId="302"/>
            <ac:spMk id="3" creationId="{9900C75F-A5A2-3DCF-5528-BE07B0A6D6BB}"/>
          </ac:spMkLst>
        </pc:spChg>
        <pc:spChg chg="add mod">
          <ac:chgData name="Luísa Ferreira" userId="dad567e2eb153e2a" providerId="LiveId" clId="{F2BA231F-51BB-4162-9184-D4B73C6012F7}" dt="2023-04-05T14:45:39.537" v="1234" actId="1076"/>
          <ac:spMkLst>
            <pc:docMk/>
            <pc:sldMk cId="1545472870" sldId="302"/>
            <ac:spMk id="5" creationId="{4C67F1D2-996F-32D6-C880-453F14B95CD9}"/>
          </ac:spMkLst>
        </pc:spChg>
        <pc:spChg chg="add mod">
          <ac:chgData name="Luísa Ferreira" userId="dad567e2eb153e2a" providerId="LiveId" clId="{F2BA231F-51BB-4162-9184-D4B73C6012F7}" dt="2023-04-05T14:45:53.529" v="1237" actId="1076"/>
          <ac:spMkLst>
            <pc:docMk/>
            <pc:sldMk cId="1545472870" sldId="302"/>
            <ac:spMk id="8" creationId="{E74800BC-C8B2-5994-BD92-607EE2955FEF}"/>
          </ac:spMkLst>
        </pc:spChg>
        <pc:picChg chg="add mod">
          <ac:chgData name="Luísa Ferreira" userId="dad567e2eb153e2a" providerId="LiveId" clId="{F2BA231F-51BB-4162-9184-D4B73C6012F7}" dt="2023-04-05T14:45:13.848" v="1227" actId="1076"/>
          <ac:picMkLst>
            <pc:docMk/>
            <pc:sldMk cId="1545472870" sldId="302"/>
            <ac:picMk id="6" creationId="{884CEDE4-7741-5DFA-B87F-F525CBB8B5AD}"/>
          </ac:picMkLst>
        </pc:picChg>
      </pc:sldChg>
      <pc:sldChg chg="modSp del mod modAnim">
        <pc:chgData name="Luísa Ferreira" userId="dad567e2eb153e2a" providerId="LiveId" clId="{F2BA231F-51BB-4162-9184-D4B73C6012F7}" dt="2023-04-05T13:21:42.331" v="495" actId="47"/>
        <pc:sldMkLst>
          <pc:docMk/>
          <pc:sldMk cId="3583724935" sldId="302"/>
        </pc:sldMkLst>
        <pc:spChg chg="mod">
          <ac:chgData name="Luísa Ferreira" userId="dad567e2eb153e2a" providerId="LiveId" clId="{F2BA231F-51BB-4162-9184-D4B73C6012F7}" dt="2023-03-29T15:12:30.914" v="243" actId="207"/>
          <ac:spMkLst>
            <pc:docMk/>
            <pc:sldMk cId="3583724935" sldId="302"/>
            <ac:spMk id="3" creationId="{3C5C4097-C1F3-2D5F-D58A-D0E5101461B0}"/>
          </ac:spMkLst>
        </pc:spChg>
      </pc:sldChg>
      <pc:sldChg chg="delSp modSp del mod delAnim">
        <pc:chgData name="Luísa Ferreira" userId="dad567e2eb153e2a" providerId="LiveId" clId="{F2BA231F-51BB-4162-9184-D4B73C6012F7}" dt="2023-04-05T13:21:42.768" v="496" actId="47"/>
        <pc:sldMkLst>
          <pc:docMk/>
          <pc:sldMk cId="632453483" sldId="303"/>
        </pc:sldMkLst>
        <pc:spChg chg="mod">
          <ac:chgData name="Luísa Ferreira" userId="dad567e2eb153e2a" providerId="LiveId" clId="{F2BA231F-51BB-4162-9184-D4B73C6012F7}" dt="2023-03-29T18:29:40.778" v="454" actId="207"/>
          <ac:spMkLst>
            <pc:docMk/>
            <pc:sldMk cId="632453483" sldId="303"/>
            <ac:spMk id="3" creationId="{00000000-0000-0000-0000-000000000000}"/>
          </ac:spMkLst>
        </pc:spChg>
        <pc:spChg chg="del">
          <ac:chgData name="Luísa Ferreira" userId="dad567e2eb153e2a" providerId="LiveId" clId="{F2BA231F-51BB-4162-9184-D4B73C6012F7}" dt="2023-03-29T14:54:59.685" v="81" actId="478"/>
          <ac:spMkLst>
            <pc:docMk/>
            <pc:sldMk cId="632453483" sldId="303"/>
            <ac:spMk id="9" creationId="{00000000-0000-0000-0000-000000000000}"/>
          </ac:spMkLst>
        </pc:spChg>
      </pc:sldChg>
      <pc:sldChg chg="addSp modSp add mod modAnim">
        <pc:chgData name="Luísa Ferreira" userId="dad567e2eb153e2a" providerId="LiveId" clId="{F2BA231F-51BB-4162-9184-D4B73C6012F7}" dt="2023-04-12T15:07:40.661" v="1613" actId="1076"/>
        <pc:sldMkLst>
          <pc:docMk/>
          <pc:sldMk cId="3496969768" sldId="303"/>
        </pc:sldMkLst>
        <pc:spChg chg="add mod">
          <ac:chgData name="Luísa Ferreira" userId="dad567e2eb153e2a" providerId="LiveId" clId="{F2BA231F-51BB-4162-9184-D4B73C6012F7}" dt="2023-04-12T14:58:13.362" v="1489" actId="1076"/>
          <ac:spMkLst>
            <pc:docMk/>
            <pc:sldMk cId="3496969768" sldId="303"/>
            <ac:spMk id="2" creationId="{6C256391-C0B1-2E34-2101-0BE5EEB313D4}"/>
          </ac:spMkLst>
        </pc:spChg>
        <pc:spChg chg="add mod">
          <ac:chgData name="Luísa Ferreira" userId="dad567e2eb153e2a" providerId="LiveId" clId="{F2BA231F-51BB-4162-9184-D4B73C6012F7}" dt="2023-04-05T14:46:03.800" v="1239" actId="1076"/>
          <ac:spMkLst>
            <pc:docMk/>
            <pc:sldMk cId="3496969768" sldId="303"/>
            <ac:spMk id="3" creationId="{A3C06C59-0AFF-4F1D-CC80-A67917BC970B}"/>
          </ac:spMkLst>
        </pc:spChg>
        <pc:spChg chg="add mod">
          <ac:chgData name="Luísa Ferreira" userId="dad567e2eb153e2a" providerId="LiveId" clId="{F2BA231F-51BB-4162-9184-D4B73C6012F7}" dt="2023-04-12T14:58:20.247" v="1491" actId="1076"/>
          <ac:spMkLst>
            <pc:docMk/>
            <pc:sldMk cId="3496969768" sldId="303"/>
            <ac:spMk id="4" creationId="{60A64784-8E03-7C73-4E6A-62A201DD1A9B}"/>
          </ac:spMkLst>
        </pc:spChg>
        <pc:spChg chg="add mod">
          <ac:chgData name="Luísa Ferreira" userId="dad567e2eb153e2a" providerId="LiveId" clId="{F2BA231F-51BB-4162-9184-D4B73C6012F7}" dt="2023-04-05T14:46:07.402" v="1240" actId="14100"/>
          <ac:spMkLst>
            <pc:docMk/>
            <pc:sldMk cId="3496969768" sldId="303"/>
            <ac:spMk id="5" creationId="{65CC8BB4-E4CF-1B8A-1959-91B850E70159}"/>
          </ac:spMkLst>
        </pc:spChg>
        <pc:spChg chg="add mod">
          <ac:chgData name="Luísa Ferreira" userId="dad567e2eb153e2a" providerId="LiveId" clId="{F2BA231F-51BB-4162-9184-D4B73C6012F7}" dt="2023-04-12T14:58:29.570" v="1493" actId="1076"/>
          <ac:spMkLst>
            <pc:docMk/>
            <pc:sldMk cId="3496969768" sldId="303"/>
            <ac:spMk id="6" creationId="{FE9AA7A3-4892-1399-8B60-DF969F6DB7C4}"/>
          </ac:spMkLst>
        </pc:spChg>
        <pc:spChg chg="add mod">
          <ac:chgData name="Luísa Ferreira" userId="dad567e2eb153e2a" providerId="LiveId" clId="{F2BA231F-51BB-4162-9184-D4B73C6012F7}" dt="2023-04-12T15:07:36.393" v="1611" actId="1076"/>
          <ac:spMkLst>
            <pc:docMk/>
            <pc:sldMk cId="3496969768" sldId="303"/>
            <ac:spMk id="7" creationId="{45330857-DC1E-D4E7-3ECD-3FA3831D1869}"/>
          </ac:spMkLst>
        </pc:spChg>
        <pc:spChg chg="add mod">
          <ac:chgData name="Luísa Ferreira" userId="dad567e2eb153e2a" providerId="LiveId" clId="{F2BA231F-51BB-4162-9184-D4B73C6012F7}" dt="2023-04-12T15:07:40.661" v="1613" actId="1076"/>
          <ac:spMkLst>
            <pc:docMk/>
            <pc:sldMk cId="3496969768" sldId="303"/>
            <ac:spMk id="8" creationId="{F49329CD-AFC4-ADE3-0F1D-A76D074A4614}"/>
          </ac:spMkLst>
        </pc:spChg>
      </pc:sldChg>
      <pc:sldChg chg="addSp modSp add mod">
        <pc:chgData name="Luísa Ferreira" userId="dad567e2eb153e2a" providerId="LiveId" clId="{F2BA231F-51BB-4162-9184-D4B73C6012F7}" dt="2023-04-05T14:46:33.257" v="1247" actId="1076"/>
        <pc:sldMkLst>
          <pc:docMk/>
          <pc:sldMk cId="1101047532" sldId="304"/>
        </pc:sldMkLst>
        <pc:spChg chg="add mod">
          <ac:chgData name="Luísa Ferreira" userId="dad567e2eb153e2a" providerId="LiveId" clId="{F2BA231F-51BB-4162-9184-D4B73C6012F7}" dt="2023-04-05T14:46:18.216" v="1242" actId="14100"/>
          <ac:spMkLst>
            <pc:docMk/>
            <pc:sldMk cId="1101047532" sldId="304"/>
            <ac:spMk id="3" creationId="{805D7371-1A01-0400-8C74-421B64F5F0A0}"/>
          </ac:spMkLst>
        </pc:spChg>
        <pc:spChg chg="add mod">
          <ac:chgData name="Luísa Ferreira" userId="dad567e2eb153e2a" providerId="LiveId" clId="{F2BA231F-51BB-4162-9184-D4B73C6012F7}" dt="2023-04-05T14:46:27.113" v="1245" actId="1076"/>
          <ac:spMkLst>
            <pc:docMk/>
            <pc:sldMk cId="1101047532" sldId="304"/>
            <ac:spMk id="5" creationId="{505C43F8-0E6F-BD27-FCCE-6B2D549E4712}"/>
          </ac:spMkLst>
        </pc:spChg>
        <pc:spChg chg="add mod">
          <ac:chgData name="Luísa Ferreira" userId="dad567e2eb153e2a" providerId="LiveId" clId="{F2BA231F-51BB-4162-9184-D4B73C6012F7}" dt="2023-04-05T14:46:33.257" v="1247" actId="1076"/>
          <ac:spMkLst>
            <pc:docMk/>
            <pc:sldMk cId="1101047532" sldId="304"/>
            <ac:spMk id="7" creationId="{4F839143-047B-2E5E-9B27-4397FA81A997}"/>
          </ac:spMkLst>
        </pc:spChg>
        <pc:picChg chg="add mod">
          <ac:chgData name="Luísa Ferreira" userId="dad567e2eb153e2a" providerId="LiveId" clId="{F2BA231F-51BB-4162-9184-D4B73C6012F7}" dt="2023-04-05T14:46:20.001" v="1243" actId="1076"/>
          <ac:picMkLst>
            <pc:docMk/>
            <pc:sldMk cId="1101047532" sldId="304"/>
            <ac:picMk id="8" creationId="{B2BB9422-7536-0C07-8FF7-567933E78BE0}"/>
          </ac:picMkLst>
        </pc:picChg>
      </pc:sldChg>
      <pc:sldChg chg="modSp del mod modAnim">
        <pc:chgData name="Luísa Ferreira" userId="dad567e2eb153e2a" providerId="LiveId" clId="{F2BA231F-51BB-4162-9184-D4B73C6012F7}" dt="2023-04-05T13:21:43.270" v="497" actId="47"/>
        <pc:sldMkLst>
          <pc:docMk/>
          <pc:sldMk cId="2130152699" sldId="304"/>
        </pc:sldMkLst>
        <pc:spChg chg="mod">
          <ac:chgData name="Luísa Ferreira" userId="dad567e2eb153e2a" providerId="LiveId" clId="{F2BA231F-51BB-4162-9184-D4B73C6012F7}" dt="2023-03-29T15:12:35.264" v="244" actId="207"/>
          <ac:spMkLst>
            <pc:docMk/>
            <pc:sldMk cId="2130152699" sldId="304"/>
            <ac:spMk id="3" creationId="{3C5C4097-C1F3-2D5F-D58A-D0E5101461B0}"/>
          </ac:spMkLst>
        </pc:spChg>
      </pc:sldChg>
      <pc:sldChg chg="addSp modSp add mod modAnim">
        <pc:chgData name="Luísa Ferreira" userId="dad567e2eb153e2a" providerId="LiveId" clId="{F2BA231F-51BB-4162-9184-D4B73C6012F7}" dt="2023-04-12T15:07:54.205" v="1617" actId="1076"/>
        <pc:sldMkLst>
          <pc:docMk/>
          <pc:sldMk cId="392607999" sldId="305"/>
        </pc:sldMkLst>
        <pc:spChg chg="add mod">
          <ac:chgData name="Luísa Ferreira" userId="dad567e2eb153e2a" providerId="LiveId" clId="{F2BA231F-51BB-4162-9184-D4B73C6012F7}" dt="2023-04-12T14:59:02.753" v="1495" actId="1076"/>
          <ac:spMkLst>
            <pc:docMk/>
            <pc:sldMk cId="392607999" sldId="305"/>
            <ac:spMk id="2" creationId="{C1F779E2-A596-70BF-088A-35DAD5341466}"/>
          </ac:spMkLst>
        </pc:spChg>
        <pc:spChg chg="add mod">
          <ac:chgData name="Luísa Ferreira" userId="dad567e2eb153e2a" providerId="LiveId" clId="{F2BA231F-51BB-4162-9184-D4B73C6012F7}" dt="2023-04-05T14:46:58.009" v="1256" actId="1076"/>
          <ac:spMkLst>
            <pc:docMk/>
            <pc:sldMk cId="392607999" sldId="305"/>
            <ac:spMk id="3" creationId="{49C360FE-38FE-FC97-94BA-9DFBDEE5A84C}"/>
          </ac:spMkLst>
        </pc:spChg>
        <pc:spChg chg="add mod">
          <ac:chgData name="Luísa Ferreira" userId="dad567e2eb153e2a" providerId="LiveId" clId="{F2BA231F-51BB-4162-9184-D4B73C6012F7}" dt="2023-04-12T14:59:09.645" v="1497" actId="1076"/>
          <ac:spMkLst>
            <pc:docMk/>
            <pc:sldMk cId="392607999" sldId="305"/>
            <ac:spMk id="4" creationId="{280C1574-67E8-E881-AD58-C5FB0B4703E3}"/>
          </ac:spMkLst>
        </pc:spChg>
        <pc:spChg chg="add mod">
          <ac:chgData name="Luísa Ferreira" userId="dad567e2eb153e2a" providerId="LiveId" clId="{F2BA231F-51BB-4162-9184-D4B73C6012F7}" dt="2023-04-12T14:59:44.875" v="1500" actId="1076"/>
          <ac:spMkLst>
            <pc:docMk/>
            <pc:sldMk cId="392607999" sldId="305"/>
            <ac:spMk id="5" creationId="{AFB18A5C-878F-FA32-E9CE-D968F2B456DA}"/>
          </ac:spMkLst>
        </pc:spChg>
        <pc:spChg chg="add mod">
          <ac:chgData name="Luísa Ferreira" userId="dad567e2eb153e2a" providerId="LiveId" clId="{F2BA231F-51BB-4162-9184-D4B73C6012F7}" dt="2023-04-12T15:07:50.218" v="1615" actId="1076"/>
          <ac:spMkLst>
            <pc:docMk/>
            <pc:sldMk cId="392607999" sldId="305"/>
            <ac:spMk id="6" creationId="{26A1280C-5E95-3002-B099-871CF6710213}"/>
          </ac:spMkLst>
        </pc:spChg>
        <pc:spChg chg="add mod">
          <ac:chgData name="Luísa Ferreira" userId="dad567e2eb153e2a" providerId="LiveId" clId="{F2BA231F-51BB-4162-9184-D4B73C6012F7}" dt="2023-04-12T15:07:54.205" v="1617" actId="1076"/>
          <ac:spMkLst>
            <pc:docMk/>
            <pc:sldMk cId="392607999" sldId="305"/>
            <ac:spMk id="7" creationId="{835E4E36-ADBB-05AF-239F-9B10BFC4E341}"/>
          </ac:spMkLst>
        </pc:spChg>
      </pc:sldChg>
      <pc:sldChg chg="addSp modSp del mod modAnim">
        <pc:chgData name="Luísa Ferreira" userId="dad567e2eb153e2a" providerId="LiveId" clId="{F2BA231F-51BB-4162-9184-D4B73C6012F7}" dt="2023-04-05T13:21:44.174" v="499" actId="47"/>
        <pc:sldMkLst>
          <pc:docMk/>
          <pc:sldMk cId="3493231076" sldId="305"/>
        </pc:sldMkLst>
        <pc:spChg chg="add mod">
          <ac:chgData name="Luísa Ferreira" userId="dad567e2eb153e2a" providerId="LiveId" clId="{F2BA231F-51BB-4162-9184-D4B73C6012F7}" dt="2023-03-29T14:54:22.299" v="78" actId="1076"/>
          <ac:spMkLst>
            <pc:docMk/>
            <pc:sldMk cId="3493231076" sldId="305"/>
            <ac:spMk id="2" creationId="{121B813F-708D-E447-AA49-6AB9780F78A1}"/>
          </ac:spMkLst>
        </pc:spChg>
        <pc:spChg chg="mod">
          <ac:chgData name="Luísa Ferreira" userId="dad567e2eb153e2a" providerId="LiveId" clId="{F2BA231F-51BB-4162-9184-D4B73C6012F7}" dt="2023-03-29T15:13:12.512" v="249" actId="207"/>
          <ac:spMkLst>
            <pc:docMk/>
            <pc:sldMk cId="3493231076" sldId="305"/>
            <ac:spMk id="3" creationId="{00000000-0000-0000-0000-000000000000}"/>
          </ac:spMkLst>
        </pc:spChg>
      </pc:sldChg>
      <pc:sldChg chg="addSp delSp modSp del mod delAnim modAnim">
        <pc:chgData name="Luísa Ferreira" userId="dad567e2eb153e2a" providerId="LiveId" clId="{F2BA231F-51BB-4162-9184-D4B73C6012F7}" dt="2023-04-05T13:21:44.604" v="500" actId="47"/>
        <pc:sldMkLst>
          <pc:docMk/>
          <pc:sldMk cId="800129817" sldId="306"/>
        </pc:sldMkLst>
        <pc:spChg chg="add mod">
          <ac:chgData name="Luísa Ferreira" userId="dad567e2eb153e2a" providerId="LiveId" clId="{F2BA231F-51BB-4162-9184-D4B73C6012F7}" dt="2023-03-29T14:57:11.357" v="105" actId="1076"/>
          <ac:spMkLst>
            <pc:docMk/>
            <pc:sldMk cId="800129817" sldId="306"/>
            <ac:spMk id="2" creationId="{B09F166E-4CFD-04FD-25F5-1FF23AA8DF6B}"/>
          </ac:spMkLst>
        </pc:spChg>
        <pc:spChg chg="mod">
          <ac:chgData name="Luísa Ferreira" userId="dad567e2eb153e2a" providerId="LiveId" clId="{F2BA231F-51BB-4162-9184-D4B73C6012F7}" dt="2023-03-29T18:30:12.645" v="458" actId="207"/>
          <ac:spMkLst>
            <pc:docMk/>
            <pc:sldMk cId="800129817" sldId="306"/>
            <ac:spMk id="3" creationId="{00000000-0000-0000-0000-000000000000}"/>
          </ac:spMkLst>
        </pc:spChg>
        <pc:spChg chg="mod">
          <ac:chgData name="Luísa Ferreira" userId="dad567e2eb153e2a" providerId="LiveId" clId="{F2BA231F-51BB-4162-9184-D4B73C6012F7}" dt="2023-03-29T15:13:37.144" v="254" actId="114"/>
          <ac:spMkLst>
            <pc:docMk/>
            <pc:sldMk cId="800129817" sldId="306"/>
            <ac:spMk id="4" creationId="{1F36C44C-9899-3FD4-0C2B-B088475B636E}"/>
          </ac:spMkLst>
        </pc:spChg>
        <pc:spChg chg="add mod">
          <ac:chgData name="Luísa Ferreira" userId="dad567e2eb153e2a" providerId="LiveId" clId="{F2BA231F-51BB-4162-9184-D4B73C6012F7}" dt="2023-03-29T14:57:24.314" v="107" actId="1076"/>
          <ac:spMkLst>
            <pc:docMk/>
            <pc:sldMk cId="800129817" sldId="306"/>
            <ac:spMk id="6" creationId="{DCDBBE27-ABC7-68AA-F8F3-9F8C1D286915}"/>
          </ac:spMkLst>
        </pc:spChg>
        <pc:spChg chg="add mod">
          <ac:chgData name="Luísa Ferreira" userId="dad567e2eb153e2a" providerId="LiveId" clId="{F2BA231F-51BB-4162-9184-D4B73C6012F7}" dt="2023-03-29T14:57:39.066" v="109" actId="1076"/>
          <ac:spMkLst>
            <pc:docMk/>
            <pc:sldMk cId="800129817" sldId="306"/>
            <ac:spMk id="8" creationId="{FB6EEAA2-B443-27EA-D47E-3CC9CA2EE909}"/>
          </ac:spMkLst>
        </pc:spChg>
        <pc:spChg chg="add del mod">
          <ac:chgData name="Luísa Ferreira" userId="dad567e2eb153e2a" providerId="LiveId" clId="{F2BA231F-51BB-4162-9184-D4B73C6012F7}" dt="2023-03-29T14:57:43.118" v="111" actId="478"/>
          <ac:spMkLst>
            <pc:docMk/>
            <pc:sldMk cId="800129817" sldId="306"/>
            <ac:spMk id="9" creationId="{57CAD2CE-EEA4-A061-3783-7C1D3E162995}"/>
          </ac:spMkLst>
        </pc:spChg>
        <pc:spChg chg="mod">
          <ac:chgData name="Luísa Ferreira" userId="dad567e2eb153e2a" providerId="LiveId" clId="{F2BA231F-51BB-4162-9184-D4B73C6012F7}" dt="2023-03-29T15:13:17.620" v="250" actId="207"/>
          <ac:spMkLst>
            <pc:docMk/>
            <pc:sldMk cId="800129817" sldId="306"/>
            <ac:spMk id="10" creationId="{3453E504-6DB0-93F7-4EE1-1677BBEDD05B}"/>
          </ac:spMkLst>
        </pc:spChg>
        <pc:spChg chg="add mod">
          <ac:chgData name="Luísa Ferreira" userId="dad567e2eb153e2a" providerId="LiveId" clId="{F2BA231F-51BB-4162-9184-D4B73C6012F7}" dt="2023-03-29T15:09:10.346" v="217" actId="1076"/>
          <ac:spMkLst>
            <pc:docMk/>
            <pc:sldMk cId="800129817" sldId="306"/>
            <ac:spMk id="11" creationId="{B316E12F-DDE5-8AE2-BF05-78A61E7FE8A9}"/>
          </ac:spMkLst>
        </pc:spChg>
        <pc:spChg chg="add mod">
          <ac:chgData name="Luísa Ferreira" userId="dad567e2eb153e2a" providerId="LiveId" clId="{F2BA231F-51BB-4162-9184-D4B73C6012F7}" dt="2023-03-29T15:09:22.519" v="219" actId="1076"/>
          <ac:spMkLst>
            <pc:docMk/>
            <pc:sldMk cId="800129817" sldId="306"/>
            <ac:spMk id="12" creationId="{CADE28FC-0E02-0463-E273-83AC2A98A869}"/>
          </ac:spMkLst>
        </pc:spChg>
      </pc:sldChg>
      <pc:sldChg chg="addSp modSp add mod">
        <pc:chgData name="Luísa Ferreira" userId="dad567e2eb153e2a" providerId="LiveId" clId="{F2BA231F-51BB-4162-9184-D4B73C6012F7}" dt="2023-04-05T14:47:45.528" v="1268" actId="207"/>
        <pc:sldMkLst>
          <pc:docMk/>
          <pc:sldMk cId="3399987510" sldId="306"/>
        </pc:sldMkLst>
        <pc:spChg chg="add mod">
          <ac:chgData name="Luísa Ferreira" userId="dad567e2eb153e2a" providerId="LiveId" clId="{F2BA231F-51BB-4162-9184-D4B73C6012F7}" dt="2023-04-05T14:47:45.528" v="1268" actId="207"/>
          <ac:spMkLst>
            <pc:docMk/>
            <pc:sldMk cId="3399987510" sldId="306"/>
            <ac:spMk id="3" creationId="{FEB67017-B9C8-EF1A-AFE9-85793B2B99C2}"/>
          </ac:spMkLst>
        </pc:spChg>
        <pc:spChg chg="add mod">
          <ac:chgData name="Luísa Ferreira" userId="dad567e2eb153e2a" providerId="LiveId" clId="{F2BA231F-51BB-4162-9184-D4B73C6012F7}" dt="2023-04-05T14:47:21.425" v="1263" actId="1076"/>
          <ac:spMkLst>
            <pc:docMk/>
            <pc:sldMk cId="3399987510" sldId="306"/>
            <ac:spMk id="5" creationId="{F1A3A030-AB61-2E75-F64D-C68F11F27696}"/>
          </ac:spMkLst>
        </pc:spChg>
        <pc:spChg chg="add mod">
          <ac:chgData name="Luísa Ferreira" userId="dad567e2eb153e2a" providerId="LiveId" clId="{F2BA231F-51BB-4162-9184-D4B73C6012F7}" dt="2023-04-05T14:47:37.125" v="1267" actId="20577"/>
          <ac:spMkLst>
            <pc:docMk/>
            <pc:sldMk cId="3399987510" sldId="306"/>
            <ac:spMk id="7" creationId="{C796CF9F-BBAD-3BDA-34AE-5ED446793727}"/>
          </ac:spMkLst>
        </pc:spChg>
        <pc:picChg chg="add mod">
          <ac:chgData name="Luísa Ferreira" userId="dad567e2eb153e2a" providerId="LiveId" clId="{F2BA231F-51BB-4162-9184-D4B73C6012F7}" dt="2023-04-05T14:47:30.105" v="1266" actId="1076"/>
          <ac:picMkLst>
            <pc:docMk/>
            <pc:sldMk cId="3399987510" sldId="306"/>
            <ac:picMk id="8" creationId="{67AB5B98-CF7F-8903-AB2B-21AA25B72647}"/>
          </ac:picMkLst>
        </pc:picChg>
      </pc:sldChg>
      <pc:sldChg chg="addSp delSp modSp add mod">
        <pc:chgData name="Luísa Ferreira" userId="dad567e2eb153e2a" providerId="LiveId" clId="{F2BA231F-51BB-4162-9184-D4B73C6012F7}" dt="2023-04-05T14:52:22.480" v="1334" actId="1076"/>
        <pc:sldMkLst>
          <pc:docMk/>
          <pc:sldMk cId="1793833684" sldId="307"/>
        </pc:sldMkLst>
        <pc:spChg chg="add mod">
          <ac:chgData name="Luísa Ferreira" userId="dad567e2eb153e2a" providerId="LiveId" clId="{F2BA231F-51BB-4162-9184-D4B73C6012F7}" dt="2023-04-05T14:50:28.080" v="1312" actId="1076"/>
          <ac:spMkLst>
            <pc:docMk/>
            <pc:sldMk cId="1793833684" sldId="307"/>
            <ac:spMk id="3" creationId="{AA39CF61-8654-CDF9-8069-A0243902D6FF}"/>
          </ac:spMkLst>
        </pc:spChg>
        <pc:spChg chg="add mod">
          <ac:chgData name="Luísa Ferreira" userId="dad567e2eb153e2a" providerId="LiveId" clId="{F2BA231F-51BB-4162-9184-D4B73C6012F7}" dt="2023-04-05T14:50:34.625" v="1315" actId="1076"/>
          <ac:spMkLst>
            <pc:docMk/>
            <pc:sldMk cId="1793833684" sldId="307"/>
            <ac:spMk id="5" creationId="{FE928E7C-0FDC-5998-72D9-EF9E9C50D561}"/>
          </ac:spMkLst>
        </pc:spChg>
        <pc:spChg chg="add del mod">
          <ac:chgData name="Luísa Ferreira" userId="dad567e2eb153e2a" providerId="LiveId" clId="{F2BA231F-51BB-4162-9184-D4B73C6012F7}" dt="2023-04-05T14:11:27.525" v="791"/>
          <ac:spMkLst>
            <pc:docMk/>
            <pc:sldMk cId="1793833684" sldId="307"/>
            <ac:spMk id="6" creationId="{76EC9F43-B4D0-0485-3D5A-595AFE1BD778}"/>
          </ac:spMkLst>
        </pc:spChg>
        <pc:picChg chg="add mod">
          <ac:chgData name="Luísa Ferreira" userId="dad567e2eb153e2a" providerId="LiveId" clId="{F2BA231F-51BB-4162-9184-D4B73C6012F7}" dt="2023-04-05T14:52:22.480" v="1334" actId="1076"/>
          <ac:picMkLst>
            <pc:docMk/>
            <pc:sldMk cId="1793833684" sldId="307"/>
            <ac:picMk id="7" creationId="{59D9C75F-C96E-ABD6-5917-B84D95333CA9}"/>
          </ac:picMkLst>
        </pc:picChg>
      </pc:sldChg>
      <pc:sldChg chg="addSp modSp del mod modAnim">
        <pc:chgData name="Luísa Ferreira" userId="dad567e2eb153e2a" providerId="LiveId" clId="{F2BA231F-51BB-4162-9184-D4B73C6012F7}" dt="2023-04-05T13:21:45.183" v="501" actId="47"/>
        <pc:sldMkLst>
          <pc:docMk/>
          <pc:sldMk cId="3934877501" sldId="307"/>
        </pc:sldMkLst>
        <pc:spChg chg="add mod">
          <ac:chgData name="Luísa Ferreira" userId="dad567e2eb153e2a" providerId="LiveId" clId="{F2BA231F-51BB-4162-9184-D4B73C6012F7}" dt="2023-03-29T14:54:44.148" v="80" actId="1076"/>
          <ac:spMkLst>
            <pc:docMk/>
            <pc:sldMk cId="3934877501" sldId="307"/>
            <ac:spMk id="2" creationId="{F0D78D32-9A28-51B8-2CEC-AB5CF9ED3F81}"/>
          </ac:spMkLst>
        </pc:spChg>
        <pc:spChg chg="mod">
          <ac:chgData name="Luísa Ferreira" userId="dad567e2eb153e2a" providerId="LiveId" clId="{F2BA231F-51BB-4162-9184-D4B73C6012F7}" dt="2023-03-29T15:13:48.226" v="255" actId="207"/>
          <ac:spMkLst>
            <pc:docMk/>
            <pc:sldMk cId="3934877501" sldId="307"/>
            <ac:spMk id="3" creationId="{00000000-0000-0000-0000-000000000000}"/>
          </ac:spMkLst>
        </pc:spChg>
      </pc:sldChg>
      <pc:sldChg chg="add del">
        <pc:chgData name="Luísa Ferreira" userId="dad567e2eb153e2a" providerId="LiveId" clId="{F2BA231F-51BB-4162-9184-D4B73C6012F7}" dt="2023-04-05T13:20:54.261" v="470" actId="47"/>
        <pc:sldMkLst>
          <pc:docMk/>
          <pc:sldMk cId="1766379790" sldId="308"/>
        </pc:sldMkLst>
      </pc:sldChg>
      <pc:sldChg chg="addSp modSp add mod">
        <pc:chgData name="Luísa Ferreira" userId="dad567e2eb153e2a" providerId="LiveId" clId="{F2BA231F-51BB-4162-9184-D4B73C6012F7}" dt="2023-04-05T14:54:44.495" v="1368" actId="1076"/>
        <pc:sldMkLst>
          <pc:docMk/>
          <pc:sldMk cId="2145031615" sldId="308"/>
        </pc:sldMkLst>
        <pc:spChg chg="add mod">
          <ac:chgData name="Luísa Ferreira" userId="dad567e2eb153e2a" providerId="LiveId" clId="{F2BA231F-51BB-4162-9184-D4B73C6012F7}" dt="2023-04-05T14:54:40.216" v="1367" actId="1076"/>
          <ac:spMkLst>
            <pc:docMk/>
            <pc:sldMk cId="2145031615" sldId="308"/>
            <ac:spMk id="3" creationId="{49C39D4D-7356-45AE-822B-CA9D4800567C}"/>
          </ac:spMkLst>
        </pc:spChg>
        <pc:spChg chg="add mod">
          <ac:chgData name="Luísa Ferreira" userId="dad567e2eb153e2a" providerId="LiveId" clId="{F2BA231F-51BB-4162-9184-D4B73C6012F7}" dt="2023-04-05T14:54:44.495" v="1368" actId="1076"/>
          <ac:spMkLst>
            <pc:docMk/>
            <pc:sldMk cId="2145031615" sldId="308"/>
            <ac:spMk id="6" creationId="{9D3D0E71-61F9-B282-8FEB-5F6C1E4541FE}"/>
          </ac:spMkLst>
        </pc:spChg>
        <pc:picChg chg="add mod">
          <ac:chgData name="Luísa Ferreira" userId="dad567e2eb153e2a" providerId="LiveId" clId="{F2BA231F-51BB-4162-9184-D4B73C6012F7}" dt="2023-04-05T14:54:38.016" v="1366" actId="1076"/>
          <ac:picMkLst>
            <pc:docMk/>
            <pc:sldMk cId="2145031615" sldId="308"/>
            <ac:picMk id="4" creationId="{A7FD8F43-587E-B8E2-81F9-E839057BE315}"/>
          </ac:picMkLst>
        </pc:picChg>
      </pc:sldChg>
      <pc:sldChg chg="addSp modSp add mod">
        <pc:chgData name="Luísa Ferreira" userId="dad567e2eb153e2a" providerId="LiveId" clId="{F2BA231F-51BB-4162-9184-D4B73C6012F7}" dt="2023-04-05T14:41:57.913" v="1171" actId="1076"/>
        <pc:sldMkLst>
          <pc:docMk/>
          <pc:sldMk cId="663173441" sldId="309"/>
        </pc:sldMkLst>
        <pc:spChg chg="add mod">
          <ac:chgData name="Luísa Ferreira" userId="dad567e2eb153e2a" providerId="LiveId" clId="{F2BA231F-51BB-4162-9184-D4B73C6012F7}" dt="2023-04-05T14:41:50.529" v="1169" actId="1076"/>
          <ac:spMkLst>
            <pc:docMk/>
            <pc:sldMk cId="663173441" sldId="309"/>
            <ac:spMk id="3" creationId="{3147338A-506D-D860-50B9-E3697CD023B0}"/>
          </ac:spMkLst>
        </pc:spChg>
        <pc:picChg chg="add mod">
          <ac:chgData name="Luísa Ferreira" userId="dad567e2eb153e2a" providerId="LiveId" clId="{F2BA231F-51BB-4162-9184-D4B73C6012F7}" dt="2023-04-05T14:41:57.913" v="1171" actId="1076"/>
          <ac:picMkLst>
            <pc:docMk/>
            <pc:sldMk cId="663173441" sldId="309"/>
            <ac:picMk id="5" creationId="{9320EEA8-57A4-FCBB-5886-B3DCA8F879F3}"/>
          </ac:picMkLst>
        </pc:picChg>
      </pc:sldChg>
      <pc:sldChg chg="add del">
        <pc:chgData name="Luísa Ferreira" userId="dad567e2eb153e2a" providerId="LiveId" clId="{F2BA231F-51BB-4162-9184-D4B73C6012F7}" dt="2023-04-05T13:20:56.061" v="472" actId="47"/>
        <pc:sldMkLst>
          <pc:docMk/>
          <pc:sldMk cId="1115056230" sldId="309"/>
        </pc:sldMkLst>
      </pc:sldChg>
      <pc:sldChg chg="addSp modSp add mod modAnim">
        <pc:chgData name="Luísa Ferreira" userId="dad567e2eb153e2a" providerId="LiveId" clId="{F2BA231F-51BB-4162-9184-D4B73C6012F7}" dt="2023-04-12T15:21:34.015" v="1759"/>
        <pc:sldMkLst>
          <pc:docMk/>
          <pc:sldMk cId="2747644903" sldId="310"/>
        </pc:sldMkLst>
        <pc:spChg chg="add mod">
          <ac:chgData name="Luísa Ferreira" userId="dad567e2eb153e2a" providerId="LiveId" clId="{F2BA231F-51BB-4162-9184-D4B73C6012F7}" dt="2023-04-12T14:55:41.672" v="1459" actId="1076"/>
          <ac:spMkLst>
            <pc:docMk/>
            <pc:sldMk cId="2747644903" sldId="310"/>
            <ac:spMk id="2" creationId="{12D8540A-84BF-0055-8637-52E27E6CB9D0}"/>
          </ac:spMkLst>
        </pc:spChg>
        <pc:spChg chg="add mod">
          <ac:chgData name="Luísa Ferreira" userId="dad567e2eb153e2a" providerId="LiveId" clId="{F2BA231F-51BB-4162-9184-D4B73C6012F7}" dt="2023-04-05T14:42:22.537" v="1180" actId="1076"/>
          <ac:spMkLst>
            <pc:docMk/>
            <pc:sldMk cId="2747644903" sldId="310"/>
            <ac:spMk id="3" creationId="{3A702372-882A-7E56-5833-85C595B69E3C}"/>
          </ac:spMkLst>
        </pc:spChg>
        <pc:spChg chg="add mod">
          <ac:chgData name="Luísa Ferreira" userId="dad567e2eb153e2a" providerId="LiveId" clId="{F2BA231F-51BB-4162-9184-D4B73C6012F7}" dt="2023-04-12T14:55:46.220" v="1461" actId="1076"/>
          <ac:spMkLst>
            <pc:docMk/>
            <pc:sldMk cId="2747644903" sldId="310"/>
            <ac:spMk id="4" creationId="{D9F24789-1F29-A45E-0A3E-55325B5DD701}"/>
          </ac:spMkLst>
        </pc:spChg>
        <pc:spChg chg="add mod">
          <ac:chgData name="Luísa Ferreira" userId="dad567e2eb153e2a" providerId="LiveId" clId="{F2BA231F-51BB-4162-9184-D4B73C6012F7}" dt="2023-04-12T14:55:51.850" v="1463" actId="1076"/>
          <ac:spMkLst>
            <pc:docMk/>
            <pc:sldMk cId="2747644903" sldId="310"/>
            <ac:spMk id="5" creationId="{3F55B11E-B8BF-77CE-808B-FE8296C47006}"/>
          </ac:spMkLst>
        </pc:spChg>
        <pc:spChg chg="add mod">
          <ac:chgData name="Luísa Ferreira" userId="dad567e2eb153e2a" providerId="LiveId" clId="{F2BA231F-51BB-4162-9184-D4B73C6012F7}" dt="2023-04-12T15:06:17.939" v="1590" actId="1076"/>
          <ac:spMkLst>
            <pc:docMk/>
            <pc:sldMk cId="2747644903" sldId="310"/>
            <ac:spMk id="6" creationId="{4974F88D-8362-F677-5E69-84C0263007CF}"/>
          </ac:spMkLst>
        </pc:spChg>
        <pc:spChg chg="add mod">
          <ac:chgData name="Luísa Ferreira" userId="dad567e2eb153e2a" providerId="LiveId" clId="{F2BA231F-51BB-4162-9184-D4B73C6012F7}" dt="2023-04-12T15:06:23.216" v="1592" actId="1076"/>
          <ac:spMkLst>
            <pc:docMk/>
            <pc:sldMk cId="2747644903" sldId="310"/>
            <ac:spMk id="7" creationId="{C5B2DF1D-A269-201A-22DF-97D6E62353A2}"/>
          </ac:spMkLst>
        </pc:spChg>
      </pc:sldChg>
      <pc:sldChg chg="addSp modSp add mod">
        <pc:chgData name="Luísa Ferreira" userId="dad567e2eb153e2a" providerId="LiveId" clId="{F2BA231F-51BB-4162-9184-D4B73C6012F7}" dt="2023-04-05T14:42:35.873" v="1184" actId="1076"/>
        <pc:sldMkLst>
          <pc:docMk/>
          <pc:sldMk cId="3493258343" sldId="311"/>
        </pc:sldMkLst>
        <pc:spChg chg="add mod">
          <ac:chgData name="Luísa Ferreira" userId="dad567e2eb153e2a" providerId="LiveId" clId="{F2BA231F-51BB-4162-9184-D4B73C6012F7}" dt="2023-04-05T14:42:30.497" v="1182" actId="1076"/>
          <ac:spMkLst>
            <pc:docMk/>
            <pc:sldMk cId="3493258343" sldId="311"/>
            <ac:spMk id="3" creationId="{191A1E6E-B56A-EC3C-1967-177A35769784}"/>
          </ac:spMkLst>
        </pc:spChg>
        <pc:picChg chg="add mod">
          <ac:chgData name="Luísa Ferreira" userId="dad567e2eb153e2a" providerId="LiveId" clId="{F2BA231F-51BB-4162-9184-D4B73C6012F7}" dt="2023-04-05T14:42:35.873" v="1184" actId="1076"/>
          <ac:picMkLst>
            <pc:docMk/>
            <pc:sldMk cId="3493258343" sldId="311"/>
            <ac:picMk id="5" creationId="{9AA6A79B-2057-8354-8E3E-A3752D57AACB}"/>
          </ac:picMkLst>
        </pc:picChg>
      </pc:sldChg>
      <pc:sldChg chg="addSp delSp modSp add mod modAnim">
        <pc:chgData name="Luísa Ferreira" userId="dad567e2eb153e2a" providerId="LiveId" clId="{F2BA231F-51BB-4162-9184-D4B73C6012F7}" dt="2023-04-12T15:08:13.185" v="1621" actId="1076"/>
        <pc:sldMkLst>
          <pc:docMk/>
          <pc:sldMk cId="3269839838" sldId="312"/>
        </pc:sldMkLst>
        <pc:spChg chg="add mod">
          <ac:chgData name="Luísa Ferreira" userId="dad567e2eb153e2a" providerId="LiveId" clId="{F2BA231F-51BB-4162-9184-D4B73C6012F7}" dt="2023-04-12T15:00:20.212" v="1502" actId="1076"/>
          <ac:spMkLst>
            <pc:docMk/>
            <pc:sldMk cId="3269839838" sldId="312"/>
            <ac:spMk id="2" creationId="{7D5F14EF-0D24-DC60-7323-9BA1D40D52A4}"/>
          </ac:spMkLst>
        </pc:spChg>
        <pc:spChg chg="add mod">
          <ac:chgData name="Luísa Ferreira" userId="dad567e2eb153e2a" providerId="LiveId" clId="{F2BA231F-51BB-4162-9184-D4B73C6012F7}" dt="2023-04-05T14:48:11.417" v="1277" actId="1076"/>
          <ac:spMkLst>
            <pc:docMk/>
            <pc:sldMk cId="3269839838" sldId="312"/>
            <ac:spMk id="3" creationId="{9BB068E4-E69F-0E06-166D-A1F3FADBDF69}"/>
          </ac:spMkLst>
        </pc:spChg>
        <pc:spChg chg="add mod">
          <ac:chgData name="Luísa Ferreira" userId="dad567e2eb153e2a" providerId="LiveId" clId="{F2BA231F-51BB-4162-9184-D4B73C6012F7}" dt="2023-04-12T15:00:26.671" v="1504" actId="1076"/>
          <ac:spMkLst>
            <pc:docMk/>
            <pc:sldMk cId="3269839838" sldId="312"/>
            <ac:spMk id="4" creationId="{FEADA2D1-492E-4BAB-5705-5347500F7AAE}"/>
          </ac:spMkLst>
        </pc:spChg>
        <pc:spChg chg="add del">
          <ac:chgData name="Luísa Ferreira" userId="dad567e2eb153e2a" providerId="LiveId" clId="{F2BA231F-51BB-4162-9184-D4B73C6012F7}" dt="2023-04-05T14:16:34.403" v="822" actId="22"/>
          <ac:spMkLst>
            <pc:docMk/>
            <pc:sldMk cId="3269839838" sldId="312"/>
            <ac:spMk id="5" creationId="{20F6A242-FD96-99E6-2289-F394E4E9E40B}"/>
          </ac:spMkLst>
        </pc:spChg>
        <pc:spChg chg="add mod">
          <ac:chgData name="Luísa Ferreira" userId="dad567e2eb153e2a" providerId="LiveId" clId="{F2BA231F-51BB-4162-9184-D4B73C6012F7}" dt="2023-04-12T15:00:35.285" v="1506" actId="1076"/>
          <ac:spMkLst>
            <pc:docMk/>
            <pc:sldMk cId="3269839838" sldId="312"/>
            <ac:spMk id="5" creationId="{64779ED9-3ED6-A74D-D29E-5E7A0A3F304D}"/>
          </ac:spMkLst>
        </pc:spChg>
        <pc:spChg chg="add mod">
          <ac:chgData name="Luísa Ferreira" userId="dad567e2eb153e2a" providerId="LiveId" clId="{F2BA231F-51BB-4162-9184-D4B73C6012F7}" dt="2023-04-12T15:08:05.256" v="1619" actId="1076"/>
          <ac:spMkLst>
            <pc:docMk/>
            <pc:sldMk cId="3269839838" sldId="312"/>
            <ac:spMk id="6" creationId="{AAEBC50F-027A-E59C-3469-7FF68A222E0C}"/>
          </ac:spMkLst>
        </pc:spChg>
        <pc:spChg chg="add mod">
          <ac:chgData name="Luísa Ferreira" userId="dad567e2eb153e2a" providerId="LiveId" clId="{F2BA231F-51BB-4162-9184-D4B73C6012F7}" dt="2023-04-12T15:08:13.185" v="1621" actId="1076"/>
          <ac:spMkLst>
            <pc:docMk/>
            <pc:sldMk cId="3269839838" sldId="312"/>
            <ac:spMk id="7" creationId="{4C1F5406-F8D1-03B8-DFB3-00DACDF1E3F1}"/>
          </ac:spMkLst>
        </pc:spChg>
      </pc:sldChg>
      <pc:sldChg chg="addSp modSp add mod modAnim">
        <pc:chgData name="Luísa Ferreira" userId="dad567e2eb153e2a" providerId="LiveId" clId="{F2BA231F-51BB-4162-9184-D4B73C6012F7}" dt="2023-04-12T15:22:24.410" v="1769"/>
        <pc:sldMkLst>
          <pc:docMk/>
          <pc:sldMk cId="4127784680" sldId="313"/>
        </pc:sldMkLst>
        <pc:spChg chg="add mod">
          <ac:chgData name="Luísa Ferreira" userId="dad567e2eb153e2a" providerId="LiveId" clId="{F2BA231F-51BB-4162-9184-D4B73C6012F7}" dt="2023-04-12T15:00:57.697" v="1508" actId="1076"/>
          <ac:spMkLst>
            <pc:docMk/>
            <pc:sldMk cId="4127784680" sldId="313"/>
            <ac:spMk id="2" creationId="{23228987-8224-6FE0-9FD3-28918217702F}"/>
          </ac:spMkLst>
        </pc:spChg>
        <pc:spChg chg="add mod">
          <ac:chgData name="Luísa Ferreira" userId="dad567e2eb153e2a" providerId="LiveId" clId="{F2BA231F-51BB-4162-9184-D4B73C6012F7}" dt="2023-04-05T14:48:45.289" v="1287" actId="1076"/>
          <ac:spMkLst>
            <pc:docMk/>
            <pc:sldMk cId="4127784680" sldId="313"/>
            <ac:spMk id="3" creationId="{7B62A772-3035-49A8-BAFF-8D19B95153AF}"/>
          </ac:spMkLst>
        </pc:spChg>
        <pc:spChg chg="add mod">
          <ac:chgData name="Luísa Ferreira" userId="dad567e2eb153e2a" providerId="LiveId" clId="{F2BA231F-51BB-4162-9184-D4B73C6012F7}" dt="2023-04-12T15:08:19.376" v="1623" actId="1076"/>
          <ac:spMkLst>
            <pc:docMk/>
            <pc:sldMk cId="4127784680" sldId="313"/>
            <ac:spMk id="4" creationId="{9BDD359A-41E0-566D-50EE-4D5BABF1C2B3}"/>
          </ac:spMkLst>
        </pc:spChg>
        <pc:spChg chg="add mod">
          <ac:chgData name="Luísa Ferreira" userId="dad567e2eb153e2a" providerId="LiveId" clId="{F2BA231F-51BB-4162-9184-D4B73C6012F7}" dt="2023-04-12T15:08:27.943" v="1625" actId="1076"/>
          <ac:spMkLst>
            <pc:docMk/>
            <pc:sldMk cId="4127784680" sldId="313"/>
            <ac:spMk id="5" creationId="{5D1E5DA6-3B48-A96F-86C5-DAD79B3D5AB5}"/>
          </ac:spMkLst>
        </pc:spChg>
        <pc:spChg chg="add mod">
          <ac:chgData name="Luísa Ferreira" userId="dad567e2eb153e2a" providerId="LiveId" clId="{F2BA231F-51BB-4162-9184-D4B73C6012F7}" dt="2023-04-12T15:08:34.507" v="1627" actId="1076"/>
          <ac:spMkLst>
            <pc:docMk/>
            <pc:sldMk cId="4127784680" sldId="313"/>
            <ac:spMk id="6" creationId="{076607EE-CA9A-C8FE-7924-29F03E387191}"/>
          </ac:spMkLst>
        </pc:spChg>
        <pc:spChg chg="add mod">
          <ac:chgData name="Luísa Ferreira" userId="dad567e2eb153e2a" providerId="LiveId" clId="{F2BA231F-51BB-4162-9184-D4B73C6012F7}" dt="2023-04-12T15:08:39.251" v="1629" actId="1076"/>
          <ac:spMkLst>
            <pc:docMk/>
            <pc:sldMk cId="4127784680" sldId="313"/>
            <ac:spMk id="7" creationId="{8A4A8392-BC9D-0FDD-1F30-5FB157E25258}"/>
          </ac:spMkLst>
        </pc:spChg>
      </pc:sldChg>
      <pc:sldChg chg="addSp modSp add mod modAnim">
        <pc:chgData name="Luísa Ferreira" userId="dad567e2eb153e2a" providerId="LiveId" clId="{F2BA231F-51BB-4162-9184-D4B73C6012F7}" dt="2023-04-12T15:23:19.883" v="1776"/>
        <pc:sldMkLst>
          <pc:docMk/>
          <pc:sldMk cId="3875097933" sldId="314"/>
        </pc:sldMkLst>
        <pc:spChg chg="add mod">
          <ac:chgData name="Luísa Ferreira" userId="dad567e2eb153e2a" providerId="LiveId" clId="{F2BA231F-51BB-4162-9184-D4B73C6012F7}" dt="2023-04-12T15:01:19.422" v="1510" actId="1076"/>
          <ac:spMkLst>
            <pc:docMk/>
            <pc:sldMk cId="3875097933" sldId="314"/>
            <ac:spMk id="2" creationId="{55453E9A-7489-E90B-0920-BFA021E7A681}"/>
          </ac:spMkLst>
        </pc:spChg>
        <pc:spChg chg="add mod">
          <ac:chgData name="Luísa Ferreira" userId="dad567e2eb153e2a" providerId="LiveId" clId="{F2BA231F-51BB-4162-9184-D4B73C6012F7}" dt="2023-04-05T14:49:35.144" v="1302" actId="1076"/>
          <ac:spMkLst>
            <pc:docMk/>
            <pc:sldMk cId="3875097933" sldId="314"/>
            <ac:spMk id="3" creationId="{F96E18AA-0AEC-196A-57EE-0A6D2A586A37}"/>
          </ac:spMkLst>
        </pc:spChg>
        <pc:spChg chg="add mod">
          <ac:chgData name="Luísa Ferreira" userId="dad567e2eb153e2a" providerId="LiveId" clId="{F2BA231F-51BB-4162-9184-D4B73C6012F7}" dt="2023-04-12T15:01:26.325" v="1512" actId="1076"/>
          <ac:spMkLst>
            <pc:docMk/>
            <pc:sldMk cId="3875097933" sldId="314"/>
            <ac:spMk id="4" creationId="{5CAF87FF-E7B8-DDA5-2579-219F316FD631}"/>
          </ac:spMkLst>
        </pc:spChg>
        <pc:spChg chg="add mod">
          <ac:chgData name="Luísa Ferreira" userId="dad567e2eb153e2a" providerId="LiveId" clId="{F2BA231F-51BB-4162-9184-D4B73C6012F7}" dt="2023-04-12T15:08:48.496" v="1631" actId="1076"/>
          <ac:spMkLst>
            <pc:docMk/>
            <pc:sldMk cId="3875097933" sldId="314"/>
            <ac:spMk id="5" creationId="{696583E0-282A-1740-7E0F-4A3130080CE0}"/>
          </ac:spMkLst>
        </pc:spChg>
        <pc:spChg chg="add mod">
          <ac:chgData name="Luísa Ferreira" userId="dad567e2eb153e2a" providerId="LiveId" clId="{F2BA231F-51BB-4162-9184-D4B73C6012F7}" dt="2023-04-12T15:08:52.866" v="1633" actId="1076"/>
          <ac:spMkLst>
            <pc:docMk/>
            <pc:sldMk cId="3875097933" sldId="314"/>
            <ac:spMk id="6" creationId="{4D1D5AAF-CB60-1189-8DCB-768BDBFD61FB}"/>
          </ac:spMkLst>
        </pc:spChg>
        <pc:spChg chg="add mod">
          <ac:chgData name="Luísa Ferreira" userId="dad567e2eb153e2a" providerId="LiveId" clId="{F2BA231F-51BB-4162-9184-D4B73C6012F7}" dt="2023-04-12T15:23:18.588" v="1775" actId="1076"/>
          <ac:spMkLst>
            <pc:docMk/>
            <pc:sldMk cId="3875097933" sldId="314"/>
            <ac:spMk id="7" creationId="{023A454A-DBDA-6C00-D59A-E55E73B9E4DC}"/>
          </ac:spMkLst>
        </pc:spChg>
      </pc:sldChg>
      <pc:sldChg chg="addSp modSp add mod modAnim">
        <pc:chgData name="Luísa Ferreira" userId="dad567e2eb153e2a" providerId="LiveId" clId="{F2BA231F-51BB-4162-9184-D4B73C6012F7}" dt="2023-04-12T15:23:34.882" v="1781"/>
        <pc:sldMkLst>
          <pc:docMk/>
          <pc:sldMk cId="2289217039" sldId="315"/>
        </pc:sldMkLst>
        <pc:spChg chg="add mod">
          <ac:chgData name="Luísa Ferreira" userId="dad567e2eb153e2a" providerId="LiveId" clId="{F2BA231F-51BB-4162-9184-D4B73C6012F7}" dt="2023-04-12T15:01:51.940" v="1514" actId="1076"/>
          <ac:spMkLst>
            <pc:docMk/>
            <pc:sldMk cId="2289217039" sldId="315"/>
            <ac:spMk id="2" creationId="{AD69D973-CCB8-39E7-AB4E-2ABD3605FA7A}"/>
          </ac:spMkLst>
        </pc:spChg>
        <pc:spChg chg="add mod">
          <ac:chgData name="Luísa Ferreira" userId="dad567e2eb153e2a" providerId="LiveId" clId="{F2BA231F-51BB-4162-9184-D4B73C6012F7}" dt="2023-04-05T14:50:17.136" v="1310" actId="1076"/>
          <ac:spMkLst>
            <pc:docMk/>
            <pc:sldMk cId="2289217039" sldId="315"/>
            <ac:spMk id="3" creationId="{008C07E8-8965-5284-19D2-CC9995F5D23C}"/>
          </ac:spMkLst>
        </pc:spChg>
        <pc:spChg chg="add mod">
          <ac:chgData name="Luísa Ferreira" userId="dad567e2eb153e2a" providerId="LiveId" clId="{F2BA231F-51BB-4162-9184-D4B73C6012F7}" dt="2023-04-12T15:02:03.873" v="1517" actId="1076"/>
          <ac:spMkLst>
            <pc:docMk/>
            <pc:sldMk cId="2289217039" sldId="315"/>
            <ac:spMk id="4" creationId="{1464B146-E3CB-2FFF-1A20-A9BA20D2EF1A}"/>
          </ac:spMkLst>
        </pc:spChg>
        <pc:spChg chg="add mod">
          <ac:chgData name="Luísa Ferreira" userId="dad567e2eb153e2a" providerId="LiveId" clId="{F2BA231F-51BB-4162-9184-D4B73C6012F7}" dt="2023-04-12T15:09:06.045" v="1637" actId="1076"/>
          <ac:spMkLst>
            <pc:docMk/>
            <pc:sldMk cId="2289217039" sldId="315"/>
            <ac:spMk id="5" creationId="{C0FC9380-BD0D-3341-E291-47D6580EC21D}"/>
          </ac:spMkLst>
        </pc:spChg>
        <pc:spChg chg="add mod">
          <ac:chgData name="Luísa Ferreira" userId="dad567e2eb153e2a" providerId="LiveId" clId="{F2BA231F-51BB-4162-9184-D4B73C6012F7}" dt="2023-04-12T15:09:13.638" v="1639" actId="1076"/>
          <ac:spMkLst>
            <pc:docMk/>
            <pc:sldMk cId="2289217039" sldId="315"/>
            <ac:spMk id="6" creationId="{9D94E34E-5863-5A04-0C0E-565974F105F4}"/>
          </ac:spMkLst>
        </pc:spChg>
        <pc:spChg chg="add mod">
          <ac:chgData name="Luísa Ferreira" userId="dad567e2eb153e2a" providerId="LiveId" clId="{F2BA231F-51BB-4162-9184-D4B73C6012F7}" dt="2023-04-12T15:09:19.802" v="1641" actId="1076"/>
          <ac:spMkLst>
            <pc:docMk/>
            <pc:sldMk cId="2289217039" sldId="315"/>
            <ac:spMk id="7" creationId="{455648ED-1F54-2A3F-DF3B-B7B4F45D5418}"/>
          </ac:spMkLst>
        </pc:spChg>
      </pc:sldChg>
      <pc:sldChg chg="addSp modSp add mod modAnim">
        <pc:chgData name="Luísa Ferreira" userId="dad567e2eb153e2a" providerId="LiveId" clId="{F2BA231F-51BB-4162-9184-D4B73C6012F7}" dt="2023-04-12T15:23:40.547" v="1782"/>
        <pc:sldMkLst>
          <pc:docMk/>
          <pc:sldMk cId="2164200353" sldId="316"/>
        </pc:sldMkLst>
        <pc:spChg chg="add mod">
          <ac:chgData name="Luísa Ferreira" userId="dad567e2eb153e2a" providerId="LiveId" clId="{F2BA231F-51BB-4162-9184-D4B73C6012F7}" dt="2023-04-12T15:10:09.202" v="1647" actId="1076"/>
          <ac:spMkLst>
            <pc:docMk/>
            <pc:sldMk cId="2164200353" sldId="316"/>
            <ac:spMk id="2" creationId="{BCA77432-337E-40FD-63C3-AEA3E8E39F7C}"/>
          </ac:spMkLst>
        </pc:spChg>
        <pc:spChg chg="add mod">
          <ac:chgData name="Luísa Ferreira" userId="dad567e2eb153e2a" providerId="LiveId" clId="{F2BA231F-51BB-4162-9184-D4B73C6012F7}" dt="2023-04-05T14:52:13.680" v="1333" actId="1076"/>
          <ac:spMkLst>
            <pc:docMk/>
            <pc:sldMk cId="2164200353" sldId="316"/>
            <ac:spMk id="3" creationId="{A7235DD5-FF9F-32D5-8E07-6379949CC7BE}"/>
          </ac:spMkLst>
        </pc:spChg>
        <pc:spChg chg="add mod">
          <ac:chgData name="Luísa Ferreira" userId="dad567e2eb153e2a" providerId="LiveId" clId="{F2BA231F-51BB-4162-9184-D4B73C6012F7}" dt="2023-04-05T14:52:29.072" v="1335" actId="1076"/>
          <ac:spMkLst>
            <pc:docMk/>
            <pc:sldMk cId="2164200353" sldId="316"/>
            <ac:spMk id="6" creationId="{C309B453-A009-00C9-60F7-850B511E8908}"/>
          </ac:spMkLst>
        </pc:spChg>
        <pc:graphicFrameChg chg="add mod modGraphic">
          <ac:chgData name="Luísa Ferreira" userId="dad567e2eb153e2a" providerId="LiveId" clId="{F2BA231F-51BB-4162-9184-D4B73C6012F7}" dt="2023-04-05T14:52:03.400" v="1331" actId="1076"/>
          <ac:graphicFrameMkLst>
            <pc:docMk/>
            <pc:sldMk cId="2164200353" sldId="316"/>
            <ac:graphicFrameMk id="4" creationId="{9E4320D2-A384-40A8-DB11-1D6AAAA9F289}"/>
          </ac:graphicFrameMkLst>
        </pc:graphicFrameChg>
      </pc:sldChg>
      <pc:sldChg chg="addSp modSp add mod">
        <pc:chgData name="Luísa Ferreira" userId="dad567e2eb153e2a" providerId="LiveId" clId="{F2BA231F-51BB-4162-9184-D4B73C6012F7}" dt="2023-04-05T14:53:04.752" v="1344" actId="1076"/>
        <pc:sldMkLst>
          <pc:docMk/>
          <pc:sldMk cId="1733643411" sldId="317"/>
        </pc:sldMkLst>
        <pc:spChg chg="add mod">
          <ac:chgData name="Luísa Ferreira" userId="dad567e2eb153e2a" providerId="LiveId" clId="{F2BA231F-51BB-4162-9184-D4B73C6012F7}" dt="2023-04-05T14:52:45.304" v="1338" actId="1076"/>
          <ac:spMkLst>
            <pc:docMk/>
            <pc:sldMk cId="1733643411" sldId="317"/>
            <ac:spMk id="3" creationId="{8B70E2CF-F50B-BA1F-650E-BBFD945A5E95}"/>
          </ac:spMkLst>
        </pc:spChg>
        <pc:spChg chg="add mod">
          <ac:chgData name="Luísa Ferreira" userId="dad567e2eb153e2a" providerId="LiveId" clId="{F2BA231F-51BB-4162-9184-D4B73C6012F7}" dt="2023-04-05T14:53:04.752" v="1344" actId="1076"/>
          <ac:spMkLst>
            <pc:docMk/>
            <pc:sldMk cId="1733643411" sldId="317"/>
            <ac:spMk id="6" creationId="{2C64BD22-AE1F-0676-60CF-48D97DFA3AC9}"/>
          </ac:spMkLst>
        </pc:spChg>
        <pc:picChg chg="add mod">
          <ac:chgData name="Luísa Ferreira" userId="dad567e2eb153e2a" providerId="LiveId" clId="{F2BA231F-51BB-4162-9184-D4B73C6012F7}" dt="2023-04-05T14:52:59.911" v="1343" actId="1076"/>
          <ac:picMkLst>
            <pc:docMk/>
            <pc:sldMk cId="1733643411" sldId="317"/>
            <ac:picMk id="4" creationId="{43E2378F-28BF-17D0-9356-DF2E45D8F2DC}"/>
          </ac:picMkLst>
        </pc:picChg>
      </pc:sldChg>
      <pc:sldChg chg="addSp modSp add mod modAnim">
        <pc:chgData name="Luísa Ferreira" userId="dad567e2eb153e2a" providerId="LiveId" clId="{F2BA231F-51BB-4162-9184-D4B73C6012F7}" dt="2023-04-12T15:23:45.892" v="1783"/>
        <pc:sldMkLst>
          <pc:docMk/>
          <pc:sldMk cId="3848471703" sldId="318"/>
        </pc:sldMkLst>
        <pc:spChg chg="add mod">
          <ac:chgData name="Luísa Ferreira" userId="dad567e2eb153e2a" providerId="LiveId" clId="{F2BA231F-51BB-4162-9184-D4B73C6012F7}" dt="2023-04-12T15:09:58.257" v="1645" actId="1076"/>
          <ac:spMkLst>
            <pc:docMk/>
            <pc:sldMk cId="3848471703" sldId="318"/>
            <ac:spMk id="2" creationId="{FF35484B-52CF-2B5F-8145-8F8A11F1D046}"/>
          </ac:spMkLst>
        </pc:spChg>
        <pc:spChg chg="add mod">
          <ac:chgData name="Luísa Ferreira" userId="dad567e2eb153e2a" providerId="LiveId" clId="{F2BA231F-51BB-4162-9184-D4B73C6012F7}" dt="2023-04-05T14:53:19.669" v="1346" actId="6549"/>
          <ac:spMkLst>
            <pc:docMk/>
            <pc:sldMk cId="3848471703" sldId="318"/>
            <ac:spMk id="3" creationId="{3E1ABCD4-D85D-2353-A3AA-6E6ADF2D7C5A}"/>
          </ac:spMkLst>
        </pc:spChg>
        <pc:spChg chg="add mod">
          <ac:chgData name="Luísa Ferreira" userId="dad567e2eb153e2a" providerId="LiveId" clId="{F2BA231F-51BB-4162-9184-D4B73C6012F7}" dt="2023-04-05T14:54:04.528" v="1356" actId="1076"/>
          <ac:spMkLst>
            <pc:docMk/>
            <pc:sldMk cId="3848471703" sldId="318"/>
            <ac:spMk id="6" creationId="{91F4F831-0DAF-F878-602C-D7FBA906F1F0}"/>
          </ac:spMkLst>
        </pc:spChg>
        <pc:graphicFrameChg chg="add mod modGraphic">
          <ac:chgData name="Luísa Ferreira" userId="dad567e2eb153e2a" providerId="LiveId" clId="{F2BA231F-51BB-4162-9184-D4B73C6012F7}" dt="2023-04-05T14:53:57.289" v="1354" actId="255"/>
          <ac:graphicFrameMkLst>
            <pc:docMk/>
            <pc:sldMk cId="3848471703" sldId="318"/>
            <ac:graphicFrameMk id="4" creationId="{E59FAB3F-B1F4-4A30-20C6-C2FC4149473B}"/>
          </ac:graphicFrameMkLst>
        </pc:graphicFrameChg>
      </pc:sldChg>
      <pc:sldChg chg="addSp modSp add mod ord modAnim">
        <pc:chgData name="Luísa Ferreira" userId="dad567e2eb153e2a" providerId="LiveId" clId="{F2BA231F-51BB-4162-9184-D4B73C6012F7}" dt="2023-04-12T15:23:49.820" v="1784"/>
        <pc:sldMkLst>
          <pc:docMk/>
          <pc:sldMk cId="2099652868" sldId="319"/>
        </pc:sldMkLst>
        <pc:spChg chg="add mod">
          <ac:chgData name="Luísa Ferreira" userId="dad567e2eb153e2a" providerId="LiveId" clId="{F2BA231F-51BB-4162-9184-D4B73C6012F7}" dt="2023-04-12T15:09:49.243" v="1643" actId="1076"/>
          <ac:spMkLst>
            <pc:docMk/>
            <pc:sldMk cId="2099652868" sldId="319"/>
            <ac:spMk id="2" creationId="{AB855C31-85C7-58AE-0EAA-AECD8B79C2AA}"/>
          </ac:spMkLst>
        </pc:spChg>
        <pc:spChg chg="add mod">
          <ac:chgData name="Luísa Ferreira" userId="dad567e2eb153e2a" providerId="LiveId" clId="{F2BA231F-51BB-4162-9184-D4B73C6012F7}" dt="2023-04-05T14:55:11.240" v="1374" actId="1076"/>
          <ac:spMkLst>
            <pc:docMk/>
            <pc:sldMk cId="2099652868" sldId="319"/>
            <ac:spMk id="3" creationId="{34F32080-78DC-1C6D-A502-0C513EE464AA}"/>
          </ac:spMkLst>
        </pc:spChg>
        <pc:spChg chg="add mod">
          <ac:chgData name="Luísa Ferreira" userId="dad567e2eb153e2a" providerId="LiveId" clId="{F2BA231F-51BB-4162-9184-D4B73C6012F7}" dt="2023-04-05T14:56:30.176" v="1379" actId="1076"/>
          <ac:spMkLst>
            <pc:docMk/>
            <pc:sldMk cId="2099652868" sldId="319"/>
            <ac:spMk id="6" creationId="{522B161D-3CC1-AD3B-478D-8AF7BAF5E7C8}"/>
          </ac:spMkLst>
        </pc:spChg>
        <pc:graphicFrameChg chg="add mod modGraphic">
          <ac:chgData name="Luísa Ferreira" userId="dad567e2eb153e2a" providerId="LiveId" clId="{F2BA231F-51BB-4162-9184-D4B73C6012F7}" dt="2023-04-05T14:56:20.464" v="1377" actId="1076"/>
          <ac:graphicFrameMkLst>
            <pc:docMk/>
            <pc:sldMk cId="2099652868" sldId="319"/>
            <ac:graphicFrameMk id="4" creationId="{549BB2D2-0B40-4985-8B1E-53EA2A5410E7}"/>
          </ac:graphicFrameMkLst>
        </pc:graphicFrameChg>
      </pc:sldChg>
      <pc:sldChg chg="addSp modSp add mod ord modAnim">
        <pc:chgData name="Luísa Ferreira" userId="dad567e2eb153e2a" providerId="LiveId" clId="{F2BA231F-51BB-4162-9184-D4B73C6012F7}" dt="2023-04-12T15:13:31.085" v="1687" actId="1076"/>
        <pc:sldMkLst>
          <pc:docMk/>
          <pc:sldMk cId="3051032401" sldId="320"/>
        </pc:sldMkLst>
        <pc:spChg chg="add mod">
          <ac:chgData name="Luísa Ferreira" userId="dad567e2eb153e2a" providerId="LiveId" clId="{F2BA231F-51BB-4162-9184-D4B73C6012F7}" dt="2023-04-05T14:38:57.576" v="1108" actId="1076"/>
          <ac:spMkLst>
            <pc:docMk/>
            <pc:sldMk cId="3051032401" sldId="320"/>
            <ac:spMk id="2" creationId="{3F9CD299-3E9F-BBB3-E3D0-3BD03BCDDC87}"/>
          </ac:spMkLst>
        </pc:spChg>
        <pc:spChg chg="add mod">
          <ac:chgData name="Luísa Ferreira" userId="dad567e2eb153e2a" providerId="LiveId" clId="{F2BA231F-51BB-4162-9184-D4B73C6012F7}" dt="2023-04-12T15:13:31.085" v="1687" actId="1076"/>
          <ac:spMkLst>
            <pc:docMk/>
            <pc:sldMk cId="3051032401" sldId="320"/>
            <ac:spMk id="3" creationId="{458D852E-7796-564C-6F8E-89ED1C5F4595}"/>
          </ac:spMkLst>
        </pc:spChg>
      </pc:sldChg>
      <pc:sldChg chg="add del">
        <pc:chgData name="Luísa Ferreira" userId="dad567e2eb153e2a" providerId="LiveId" clId="{F2BA231F-51BB-4162-9184-D4B73C6012F7}" dt="2023-04-05T14:56:32.094" v="1380" actId="47"/>
        <pc:sldMkLst>
          <pc:docMk/>
          <pc:sldMk cId="791875213" sldId="321"/>
        </pc:sldMkLst>
      </pc:sldChg>
      <pc:sldChg chg="new del">
        <pc:chgData name="Luísa Ferreira" userId="dad567e2eb153e2a" providerId="LiveId" clId="{F2BA231F-51BB-4162-9184-D4B73C6012F7}" dt="2023-04-05T15:00:31.206" v="1390" actId="47"/>
        <pc:sldMkLst>
          <pc:docMk/>
          <pc:sldMk cId="3405642740" sldId="321"/>
        </pc:sldMkLst>
      </pc:sldChg>
      <pc:sldChg chg="add del">
        <pc:chgData name="Luísa Ferreira" userId="dad567e2eb153e2a" providerId="LiveId" clId="{F2BA231F-51BB-4162-9184-D4B73C6012F7}" dt="2023-04-05T14:56:40.530" v="1388" actId="47"/>
        <pc:sldMkLst>
          <pc:docMk/>
          <pc:sldMk cId="2913370839" sldId="322"/>
        </pc:sldMkLst>
      </pc:sldChg>
      <pc:sldChg chg="add del">
        <pc:chgData name="Luísa Ferreira" userId="dad567e2eb153e2a" providerId="LiveId" clId="{F2BA231F-51BB-4162-9184-D4B73C6012F7}" dt="2023-04-05T14:56:40.049" v="1387" actId="47"/>
        <pc:sldMkLst>
          <pc:docMk/>
          <pc:sldMk cId="2326094841" sldId="323"/>
        </pc:sldMkLst>
      </pc:sldChg>
      <pc:sldChg chg="add del">
        <pc:chgData name="Luísa Ferreira" userId="dad567e2eb153e2a" providerId="LiveId" clId="{F2BA231F-51BB-4162-9184-D4B73C6012F7}" dt="2023-04-05T14:56:39.448" v="1386" actId="47"/>
        <pc:sldMkLst>
          <pc:docMk/>
          <pc:sldMk cId="3287086495" sldId="324"/>
        </pc:sldMkLst>
      </pc:sldChg>
      <pc:sldChg chg="add del">
        <pc:chgData name="Luísa Ferreira" userId="dad567e2eb153e2a" providerId="LiveId" clId="{F2BA231F-51BB-4162-9184-D4B73C6012F7}" dt="2023-04-05T14:56:38.888" v="1385" actId="47"/>
        <pc:sldMkLst>
          <pc:docMk/>
          <pc:sldMk cId="1391649043" sldId="325"/>
        </pc:sldMkLst>
      </pc:sldChg>
      <pc:sldChg chg="add del">
        <pc:chgData name="Luísa Ferreira" userId="dad567e2eb153e2a" providerId="LiveId" clId="{F2BA231F-51BB-4162-9184-D4B73C6012F7}" dt="2023-04-05T14:56:38.226" v="1384" actId="47"/>
        <pc:sldMkLst>
          <pc:docMk/>
          <pc:sldMk cId="2797546320" sldId="326"/>
        </pc:sldMkLst>
      </pc:sldChg>
      <pc:sldChg chg="add del">
        <pc:chgData name="Luísa Ferreira" userId="dad567e2eb153e2a" providerId="LiveId" clId="{F2BA231F-51BB-4162-9184-D4B73C6012F7}" dt="2023-04-05T14:56:37.559" v="1383" actId="47"/>
        <pc:sldMkLst>
          <pc:docMk/>
          <pc:sldMk cId="176659882" sldId="327"/>
        </pc:sldMkLst>
      </pc:sldChg>
      <pc:sldChg chg="add del">
        <pc:chgData name="Luísa Ferreira" userId="dad567e2eb153e2a" providerId="LiveId" clId="{F2BA231F-51BB-4162-9184-D4B73C6012F7}" dt="2023-04-05T14:56:36.795" v="1382" actId="47"/>
        <pc:sldMkLst>
          <pc:docMk/>
          <pc:sldMk cId="2300623396" sldId="328"/>
        </pc:sldMkLst>
      </pc:sldChg>
      <pc:sldChg chg="add del">
        <pc:chgData name="Luísa Ferreira" userId="dad567e2eb153e2a" providerId="LiveId" clId="{F2BA231F-51BB-4162-9184-D4B73C6012F7}" dt="2023-04-05T14:56:35.987" v="1381" actId="47"/>
        <pc:sldMkLst>
          <pc:docMk/>
          <pc:sldMk cId="1144642978" sldId="329"/>
        </pc:sldMkLst>
      </pc:sldChg>
    </pc:docChg>
  </pc:docChgLst>
  <pc:docChgLst>
    <pc:chgData name="Luísa Ferreira" userId="dad567e2eb153e2a" providerId="LiveId" clId="{091F7143-985C-42E4-BB0A-CDF11F79A40E}"/>
    <pc:docChg chg="undo custSel modSld">
      <pc:chgData name="Luísa Ferreira" userId="dad567e2eb153e2a" providerId="LiveId" clId="{091F7143-985C-42E4-BB0A-CDF11F79A40E}" dt="2024-05-09T14:16:46.297" v="102"/>
      <pc:docMkLst>
        <pc:docMk/>
      </pc:docMkLst>
      <pc:sldChg chg="addSp modSp mod modAnim">
        <pc:chgData name="Luísa Ferreira" userId="dad567e2eb153e2a" providerId="LiveId" clId="{091F7143-985C-42E4-BB0A-CDF11F79A40E}" dt="2024-05-09T14:16:46.297" v="102"/>
        <pc:sldMkLst>
          <pc:docMk/>
          <pc:sldMk cId="2109004418" sldId="276"/>
        </pc:sldMkLst>
        <pc:spChg chg="mod">
          <ac:chgData name="Luísa Ferreira" userId="dad567e2eb153e2a" providerId="LiveId" clId="{091F7143-985C-42E4-BB0A-CDF11F79A40E}" dt="2024-05-09T14:09:56.287" v="40" actId="1076"/>
          <ac:spMkLst>
            <pc:docMk/>
            <pc:sldMk cId="2109004418" sldId="276"/>
            <ac:spMk id="2" creationId="{0A31A66E-6776-682E-A7A2-D1833B848CB7}"/>
          </ac:spMkLst>
        </pc:spChg>
        <pc:spChg chg="mod">
          <ac:chgData name="Luísa Ferreira" userId="dad567e2eb153e2a" providerId="LiveId" clId="{091F7143-985C-42E4-BB0A-CDF11F79A40E}" dt="2024-05-09T14:07:31.430" v="2" actId="20577"/>
          <ac:spMkLst>
            <pc:docMk/>
            <pc:sldMk cId="2109004418" sldId="276"/>
            <ac:spMk id="3" creationId="{979E984A-FCB4-228F-F099-9E459874838F}"/>
          </ac:spMkLst>
        </pc:spChg>
        <pc:spChg chg="mod">
          <ac:chgData name="Luísa Ferreira" userId="dad567e2eb153e2a" providerId="LiveId" clId="{091F7143-985C-42E4-BB0A-CDF11F79A40E}" dt="2024-05-09T14:10:07.111" v="41" actId="1076"/>
          <ac:spMkLst>
            <pc:docMk/>
            <pc:sldMk cId="2109004418" sldId="276"/>
            <ac:spMk id="4" creationId="{08552B86-547C-2196-F7A1-B2110B16A941}"/>
          </ac:spMkLst>
        </pc:spChg>
        <pc:spChg chg="mod">
          <ac:chgData name="Luísa Ferreira" userId="dad567e2eb153e2a" providerId="LiveId" clId="{091F7143-985C-42E4-BB0A-CDF11F79A40E}" dt="2024-05-09T14:09:46.118" v="39" actId="1076"/>
          <ac:spMkLst>
            <pc:docMk/>
            <pc:sldMk cId="2109004418" sldId="276"/>
            <ac:spMk id="5" creationId="{1E25BBDC-1F83-7DED-EBC6-EAB095CDCB3E}"/>
          </ac:spMkLst>
        </pc:spChg>
        <pc:spChg chg="mod">
          <ac:chgData name="Luísa Ferreira" userId="dad567e2eb153e2a" providerId="LiveId" clId="{091F7143-985C-42E4-BB0A-CDF11F79A40E}" dt="2024-05-09T14:10:18.871" v="42" actId="1076"/>
          <ac:spMkLst>
            <pc:docMk/>
            <pc:sldMk cId="2109004418" sldId="276"/>
            <ac:spMk id="6" creationId="{76A50E23-9D7B-47CB-1F3E-375B2C644D45}"/>
          </ac:spMkLst>
        </pc:spChg>
        <pc:spChg chg="mod">
          <ac:chgData name="Luísa Ferreira" userId="dad567e2eb153e2a" providerId="LiveId" clId="{091F7143-985C-42E4-BB0A-CDF11F79A40E}" dt="2024-05-09T14:10:29.723" v="43" actId="1076"/>
          <ac:spMkLst>
            <pc:docMk/>
            <pc:sldMk cId="2109004418" sldId="276"/>
            <ac:spMk id="7" creationId="{C4DBEC9A-E98E-4C01-83CB-263647C18F50}"/>
          </ac:spMkLst>
        </pc:spChg>
        <pc:spChg chg="add mod ord">
          <ac:chgData name="Luísa Ferreira" userId="dad567e2eb153e2a" providerId="LiveId" clId="{091F7143-985C-42E4-BB0A-CDF11F79A40E}" dt="2024-05-09T14:16:18.630" v="97" actId="167"/>
          <ac:spMkLst>
            <pc:docMk/>
            <pc:sldMk cId="2109004418" sldId="276"/>
            <ac:spMk id="9" creationId="{46313062-1CCD-0C42-A011-3FE1FE3957B7}"/>
          </ac:spMkLst>
        </pc:spChg>
      </pc:sldChg>
      <pc:sldChg chg="addSp modSp mod modAnim">
        <pc:chgData name="Luísa Ferreira" userId="dad567e2eb153e2a" providerId="LiveId" clId="{091F7143-985C-42E4-BB0A-CDF11F79A40E}" dt="2024-05-09T14:15:47.206" v="91"/>
        <pc:sldMkLst>
          <pc:docMk/>
          <pc:sldMk cId="4171493459" sldId="279"/>
        </pc:sldMkLst>
        <pc:spChg chg="mod">
          <ac:chgData name="Luísa Ferreira" userId="dad567e2eb153e2a" providerId="LiveId" clId="{091F7143-985C-42E4-BB0A-CDF11F79A40E}" dt="2024-05-09T14:12:41.525" v="69" actId="1076"/>
          <ac:spMkLst>
            <pc:docMk/>
            <pc:sldMk cId="4171493459" sldId="279"/>
            <ac:spMk id="2" creationId="{251C9603-12D0-D562-7F10-5ED421C9FEE8}"/>
          </ac:spMkLst>
        </pc:spChg>
        <pc:spChg chg="mod">
          <ac:chgData name="Luísa Ferreira" userId="dad567e2eb153e2a" providerId="LiveId" clId="{091F7143-985C-42E4-BB0A-CDF11F79A40E}" dt="2024-05-09T14:11:27.820" v="45" actId="20577"/>
          <ac:spMkLst>
            <pc:docMk/>
            <pc:sldMk cId="4171493459" sldId="279"/>
            <ac:spMk id="3" creationId="{885FDD6D-CDD4-C588-301C-A76570299D2A}"/>
          </ac:spMkLst>
        </pc:spChg>
        <pc:spChg chg="mod">
          <ac:chgData name="Luísa Ferreira" userId="dad567e2eb153e2a" providerId="LiveId" clId="{091F7143-985C-42E4-BB0A-CDF11F79A40E}" dt="2024-05-09T14:12:33.724" v="68" actId="1076"/>
          <ac:spMkLst>
            <pc:docMk/>
            <pc:sldMk cId="4171493459" sldId="279"/>
            <ac:spMk id="4" creationId="{D8841590-F01A-3ECE-C48A-C7DEDECB6D4D}"/>
          </ac:spMkLst>
        </pc:spChg>
        <pc:spChg chg="mod">
          <ac:chgData name="Luísa Ferreira" userId="dad567e2eb153e2a" providerId="LiveId" clId="{091F7143-985C-42E4-BB0A-CDF11F79A40E}" dt="2024-05-09T14:12:49.318" v="70" actId="1076"/>
          <ac:spMkLst>
            <pc:docMk/>
            <pc:sldMk cId="4171493459" sldId="279"/>
            <ac:spMk id="5" creationId="{F9AEDA69-261C-B249-8C4E-1D789F51FE9B}"/>
          </ac:spMkLst>
        </pc:spChg>
        <pc:spChg chg="mod">
          <ac:chgData name="Luísa Ferreira" userId="dad567e2eb153e2a" providerId="LiveId" clId="{091F7143-985C-42E4-BB0A-CDF11F79A40E}" dt="2024-05-09T14:12:57.536" v="71" actId="1076"/>
          <ac:spMkLst>
            <pc:docMk/>
            <pc:sldMk cId="4171493459" sldId="279"/>
            <ac:spMk id="6" creationId="{1B6FBC38-6A4A-163F-F915-9B96D2EBB6B2}"/>
          </ac:spMkLst>
        </pc:spChg>
        <pc:spChg chg="mod">
          <ac:chgData name="Luísa Ferreira" userId="dad567e2eb153e2a" providerId="LiveId" clId="{091F7143-985C-42E4-BB0A-CDF11F79A40E}" dt="2024-05-09T14:13:05.631" v="72" actId="1076"/>
          <ac:spMkLst>
            <pc:docMk/>
            <pc:sldMk cId="4171493459" sldId="279"/>
            <ac:spMk id="7" creationId="{CFAA8EF3-7DAC-C0C7-32AC-B4B3C5D9B0E5}"/>
          </ac:spMkLst>
        </pc:spChg>
        <pc:spChg chg="add mod ord">
          <ac:chgData name="Luísa Ferreira" userId="dad567e2eb153e2a" providerId="LiveId" clId="{091F7143-985C-42E4-BB0A-CDF11F79A40E}" dt="2024-05-09T14:15:16.670" v="86" actId="167"/>
          <ac:spMkLst>
            <pc:docMk/>
            <pc:sldMk cId="4171493459" sldId="279"/>
            <ac:spMk id="9" creationId="{24123A6C-DFFD-6E74-801D-C0FEF9CF538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A304C8-6C7E-42AA-A883-2414A2D00FAB}" type="datetimeFigureOut">
              <a:rPr lang="pt-BR" smtClean="0"/>
              <a:t>09/05/2024</a:t>
            </a:fld>
            <a:endParaRPr lang="pt-BR"/>
          </a:p>
        </p:txBody>
      </p:sp>
      <p:sp>
        <p:nvSpPr>
          <p:cNvPr id="4" name="Espaço Reservado para Imagem de Slide 3"/>
          <p:cNvSpPr>
            <a:spLocks noGrp="1" noRot="1" noChangeAspect="1"/>
          </p:cNvSpPr>
          <p:nvPr>
            <p:ph type="sldImg" idx="2"/>
          </p:nvPr>
        </p:nvSpPr>
        <p:spPr>
          <a:xfrm>
            <a:off x="750888" y="1143000"/>
            <a:ext cx="53562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1C2FE-B15D-4E7C-A2BE-0ED0A5A11C02}" type="slidenum">
              <a:rPr lang="pt-BR" smtClean="0"/>
              <a:t>‹nº›</a:t>
            </a:fld>
            <a:endParaRPr lang="pt-BR"/>
          </a:p>
        </p:txBody>
      </p:sp>
    </p:spTree>
    <p:extLst>
      <p:ext uri="{BB962C8B-B14F-4D97-AF65-F5344CB8AC3E}">
        <p14:creationId xmlns:p14="http://schemas.microsoft.com/office/powerpoint/2010/main" val="414209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92731" y="2130426"/>
            <a:ext cx="10117614" cy="1470025"/>
          </a:xfrm>
        </p:spPr>
        <p:txBody>
          <a:bodyPr/>
          <a:lstStyle/>
          <a:p>
            <a:r>
              <a:rPr lang="pt-BR"/>
              <a:t>Clique para editar o título mestre</a:t>
            </a:r>
          </a:p>
        </p:txBody>
      </p:sp>
      <p:sp>
        <p:nvSpPr>
          <p:cNvPr id="3" name="Subtítulo 2"/>
          <p:cNvSpPr>
            <a:spLocks noGrp="1"/>
          </p:cNvSpPr>
          <p:nvPr>
            <p:ph type="subTitle" idx="1"/>
          </p:nvPr>
        </p:nvSpPr>
        <p:spPr>
          <a:xfrm>
            <a:off x="1785461" y="3886200"/>
            <a:ext cx="83321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872D6F1E-FBE1-4B71-9823-45836441AC1E}" type="datetimeFigureOut">
              <a:rPr lang="pt-BR" smtClean="0"/>
              <a:t>09/05/2024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407201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09/05/2024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54322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29729" y="274639"/>
            <a:ext cx="2678192"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595154" y="274639"/>
            <a:ext cx="7836191"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09/05/2024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87561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09/05/2024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1235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40261" y="4406901"/>
            <a:ext cx="10117614"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40261" y="2906713"/>
            <a:ext cx="101176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72D6F1E-FBE1-4B71-9823-45836441AC1E}" type="datetimeFigureOut">
              <a:rPr lang="pt-BR" smtClean="0"/>
              <a:t>09/05/2024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10920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595154"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050730"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872D6F1E-FBE1-4B71-9823-45836441AC1E}" type="datetimeFigureOut">
              <a:rPr lang="pt-BR" smtClean="0"/>
              <a:t>09/05/2024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197067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595154" y="1535113"/>
            <a:ext cx="52592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595154" y="2174875"/>
            <a:ext cx="52592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046598" y="1535113"/>
            <a:ext cx="5261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046598" y="2174875"/>
            <a:ext cx="52613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872D6F1E-FBE1-4B71-9823-45836441AC1E}" type="datetimeFigureOut">
              <a:rPr lang="pt-BR" smtClean="0"/>
              <a:t>09/05/2024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260498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872D6F1E-FBE1-4B71-9823-45836441AC1E}" type="datetimeFigureOut">
              <a:rPr lang="pt-BR" smtClean="0"/>
              <a:t>09/05/2024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04190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72D6F1E-FBE1-4B71-9823-45836441AC1E}" type="datetimeFigureOut">
              <a:rPr lang="pt-BR" smtClean="0"/>
              <a:t>09/05/2024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36D375C-0A28-4F77-8485-C5C9EE0C814F}" type="slidenum">
              <a:rPr lang="pt-BR" smtClean="0"/>
              <a:t>‹nº›</a:t>
            </a:fld>
            <a:endParaRPr lang="pt-BR"/>
          </a:p>
        </p:txBody>
      </p:sp>
      <p:pic>
        <p:nvPicPr>
          <p:cNvPr id="1026" name="Picture 2" descr="C:\Users\OBA\Downloads\mobfog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49280"/>
            <a:ext cx="1271182" cy="8119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BA\Downloads\LOGOTIPO_OBA_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44025" y="5877272"/>
            <a:ext cx="1721343" cy="114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5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5154" y="273050"/>
            <a:ext cx="3916030"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653771" y="273051"/>
            <a:ext cx="6654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595154" y="1435101"/>
            <a:ext cx="39160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2D6F1E-FBE1-4B71-9823-45836441AC1E}" type="datetimeFigureOut">
              <a:rPr lang="pt-BR" smtClean="0"/>
              <a:t>09/05/2024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290387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33086" y="4800600"/>
            <a:ext cx="7141845"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33086" y="612775"/>
            <a:ext cx="71418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33086" y="5367338"/>
            <a:ext cx="71418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2D6F1E-FBE1-4B71-9823-45836441AC1E}" type="datetimeFigureOut">
              <a:rPr lang="pt-BR" smtClean="0"/>
              <a:t>09/05/2024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2254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E5EDEB"/>
            </a:gs>
            <a:gs pos="97643">
              <a:srgbClr val="CADCD8"/>
            </a:gs>
            <a:gs pos="0">
              <a:srgbClr val="B0CAC4"/>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95154" y="274638"/>
            <a:ext cx="10712768"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595154" y="1600201"/>
            <a:ext cx="10712768"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595154" y="6356351"/>
            <a:ext cx="27773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D6F1E-FBE1-4B71-9823-45836441AC1E}" type="datetimeFigureOut">
              <a:rPr lang="pt-BR" smtClean="0"/>
              <a:t>09/05/2024</a:t>
            </a:fld>
            <a:endParaRPr lang="pt-BR"/>
          </a:p>
        </p:txBody>
      </p:sp>
      <p:sp>
        <p:nvSpPr>
          <p:cNvPr id="5" name="Espaço Reservado para Rodapé 4"/>
          <p:cNvSpPr>
            <a:spLocks noGrp="1"/>
          </p:cNvSpPr>
          <p:nvPr>
            <p:ph type="ftr" sz="quarter" idx="3"/>
          </p:nvPr>
        </p:nvSpPr>
        <p:spPr>
          <a:xfrm>
            <a:off x="4066884" y="6356351"/>
            <a:ext cx="37693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530537" y="6356351"/>
            <a:ext cx="2777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D375C-0A28-4F77-8485-C5C9EE0C814F}" type="slidenum">
              <a:rPr lang="pt-BR" smtClean="0"/>
              <a:t>‹nº›</a:t>
            </a:fld>
            <a:endParaRPr lang="pt-BR"/>
          </a:p>
        </p:txBody>
      </p:sp>
    </p:spTree>
    <p:extLst>
      <p:ext uri="{BB962C8B-B14F-4D97-AF65-F5344CB8AC3E}">
        <p14:creationId xmlns:p14="http://schemas.microsoft.com/office/powerpoint/2010/main" val="1188024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17" y="2614914"/>
            <a:ext cx="7083880" cy="4701294"/>
          </a:xfrm>
          <a:prstGeom prst="rect">
            <a:avLst/>
          </a:prstGeom>
        </p:spPr>
      </p:pic>
      <p:sp>
        <p:nvSpPr>
          <p:cNvPr id="6" name="CaixaDeTexto 5"/>
          <p:cNvSpPr txBox="1"/>
          <p:nvPr/>
        </p:nvSpPr>
        <p:spPr>
          <a:xfrm>
            <a:off x="2426220" y="213381"/>
            <a:ext cx="5897440" cy="2884636"/>
          </a:xfrm>
          <a:prstGeom prst="rect">
            <a:avLst/>
          </a:prstGeom>
          <a:noFill/>
        </p:spPr>
        <p:txBody>
          <a:bodyPr wrap="square" rtlCol="0">
            <a:spAutoFit/>
          </a:bodyPr>
          <a:lstStyle/>
          <a:p>
            <a:pPr algn="ctr"/>
            <a:r>
              <a:rPr lang="pt-BR" sz="4296" b="1" dirty="0">
                <a:solidFill>
                  <a:srgbClr val="0E4D3C"/>
                </a:solidFill>
                <a:effectLst>
                  <a:outerShdw blurRad="38100" dist="38100" dir="2700000" algn="tl">
                    <a:srgbClr val="000000">
                      <a:alpha val="43137"/>
                    </a:srgbClr>
                  </a:outerShdw>
                </a:effectLst>
              </a:rPr>
              <a:t>GABARITO COMENTADO </a:t>
            </a:r>
          </a:p>
          <a:p>
            <a:pPr algn="ctr"/>
            <a:r>
              <a:rPr lang="pt-BR" sz="4296" b="1" dirty="0">
                <a:solidFill>
                  <a:srgbClr val="0E4D3C"/>
                </a:solidFill>
                <a:effectLst>
                  <a:outerShdw blurRad="38100" dist="38100" dir="2700000" algn="tl">
                    <a:srgbClr val="000000">
                      <a:alpha val="43137"/>
                    </a:srgbClr>
                  </a:outerShdw>
                </a:effectLst>
              </a:rPr>
              <a:t>DA PROVA</a:t>
            </a:r>
          </a:p>
          <a:p>
            <a:pPr algn="ctr"/>
            <a:endParaRPr lang="pt-BR" sz="4296" b="1" dirty="0">
              <a:solidFill>
                <a:srgbClr val="0E4D3C"/>
              </a:solidFill>
              <a:effectLst>
                <a:outerShdw blurRad="38100" dist="38100" dir="2700000" algn="tl">
                  <a:srgbClr val="000000">
                    <a:alpha val="43137"/>
                  </a:srgbClr>
                </a:outerShdw>
              </a:effectLst>
            </a:endParaRPr>
          </a:p>
          <a:p>
            <a:pPr algn="ctr"/>
            <a:r>
              <a:rPr lang="pt-BR" sz="5272" b="1" dirty="0">
                <a:solidFill>
                  <a:srgbClr val="0E4D3C"/>
                </a:solidFill>
                <a:effectLst>
                  <a:outerShdw blurRad="38100" dist="38100" dir="2700000" algn="tl">
                    <a:srgbClr val="000000">
                      <a:alpha val="43137"/>
                    </a:srgbClr>
                  </a:outerShdw>
                </a:effectLst>
              </a:rPr>
              <a:t>OBA 2021 - NÍVEL 3</a:t>
            </a: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36" y="3720200"/>
            <a:ext cx="3848682" cy="2458411"/>
          </a:xfrm>
          <a:prstGeom prst="rect">
            <a:avLst/>
          </a:prstGeom>
        </p:spPr>
      </p:pic>
    </p:spTree>
    <p:extLst>
      <p:ext uri="{BB962C8B-B14F-4D97-AF65-F5344CB8AC3E}">
        <p14:creationId xmlns:p14="http://schemas.microsoft.com/office/powerpoint/2010/main" val="153909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8E68CE3-FBCD-86C9-2D76-F52B3235D4CD}"/>
              </a:ext>
            </a:extLst>
          </p:cNvPr>
          <p:cNvSpPr txBox="1"/>
          <p:nvPr/>
        </p:nvSpPr>
        <p:spPr>
          <a:xfrm>
            <a:off x="622945" y="476672"/>
            <a:ext cx="10153128" cy="3961084"/>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Questão 9 ) (1 ponto)</a:t>
            </a:r>
            <a:r>
              <a:rPr lang="pt-BR" sz="1800" b="1" i="1" dirty="0">
                <a:effectLst/>
                <a:latin typeface="Times New Roman" panose="02020603050405020304" pitchFamily="18" charset="0"/>
                <a:ea typeface="Times New Roman" panose="02020603050405020304" pitchFamily="18" charset="0"/>
              </a:rPr>
              <a:t> </a:t>
            </a:r>
            <a:r>
              <a:rPr lang="pt-BR" sz="1800" b="1" dirty="0">
                <a:effectLst/>
                <a:latin typeface="Arial" panose="020B0604020202020204" pitchFamily="34" charset="0"/>
                <a:ea typeface="Times New Roman" panose="02020603050405020304" pitchFamily="18" charset="0"/>
              </a:rPr>
              <a:t>(0,2 cada acerto) </a:t>
            </a:r>
            <a:r>
              <a:rPr lang="pt-BR" sz="1800" dirty="0">
                <a:effectLst/>
                <a:latin typeface="Arial" panose="020B0604020202020204" pitchFamily="34" charset="0"/>
                <a:ea typeface="Times New Roman" panose="02020603050405020304" pitchFamily="18" charset="0"/>
              </a:rPr>
              <a:t>O Sol é o único astro do Sistema Solar que tem luz própria. Todos os demais, como Lua, cometas, planetas, asteroides, satélites naturais ou artificiais apenas refletem a luz dele.</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effectLst/>
                <a:latin typeface="Arial" panose="020B0604020202020204" pitchFamily="34" charset="0"/>
                <a:ea typeface="Times New Roman" panose="02020603050405020304" pitchFamily="18" charset="0"/>
              </a:rPr>
              <a:t>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(Verdadeiro) nas afirmações abaixo.</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a) (  ) Mercúrio, visto da Terra, é o planeta mais brilhante porque está mais perto do Sol.</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b) (  ) Durante o eclipse lunar total a Lua ainda reflete um pouco da luz solar.</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c) (  ) A Lua Nova reflete a luz do Sol, mas não vemos esta reflexão.</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d) (  ) Sem o Sol nenhum outro astro do Sistema Solar seria visto.</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e) (  ) O Sol visto da Terra ou de Plutão tem o mesmo brilho.</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F82530C5-26BB-53F5-8203-DB1DE82A1CA0}"/>
              </a:ext>
            </a:extLst>
          </p:cNvPr>
          <p:cNvSpPr txBox="1"/>
          <p:nvPr/>
        </p:nvSpPr>
        <p:spPr>
          <a:xfrm>
            <a:off x="975119" y="2646878"/>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F905FF08-18BE-3B0F-EE3A-EC14D0C652DB}"/>
              </a:ext>
            </a:extLst>
          </p:cNvPr>
          <p:cNvSpPr txBox="1"/>
          <p:nvPr/>
        </p:nvSpPr>
        <p:spPr>
          <a:xfrm>
            <a:off x="961471" y="3015368"/>
            <a:ext cx="288032" cy="369332"/>
          </a:xfrm>
          <a:prstGeom prst="rect">
            <a:avLst/>
          </a:prstGeom>
          <a:noFill/>
        </p:spPr>
        <p:txBody>
          <a:bodyPr wrap="square" rtlCol="0">
            <a:spAutoFit/>
          </a:bodyPr>
          <a:lstStyle/>
          <a:p>
            <a:r>
              <a:rPr lang="pt-BR" dirty="0">
                <a:solidFill>
                  <a:srgbClr val="FF0000"/>
                </a:solidFill>
              </a:rPr>
              <a:t>V</a:t>
            </a:r>
          </a:p>
        </p:txBody>
      </p:sp>
      <p:sp>
        <p:nvSpPr>
          <p:cNvPr id="5" name="CaixaDeTexto 4">
            <a:extLst>
              <a:ext uri="{FF2B5EF4-FFF2-40B4-BE49-F238E27FC236}">
                <a16:creationId xmlns:a16="http://schemas.microsoft.com/office/drawing/2014/main" id="{F399BD41-7737-FEC1-A3A7-FABA8CA0A9D7}"/>
              </a:ext>
            </a:extLst>
          </p:cNvPr>
          <p:cNvSpPr txBox="1"/>
          <p:nvPr/>
        </p:nvSpPr>
        <p:spPr>
          <a:xfrm>
            <a:off x="947824" y="3342914"/>
            <a:ext cx="288032" cy="369332"/>
          </a:xfrm>
          <a:prstGeom prst="rect">
            <a:avLst/>
          </a:prstGeom>
          <a:noFill/>
        </p:spPr>
        <p:txBody>
          <a:bodyPr wrap="square" rtlCol="0">
            <a:spAutoFit/>
          </a:bodyPr>
          <a:lstStyle/>
          <a:p>
            <a:r>
              <a:rPr lang="pt-BR" dirty="0">
                <a:solidFill>
                  <a:srgbClr val="FF0000"/>
                </a:solidFill>
              </a:rPr>
              <a:t>V</a:t>
            </a:r>
          </a:p>
        </p:txBody>
      </p:sp>
      <p:sp>
        <p:nvSpPr>
          <p:cNvPr id="6" name="CaixaDeTexto 5">
            <a:extLst>
              <a:ext uri="{FF2B5EF4-FFF2-40B4-BE49-F238E27FC236}">
                <a16:creationId xmlns:a16="http://schemas.microsoft.com/office/drawing/2014/main" id="{0C02193C-9C3D-7F6D-35EF-58E35DAEB358}"/>
              </a:ext>
            </a:extLst>
          </p:cNvPr>
          <p:cNvSpPr txBox="1"/>
          <p:nvPr/>
        </p:nvSpPr>
        <p:spPr>
          <a:xfrm>
            <a:off x="988767" y="3675903"/>
            <a:ext cx="288032" cy="369332"/>
          </a:xfrm>
          <a:prstGeom prst="rect">
            <a:avLst/>
          </a:prstGeom>
          <a:noFill/>
        </p:spPr>
        <p:txBody>
          <a:bodyPr wrap="square" rtlCol="0">
            <a:spAutoFit/>
          </a:bodyPr>
          <a:lstStyle/>
          <a:p>
            <a:r>
              <a:rPr lang="pt-BR" dirty="0">
                <a:solidFill>
                  <a:srgbClr val="FF0000"/>
                </a:solidFill>
              </a:rPr>
              <a:t>F</a:t>
            </a:r>
          </a:p>
        </p:txBody>
      </p:sp>
      <p:sp>
        <p:nvSpPr>
          <p:cNvPr id="7" name="CaixaDeTexto 6">
            <a:extLst>
              <a:ext uri="{FF2B5EF4-FFF2-40B4-BE49-F238E27FC236}">
                <a16:creationId xmlns:a16="http://schemas.microsoft.com/office/drawing/2014/main" id="{529292F0-9E1F-F4AE-6C31-8B317911D09E}"/>
              </a:ext>
            </a:extLst>
          </p:cNvPr>
          <p:cNvSpPr txBox="1"/>
          <p:nvPr/>
        </p:nvSpPr>
        <p:spPr>
          <a:xfrm>
            <a:off x="975119" y="4044393"/>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424762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4BA6B9F-86AB-2925-DEC7-0E582BA47302}"/>
              </a:ext>
            </a:extLst>
          </p:cNvPr>
          <p:cNvSpPr txBox="1"/>
          <p:nvPr/>
        </p:nvSpPr>
        <p:spPr>
          <a:xfrm>
            <a:off x="573680" y="427852"/>
            <a:ext cx="10238190" cy="923330"/>
          </a:xfrm>
          <a:prstGeom prst="rect">
            <a:avLst/>
          </a:prstGeom>
          <a:noFill/>
        </p:spPr>
        <p:txBody>
          <a:bodyPr wrap="square">
            <a:spAutoFit/>
          </a:bodyPr>
          <a:lstStyle/>
          <a:p>
            <a:r>
              <a:rPr lang="pt-BR" sz="1800" b="1" dirty="0">
                <a:effectLst/>
                <a:latin typeface="Arial" panose="020B0604020202020204" pitchFamily="34" charset="0"/>
                <a:ea typeface="Times New Roman" panose="02020603050405020304" pitchFamily="18" charset="0"/>
              </a:rPr>
              <a:t>Questão 10) (1 ponto)</a:t>
            </a:r>
            <a:r>
              <a:rPr lang="pt-BR" sz="1800" b="1" i="1" dirty="0">
                <a:effectLst/>
                <a:latin typeface="Times New Roman" panose="02020603050405020304" pitchFamily="18"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A Primeira Lei de Kepler, também chamada de Lei das Órbitas, descreve os movimentos dos planetas, luas, cometas e satélites artificiais em torno dos astros nos quais orbitam.</a:t>
            </a:r>
            <a:endParaRPr lang="pt-BR" dirty="0"/>
          </a:p>
        </p:txBody>
      </p:sp>
      <p:sp>
        <p:nvSpPr>
          <p:cNvPr id="5" name="CaixaDeTexto 4">
            <a:extLst>
              <a:ext uri="{FF2B5EF4-FFF2-40B4-BE49-F238E27FC236}">
                <a16:creationId xmlns:a16="http://schemas.microsoft.com/office/drawing/2014/main" id="{45EF1FA3-4A61-9798-23C3-910145DFA72F}"/>
              </a:ext>
            </a:extLst>
          </p:cNvPr>
          <p:cNvSpPr txBox="1"/>
          <p:nvPr/>
        </p:nvSpPr>
        <p:spPr>
          <a:xfrm>
            <a:off x="680403" y="1655884"/>
            <a:ext cx="7443561" cy="4266424"/>
          </a:xfrm>
          <a:prstGeom prst="rect">
            <a:avLst/>
          </a:prstGeom>
          <a:noFill/>
        </p:spPr>
        <p:txBody>
          <a:bodyPr wrap="square">
            <a:spAutoFit/>
          </a:bodyPr>
          <a:lstStyle/>
          <a:p>
            <a:pPr algn="just" hangingPunct="0">
              <a:lnSpc>
                <a:spcPct val="115000"/>
              </a:lnSpc>
            </a:pPr>
            <a:r>
              <a:rPr lang="pt-BR" sz="1800" dirty="0">
                <a:effectLst/>
                <a:latin typeface="Arial" panose="020B0604020202020204" pitchFamily="34" charset="0"/>
                <a:ea typeface="Times New Roman" panose="02020603050405020304" pitchFamily="18" charset="0"/>
              </a:rPr>
              <a:t>A Primeira Lei de Kepler para os planetas diz o seguinte:</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800" b="1" i="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i="1" dirty="0">
                <a:effectLst/>
                <a:latin typeface="Arial" panose="020B0604020202020204" pitchFamily="34" charset="0"/>
                <a:ea typeface="Times New Roman" panose="02020603050405020304" pitchFamily="18" charset="0"/>
              </a:rPr>
              <a:t>“A órbita de cada planeta é uma elipse, estando o Sol num dos focos.”</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effectLst/>
                <a:latin typeface="Arial" panose="020B0604020202020204" pitchFamily="34" charset="0"/>
                <a:ea typeface="Times New Roman" panose="02020603050405020304" pitchFamily="18" charset="0"/>
              </a:rPr>
              <a:t>A Primeira Lei de Kepler para os satélites de Júpiter diz o seguinte:</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i="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i="1" dirty="0">
                <a:effectLst/>
                <a:latin typeface="Arial" panose="020B0604020202020204" pitchFamily="34" charset="0"/>
                <a:ea typeface="Times New Roman" panose="02020603050405020304" pitchFamily="18" charset="0"/>
              </a:rPr>
              <a:t>“A órbita de cada lua de Júpiter é uma elipse, estando Júpiter num dos focos.”</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effectLst/>
                <a:latin typeface="Arial" panose="020B0604020202020204" pitchFamily="34" charset="0"/>
                <a:ea typeface="Times New Roman" panose="02020603050405020304" pitchFamily="18" charset="0"/>
              </a:rPr>
              <a:t> </a:t>
            </a:r>
          </a:p>
          <a:p>
            <a:pPr algn="just" hangingPunct="0">
              <a:lnSpc>
                <a:spcPct val="115000"/>
              </a:lnSpc>
            </a:pPr>
            <a:r>
              <a:rPr lang="pt-BR" sz="1800" dirty="0">
                <a:effectLst/>
                <a:latin typeface="Arial" panose="020B0604020202020204" pitchFamily="34" charset="0"/>
                <a:ea typeface="Times New Roman" panose="02020603050405020304" pitchFamily="18" charset="0"/>
              </a:rPr>
              <a:t>A Primeira Lei de Kepler para os satélites de Saturno diz o seguinte:</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i="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r>
              <a:rPr lang="pt-BR" sz="1800" i="1" dirty="0">
                <a:effectLst/>
                <a:latin typeface="Arial" panose="020B0604020202020204" pitchFamily="34" charset="0"/>
                <a:ea typeface="Times New Roman" panose="02020603050405020304" pitchFamily="18" charset="0"/>
              </a:rPr>
              <a:t>“A órbita de cada lua de Saturno é uma elipse, estando Saturno num dos focos.”</a:t>
            </a:r>
            <a:endParaRPr lang="pt-BR" dirty="0"/>
          </a:p>
          <a:p>
            <a:pPr algn="just" hangingPunct="0">
              <a:lnSpc>
                <a:spcPct val="115000"/>
              </a:lnSpc>
            </a:pPr>
            <a:endParaRPr lang="pt-BR" sz="1800" dirty="0">
              <a:effectLst/>
              <a:latin typeface="Times New Roman" panose="02020603050405020304" pitchFamily="18" charset="0"/>
              <a:ea typeface="Times New Roman" panose="02020603050405020304" pitchFamily="18" charset="0"/>
            </a:endParaRPr>
          </a:p>
        </p:txBody>
      </p:sp>
      <p:grpSp>
        <p:nvGrpSpPr>
          <p:cNvPr id="8" name="Agrupar 7">
            <a:extLst>
              <a:ext uri="{FF2B5EF4-FFF2-40B4-BE49-F238E27FC236}">
                <a16:creationId xmlns:a16="http://schemas.microsoft.com/office/drawing/2014/main" id="{5C0DDC60-BEBC-AF8D-21ED-FFE316798948}"/>
              </a:ext>
            </a:extLst>
          </p:cNvPr>
          <p:cNvGrpSpPr/>
          <p:nvPr/>
        </p:nvGrpSpPr>
        <p:grpSpPr>
          <a:xfrm>
            <a:off x="8265436" y="1628800"/>
            <a:ext cx="3168352" cy="3240360"/>
            <a:chOff x="174557" y="103415"/>
            <a:chExt cx="2256374" cy="2302328"/>
          </a:xfrm>
        </p:grpSpPr>
        <p:sp>
          <p:nvSpPr>
            <p:cNvPr id="9" name="Elipse 8">
              <a:extLst>
                <a:ext uri="{FF2B5EF4-FFF2-40B4-BE49-F238E27FC236}">
                  <a16:creationId xmlns:a16="http://schemas.microsoft.com/office/drawing/2014/main" id="{AD56A0F5-DF31-5245-CEE4-A6B05A7E18E2}"/>
                </a:ext>
              </a:extLst>
            </p:cNvPr>
            <p:cNvSpPr/>
            <p:nvPr/>
          </p:nvSpPr>
          <p:spPr>
            <a:xfrm>
              <a:off x="489857" y="718456"/>
              <a:ext cx="1627415" cy="9416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cxnSp>
          <p:nvCxnSpPr>
            <p:cNvPr id="10" name="Conector reto 9">
              <a:extLst>
                <a:ext uri="{FF2B5EF4-FFF2-40B4-BE49-F238E27FC236}">
                  <a16:creationId xmlns:a16="http://schemas.microsoft.com/office/drawing/2014/main" id="{69453EED-B37F-471A-5CB0-B9386137D619}"/>
                </a:ext>
              </a:extLst>
            </p:cNvPr>
            <p:cNvCxnSpPr>
              <a:stCxn id="9" idx="0"/>
              <a:endCxn id="9" idx="4"/>
            </p:cNvCxnSpPr>
            <p:nvPr/>
          </p:nvCxnSpPr>
          <p:spPr>
            <a:xfrm>
              <a:off x="1303565" y="718456"/>
              <a:ext cx="0" cy="94161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id="{C51F235A-29C7-E339-6B8D-EE19542CA797}"/>
                </a:ext>
              </a:extLst>
            </p:cNvPr>
            <p:cNvCxnSpPr>
              <a:stCxn id="9" idx="2"/>
              <a:endCxn id="9" idx="6"/>
            </p:cNvCxnSpPr>
            <p:nvPr/>
          </p:nvCxnSpPr>
          <p:spPr>
            <a:xfrm>
              <a:off x="489857" y="1189264"/>
              <a:ext cx="162741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Caixa de Texto 307">
              <a:extLst>
                <a:ext uri="{FF2B5EF4-FFF2-40B4-BE49-F238E27FC236}">
                  <a16:creationId xmlns:a16="http://schemas.microsoft.com/office/drawing/2014/main" id="{15CC1DE2-0287-ED3A-7C67-431B160991AC}"/>
                </a:ext>
              </a:extLst>
            </p:cNvPr>
            <p:cNvSpPr txBox="1"/>
            <p:nvPr/>
          </p:nvSpPr>
          <p:spPr>
            <a:xfrm>
              <a:off x="560614" y="103415"/>
              <a:ext cx="1436915" cy="25581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Exemplo de Elipse</a:t>
              </a:r>
              <a:endParaRPr lang="pt-BR" sz="1200">
                <a:effectLst/>
                <a:latin typeface="Times New Roman" panose="02020603050405020304" pitchFamily="18" charset="0"/>
                <a:ea typeface="Times New Roman" panose="02020603050405020304" pitchFamily="18" charset="0"/>
              </a:endParaRPr>
            </a:p>
          </p:txBody>
        </p:sp>
        <p:sp>
          <p:nvSpPr>
            <p:cNvPr id="13" name="Caixa de Texto 307">
              <a:extLst>
                <a:ext uri="{FF2B5EF4-FFF2-40B4-BE49-F238E27FC236}">
                  <a16:creationId xmlns:a16="http://schemas.microsoft.com/office/drawing/2014/main" id="{2665555A-CA42-6625-F87E-CC45E2E185F4}"/>
                </a:ext>
              </a:extLst>
            </p:cNvPr>
            <p:cNvSpPr txBox="1"/>
            <p:nvPr/>
          </p:nvSpPr>
          <p:spPr>
            <a:xfrm>
              <a:off x="1165316" y="386828"/>
              <a:ext cx="862299" cy="2552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Eixo Menor</a:t>
              </a:r>
              <a:endParaRPr lang="pt-BR" sz="1200">
                <a:effectLst/>
                <a:latin typeface="Times New Roman" panose="02020603050405020304" pitchFamily="18" charset="0"/>
                <a:ea typeface="Times New Roman" panose="02020603050405020304" pitchFamily="18" charset="0"/>
              </a:endParaRPr>
            </a:p>
          </p:txBody>
        </p:sp>
        <p:sp>
          <p:nvSpPr>
            <p:cNvPr id="14" name="Caixa de Texto 307">
              <a:extLst>
                <a:ext uri="{FF2B5EF4-FFF2-40B4-BE49-F238E27FC236}">
                  <a16:creationId xmlns:a16="http://schemas.microsoft.com/office/drawing/2014/main" id="{FC621432-DA7A-FE5D-D4CD-F67A2B8FF162}"/>
                </a:ext>
              </a:extLst>
            </p:cNvPr>
            <p:cNvSpPr txBox="1"/>
            <p:nvPr/>
          </p:nvSpPr>
          <p:spPr>
            <a:xfrm>
              <a:off x="980100" y="1731215"/>
              <a:ext cx="952115" cy="2552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Eixo Maior</a:t>
              </a:r>
              <a:endParaRPr lang="pt-BR" sz="1200">
                <a:effectLst/>
                <a:latin typeface="Times New Roman" panose="02020603050405020304" pitchFamily="18" charset="0"/>
                <a:ea typeface="Times New Roman" panose="02020603050405020304" pitchFamily="18" charset="0"/>
              </a:endParaRPr>
            </a:p>
          </p:txBody>
        </p:sp>
        <p:cxnSp>
          <p:nvCxnSpPr>
            <p:cNvPr id="15" name="Conector de Seta Reta 14">
              <a:extLst>
                <a:ext uri="{FF2B5EF4-FFF2-40B4-BE49-F238E27FC236}">
                  <a16:creationId xmlns:a16="http://schemas.microsoft.com/office/drawing/2014/main" id="{9D16A5F8-F87F-BDF7-7813-A49F7A36FB4D}"/>
                </a:ext>
              </a:extLst>
            </p:cNvPr>
            <p:cNvCxnSpPr/>
            <p:nvPr/>
          </p:nvCxnSpPr>
          <p:spPr>
            <a:xfrm flipH="1">
              <a:off x="1349829" y="571500"/>
              <a:ext cx="239485" cy="304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a:extLst>
                <a:ext uri="{FF2B5EF4-FFF2-40B4-BE49-F238E27FC236}">
                  <a16:creationId xmlns:a16="http://schemas.microsoft.com/office/drawing/2014/main" id="{64C9EDA4-49BB-AEFE-439E-365A072DA2B8}"/>
                </a:ext>
              </a:extLst>
            </p:cNvPr>
            <p:cNvCxnSpPr/>
            <p:nvPr/>
          </p:nvCxnSpPr>
          <p:spPr>
            <a:xfrm flipV="1">
              <a:off x="1440966" y="1240973"/>
              <a:ext cx="38100" cy="5170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Elipse 16">
              <a:extLst>
                <a:ext uri="{FF2B5EF4-FFF2-40B4-BE49-F238E27FC236}">
                  <a16:creationId xmlns:a16="http://schemas.microsoft.com/office/drawing/2014/main" id="{01808B9F-9462-351A-D669-1FAF610E1D68}"/>
                </a:ext>
              </a:extLst>
            </p:cNvPr>
            <p:cNvSpPr/>
            <p:nvPr/>
          </p:nvSpPr>
          <p:spPr>
            <a:xfrm>
              <a:off x="652686" y="1153886"/>
              <a:ext cx="72000" cy="720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8" name="Elipse 17">
              <a:extLst>
                <a:ext uri="{FF2B5EF4-FFF2-40B4-BE49-F238E27FC236}">
                  <a16:creationId xmlns:a16="http://schemas.microsoft.com/office/drawing/2014/main" id="{9BA71006-C90D-1DF0-CC4C-05CE315456E2}"/>
                </a:ext>
              </a:extLst>
            </p:cNvPr>
            <p:cNvSpPr/>
            <p:nvPr/>
          </p:nvSpPr>
          <p:spPr>
            <a:xfrm>
              <a:off x="1916271" y="1159714"/>
              <a:ext cx="71755" cy="7175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9" name="Caixa de Texto 307">
              <a:extLst>
                <a:ext uri="{FF2B5EF4-FFF2-40B4-BE49-F238E27FC236}">
                  <a16:creationId xmlns:a16="http://schemas.microsoft.com/office/drawing/2014/main" id="{8CE6CC9D-6017-D51F-2DC6-A748470D1AF1}"/>
                </a:ext>
              </a:extLst>
            </p:cNvPr>
            <p:cNvSpPr txBox="1"/>
            <p:nvPr/>
          </p:nvSpPr>
          <p:spPr>
            <a:xfrm>
              <a:off x="174557" y="1725771"/>
              <a:ext cx="951865" cy="6690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Foco ocupado, por exemplo, pelo Sol</a:t>
              </a:r>
              <a:endParaRPr lang="pt-BR" sz="1200">
                <a:effectLst/>
                <a:latin typeface="Times New Roman" panose="02020603050405020304" pitchFamily="18" charset="0"/>
                <a:ea typeface="Times New Roman" panose="02020603050405020304" pitchFamily="18" charset="0"/>
              </a:endParaRPr>
            </a:p>
          </p:txBody>
        </p:sp>
        <p:sp>
          <p:nvSpPr>
            <p:cNvPr id="20" name="Caixa de Texto 307">
              <a:extLst>
                <a:ext uri="{FF2B5EF4-FFF2-40B4-BE49-F238E27FC236}">
                  <a16:creationId xmlns:a16="http://schemas.microsoft.com/office/drawing/2014/main" id="{7BC8F48D-6EC7-C8FB-B845-0A2D0EADADCE}"/>
                </a:ext>
              </a:extLst>
            </p:cNvPr>
            <p:cNvSpPr txBox="1"/>
            <p:nvPr/>
          </p:nvSpPr>
          <p:spPr>
            <a:xfrm>
              <a:off x="1479066" y="2081168"/>
              <a:ext cx="951865" cy="3245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PT" sz="1000" dirty="0">
                  <a:effectLst/>
                  <a:latin typeface="Arial" panose="020B0604020202020204" pitchFamily="34" charset="0"/>
                  <a:ea typeface="Times New Roman" panose="02020603050405020304" pitchFamily="18" charset="0"/>
                </a:rPr>
                <a:t>Foco vazio</a:t>
              </a:r>
              <a:endParaRPr lang="pt-BR" sz="1200" dirty="0">
                <a:effectLst/>
                <a:latin typeface="Times New Roman" panose="02020603050405020304" pitchFamily="18" charset="0"/>
                <a:ea typeface="Times New Roman" panose="02020603050405020304" pitchFamily="18" charset="0"/>
              </a:endParaRPr>
            </a:p>
          </p:txBody>
        </p:sp>
        <p:cxnSp>
          <p:nvCxnSpPr>
            <p:cNvPr id="21" name="Conector de Seta Reta 20">
              <a:extLst>
                <a:ext uri="{FF2B5EF4-FFF2-40B4-BE49-F238E27FC236}">
                  <a16:creationId xmlns:a16="http://schemas.microsoft.com/office/drawing/2014/main" id="{BD75D58F-D497-3B37-56B6-CB38386DA023}"/>
                </a:ext>
              </a:extLst>
            </p:cNvPr>
            <p:cNvCxnSpPr/>
            <p:nvPr/>
          </p:nvCxnSpPr>
          <p:spPr>
            <a:xfrm flipV="1">
              <a:off x="642257" y="1252243"/>
              <a:ext cx="38100" cy="516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a:extLst>
                <a:ext uri="{FF2B5EF4-FFF2-40B4-BE49-F238E27FC236}">
                  <a16:creationId xmlns:a16="http://schemas.microsoft.com/office/drawing/2014/main" id="{EAB558A4-3A10-6B3F-365F-AF756E547696}"/>
                </a:ext>
              </a:extLst>
            </p:cNvPr>
            <p:cNvCxnSpPr/>
            <p:nvPr/>
          </p:nvCxnSpPr>
          <p:spPr>
            <a:xfrm flipH="1" flipV="1">
              <a:off x="1954371" y="1252243"/>
              <a:ext cx="10500" cy="810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313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D384CBCC-BE80-0E15-D105-E0855787AD21}"/>
              </a:ext>
            </a:extLst>
          </p:cNvPr>
          <p:cNvSpPr txBox="1"/>
          <p:nvPr/>
        </p:nvSpPr>
        <p:spPr>
          <a:xfrm>
            <a:off x="766961" y="836712"/>
            <a:ext cx="9793088" cy="2386807"/>
          </a:xfrm>
          <a:prstGeom prst="rect">
            <a:avLst/>
          </a:prstGeom>
          <a:noFill/>
        </p:spPr>
        <p:txBody>
          <a:bodyPr wrap="square">
            <a:spAutoFit/>
          </a:bodyPr>
          <a:lstStyle/>
          <a:p>
            <a:pPr algn="just" hangingPunct="0">
              <a:lnSpc>
                <a:spcPct val="115000"/>
              </a:lnSpc>
            </a:pPr>
            <a:r>
              <a:rPr lang="pt-BR" sz="1800" dirty="0">
                <a:effectLst/>
                <a:latin typeface="Arial" panose="020B0604020202020204" pitchFamily="34" charset="0"/>
                <a:ea typeface="Times New Roman" panose="02020603050405020304" pitchFamily="18" charset="0"/>
              </a:rPr>
              <a:t>Assinale a expressão correta da Primeira Lei de Kepler para a Terra e seus satélites artificiais.</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solidFill>
                  <a:srgbClr val="000000"/>
                </a:solidFill>
                <a:effectLst/>
                <a:latin typeface="Arial" panose="020B0604020202020204" pitchFamily="34" charset="0"/>
                <a:ea typeface="Times New Roman" panose="02020603050405020304" pitchFamily="18" charset="0"/>
              </a:rPr>
              <a:t>a) (  ) A órbita de cada satélite artificial da Terra é uma elipse, estando a Terra num dos focos.</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solidFill>
                  <a:srgbClr val="000000"/>
                </a:solidFill>
                <a:effectLst/>
                <a:latin typeface="Arial" panose="020B0604020202020204" pitchFamily="34" charset="0"/>
                <a:ea typeface="Times New Roman" panose="02020603050405020304" pitchFamily="18" charset="0"/>
              </a:rPr>
              <a:t>b) (  ) </a:t>
            </a:r>
            <a:r>
              <a:rPr lang="pt-BR" sz="1800" dirty="0">
                <a:effectLst/>
                <a:latin typeface="Arial" panose="020B0604020202020204" pitchFamily="34" charset="0"/>
                <a:ea typeface="Times New Roman" panose="02020603050405020304" pitchFamily="18" charset="0"/>
              </a:rPr>
              <a:t>A órbita de cada lua de Saturno é uma elipse, estando Saturno num dos focos.</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solidFill>
                  <a:srgbClr val="000000"/>
                </a:solidFill>
                <a:effectLst/>
                <a:latin typeface="Arial" panose="020B0604020202020204" pitchFamily="34" charset="0"/>
                <a:ea typeface="Times New Roman" panose="02020603050405020304" pitchFamily="18" charset="0"/>
              </a:rPr>
              <a:t>c) (  ) </a:t>
            </a:r>
            <a:r>
              <a:rPr lang="pt-BR" sz="1800" dirty="0">
                <a:effectLst/>
                <a:latin typeface="Arial" panose="020B0604020202020204" pitchFamily="34" charset="0"/>
                <a:ea typeface="Times New Roman" panose="02020603050405020304" pitchFamily="18" charset="0"/>
              </a:rPr>
              <a:t>A órbita de cada lua de Júpiter é uma elipse, estando Júpiter num dos focos.</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effectLst/>
                <a:latin typeface="Arial" panose="020B0604020202020204" pitchFamily="34" charset="0"/>
                <a:ea typeface="Times New Roman" panose="02020603050405020304" pitchFamily="18" charset="0"/>
              </a:rPr>
              <a:t>d) (  ) A órbita de cada planeta é uma elipse, estando o Sol num dos focos.</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e) (  ) Os satélites artificiais não obedecem à Primeira Lei de Kepler.</a:t>
            </a:r>
            <a:endParaRPr lang="pt-BR" sz="1800" dirty="0">
              <a:effectLst/>
              <a:latin typeface="Times New Roman" panose="02020603050405020304" pitchFamily="18" charset="0"/>
              <a:ea typeface="Times New Roman" panose="02020603050405020304" pitchFamily="18" charset="0"/>
            </a:endParaRPr>
          </a:p>
        </p:txBody>
      </p:sp>
      <p:sp>
        <p:nvSpPr>
          <p:cNvPr id="2" name="Retângulo 1">
            <a:extLst>
              <a:ext uri="{FF2B5EF4-FFF2-40B4-BE49-F238E27FC236}">
                <a16:creationId xmlns:a16="http://schemas.microsoft.com/office/drawing/2014/main" id="{59AA932D-D718-4709-E1F6-D772A8029D38}"/>
              </a:ext>
            </a:extLst>
          </p:cNvPr>
          <p:cNvSpPr/>
          <p:nvPr/>
        </p:nvSpPr>
        <p:spPr>
          <a:xfrm>
            <a:off x="1094534" y="1508916"/>
            <a:ext cx="357674" cy="384721"/>
          </a:xfrm>
          <a:prstGeom prst="rect">
            <a:avLst/>
          </a:prstGeom>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900" b="1" dirty="0">
                <a:solidFill>
                  <a:srgbClr val="FF0000"/>
                </a:solidFill>
                <a:latin typeface="Arial"/>
                <a:ea typeface="Times New Roman"/>
              </a:rPr>
              <a:t>X</a:t>
            </a:r>
            <a:endParaRPr lang="pt-BR" sz="1900" dirty="0"/>
          </a:p>
        </p:txBody>
      </p:sp>
    </p:spTree>
    <p:extLst>
      <p:ext uri="{BB962C8B-B14F-4D97-AF65-F5344CB8AC3E}">
        <p14:creationId xmlns:p14="http://schemas.microsoft.com/office/powerpoint/2010/main" val="295635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70E9D67-D721-5D41-BC3C-08A4D263C7F4}"/>
              </a:ext>
            </a:extLst>
          </p:cNvPr>
          <p:cNvSpPr txBox="1"/>
          <p:nvPr/>
        </p:nvSpPr>
        <p:spPr>
          <a:xfrm>
            <a:off x="611334" y="406569"/>
            <a:ext cx="10945216" cy="646331"/>
          </a:xfrm>
          <a:prstGeom prst="rect">
            <a:avLst/>
          </a:prstGeom>
          <a:noFill/>
        </p:spPr>
        <p:txBody>
          <a:bodyPr wrap="square">
            <a:spAutoFit/>
          </a:bodyPr>
          <a:lstStyle/>
          <a:p>
            <a:r>
              <a:rPr lang="pt-BR" sz="1800" b="1" dirty="0">
                <a:effectLst/>
                <a:latin typeface="Arial" panose="020B0604020202020204" pitchFamily="34" charset="0"/>
                <a:ea typeface="Times New Roman" panose="02020603050405020304" pitchFamily="18" charset="0"/>
              </a:rPr>
              <a:t>Questão 11) (1 ponto)</a:t>
            </a:r>
            <a:r>
              <a:rPr lang="pt-BR" sz="1800" i="1" dirty="0">
                <a:effectLst/>
                <a:latin typeface="Arial" panose="020B0604020202020204" pitchFamily="34"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A Primeira Lei de Kepler, também chamada de Lei das Órbitas, descreve os movimentos dos planetas, luas, cometas e satélites artificiais em torno dos astros nos quais orbitam.</a:t>
            </a:r>
            <a:endParaRPr lang="pt-BR" dirty="0"/>
          </a:p>
        </p:txBody>
      </p:sp>
      <p:sp>
        <p:nvSpPr>
          <p:cNvPr id="5" name="CaixaDeTexto 4">
            <a:extLst>
              <a:ext uri="{FF2B5EF4-FFF2-40B4-BE49-F238E27FC236}">
                <a16:creationId xmlns:a16="http://schemas.microsoft.com/office/drawing/2014/main" id="{E8459E37-36FF-CB17-EAFC-08EC44081C98}"/>
              </a:ext>
            </a:extLst>
          </p:cNvPr>
          <p:cNvSpPr txBox="1"/>
          <p:nvPr/>
        </p:nvSpPr>
        <p:spPr>
          <a:xfrm>
            <a:off x="678204" y="1141455"/>
            <a:ext cx="6981444" cy="4986622"/>
          </a:xfrm>
          <a:prstGeom prst="rect">
            <a:avLst/>
          </a:prstGeom>
          <a:noFill/>
        </p:spPr>
        <p:txBody>
          <a:bodyPr wrap="square">
            <a:spAutoFit/>
          </a:bodyPr>
          <a:lstStyle/>
          <a:p>
            <a:pPr algn="just" hangingPunct="0">
              <a:lnSpc>
                <a:spcPct val="115000"/>
              </a:lnSpc>
            </a:pPr>
            <a:r>
              <a:rPr lang="pt-BR" sz="1800" dirty="0">
                <a:effectLst/>
                <a:latin typeface="Arial" panose="020B0604020202020204" pitchFamily="34" charset="0"/>
                <a:ea typeface="Times New Roman" panose="02020603050405020304" pitchFamily="18" charset="0"/>
              </a:rPr>
              <a:t>A Primeira Lei de Kepler para os planetas diz o seguinte:</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800" b="1" i="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i="1" dirty="0">
                <a:effectLst/>
                <a:latin typeface="Arial" panose="020B0604020202020204" pitchFamily="34" charset="0"/>
                <a:ea typeface="Times New Roman" panose="02020603050405020304" pitchFamily="18" charset="0"/>
              </a:rPr>
              <a:t>“A órbita de cada planeta é uma elipse, estando o Sol num dos focos.”</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effectLst/>
                <a:latin typeface="Arial" panose="020B0604020202020204" pitchFamily="34" charset="0"/>
                <a:ea typeface="Times New Roman" panose="02020603050405020304" pitchFamily="18" charset="0"/>
              </a:rPr>
              <a:t>A Primeira Lei de Kepler para os satélites de Júpiter diz o seguinte:</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i="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i="1" dirty="0">
                <a:effectLst/>
                <a:latin typeface="Arial" panose="020B0604020202020204" pitchFamily="34" charset="0"/>
                <a:ea typeface="Times New Roman" panose="02020603050405020304" pitchFamily="18" charset="0"/>
              </a:rPr>
              <a:t>“A órbita de cada lua de Júpiter é uma elipse, estando Júpiter num dos focos.”</a:t>
            </a:r>
          </a:p>
          <a:p>
            <a:pPr algn="just" hangingPunct="0">
              <a:lnSpc>
                <a:spcPct val="115000"/>
              </a:lnSpc>
            </a:pPr>
            <a:endParaRPr lang="pt-BR" sz="1800" i="1" dirty="0">
              <a:effectLst/>
              <a:latin typeface="Arial" panose="020B0604020202020204" pitchFamily="34" charset="0"/>
              <a:ea typeface="Times New Roman" panose="02020603050405020304" pitchFamily="18" charset="0"/>
            </a:endParaRPr>
          </a:p>
          <a:p>
            <a:pPr algn="just" hangingPunct="0">
              <a:lnSpc>
                <a:spcPct val="115000"/>
              </a:lnSpc>
            </a:pPr>
            <a:r>
              <a:rPr lang="pt-BR" sz="1800" dirty="0">
                <a:effectLst/>
                <a:latin typeface="Arial" panose="020B0604020202020204" pitchFamily="34" charset="0"/>
                <a:ea typeface="Times New Roman" panose="02020603050405020304" pitchFamily="18" charset="0"/>
              </a:rPr>
              <a:t>A Primeira Lei de Kepler para os satélites de Saturno diz o seguinte:</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i="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i="1" dirty="0">
                <a:effectLst/>
                <a:latin typeface="Arial" panose="020B0604020202020204" pitchFamily="34" charset="0"/>
                <a:ea typeface="Times New Roman" panose="02020603050405020304" pitchFamily="18" charset="0"/>
              </a:rPr>
              <a:t>“A órbita de cada lua de Saturno é uma elipse, estando Saturno num dos focos.”</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endParaRPr lang="pt-BR" sz="1800" dirty="0">
              <a:effectLst/>
              <a:latin typeface="Times New Roman" panose="02020603050405020304" pitchFamily="18" charset="0"/>
              <a:ea typeface="Times New Roman" panose="02020603050405020304" pitchFamily="18" charset="0"/>
            </a:endParaRPr>
          </a:p>
        </p:txBody>
      </p:sp>
      <p:grpSp>
        <p:nvGrpSpPr>
          <p:cNvPr id="6" name="Agrupar 5">
            <a:extLst>
              <a:ext uri="{FF2B5EF4-FFF2-40B4-BE49-F238E27FC236}">
                <a16:creationId xmlns:a16="http://schemas.microsoft.com/office/drawing/2014/main" id="{4FF07315-F1DC-B079-5CE0-04A5C2E5125C}"/>
              </a:ext>
            </a:extLst>
          </p:cNvPr>
          <p:cNvGrpSpPr/>
          <p:nvPr/>
        </p:nvGrpSpPr>
        <p:grpSpPr>
          <a:xfrm>
            <a:off x="7575055" y="1628800"/>
            <a:ext cx="3552729" cy="3308083"/>
            <a:chOff x="174557" y="103415"/>
            <a:chExt cx="2256374" cy="2302328"/>
          </a:xfrm>
        </p:grpSpPr>
        <p:sp>
          <p:nvSpPr>
            <p:cNvPr id="7" name="Elipse 6">
              <a:extLst>
                <a:ext uri="{FF2B5EF4-FFF2-40B4-BE49-F238E27FC236}">
                  <a16:creationId xmlns:a16="http://schemas.microsoft.com/office/drawing/2014/main" id="{5D71C61F-8CC6-B2D9-8AED-65FF6EA31ACD}"/>
                </a:ext>
              </a:extLst>
            </p:cNvPr>
            <p:cNvSpPr/>
            <p:nvPr/>
          </p:nvSpPr>
          <p:spPr>
            <a:xfrm>
              <a:off x="489857" y="718456"/>
              <a:ext cx="1627415" cy="9416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cxnSp>
          <p:nvCxnSpPr>
            <p:cNvPr id="8" name="Conector reto 7">
              <a:extLst>
                <a:ext uri="{FF2B5EF4-FFF2-40B4-BE49-F238E27FC236}">
                  <a16:creationId xmlns:a16="http://schemas.microsoft.com/office/drawing/2014/main" id="{187BE35C-AA5B-5C1C-ECA0-DD04A3D22CB9}"/>
                </a:ext>
              </a:extLst>
            </p:cNvPr>
            <p:cNvCxnSpPr/>
            <p:nvPr/>
          </p:nvCxnSpPr>
          <p:spPr>
            <a:xfrm>
              <a:off x="1303565" y="718456"/>
              <a:ext cx="0" cy="94161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81C20BCD-08B7-C82F-F99D-6BDC80EEE0B3}"/>
                </a:ext>
              </a:extLst>
            </p:cNvPr>
            <p:cNvCxnSpPr/>
            <p:nvPr/>
          </p:nvCxnSpPr>
          <p:spPr>
            <a:xfrm>
              <a:off x="489857" y="1189264"/>
              <a:ext cx="162741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Caixa de Texto 325">
              <a:extLst>
                <a:ext uri="{FF2B5EF4-FFF2-40B4-BE49-F238E27FC236}">
                  <a16:creationId xmlns:a16="http://schemas.microsoft.com/office/drawing/2014/main" id="{DD734EC2-1B59-8FFB-C6CF-889DB9FCF2B8}"/>
                </a:ext>
              </a:extLst>
            </p:cNvPr>
            <p:cNvSpPr txBox="1"/>
            <p:nvPr/>
          </p:nvSpPr>
          <p:spPr>
            <a:xfrm>
              <a:off x="560614" y="103415"/>
              <a:ext cx="1436915" cy="25581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Exemplo de Elipse</a:t>
              </a:r>
              <a:endParaRPr lang="pt-BR" sz="1200">
                <a:effectLst/>
                <a:latin typeface="Times New Roman" panose="02020603050405020304" pitchFamily="18" charset="0"/>
                <a:ea typeface="Times New Roman" panose="02020603050405020304" pitchFamily="18" charset="0"/>
              </a:endParaRPr>
            </a:p>
          </p:txBody>
        </p:sp>
        <p:sp>
          <p:nvSpPr>
            <p:cNvPr id="11" name="Caixa de Texto 307">
              <a:extLst>
                <a:ext uri="{FF2B5EF4-FFF2-40B4-BE49-F238E27FC236}">
                  <a16:creationId xmlns:a16="http://schemas.microsoft.com/office/drawing/2014/main" id="{C0BA3F4C-1BC4-39BA-F3DE-C7CA1222C18B}"/>
                </a:ext>
              </a:extLst>
            </p:cNvPr>
            <p:cNvSpPr txBox="1"/>
            <p:nvPr/>
          </p:nvSpPr>
          <p:spPr>
            <a:xfrm>
              <a:off x="1165316" y="386828"/>
              <a:ext cx="862299" cy="2552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Eixo Menor</a:t>
              </a:r>
              <a:endParaRPr lang="pt-BR" sz="1200">
                <a:effectLst/>
                <a:latin typeface="Times New Roman" panose="02020603050405020304" pitchFamily="18" charset="0"/>
                <a:ea typeface="Times New Roman" panose="02020603050405020304" pitchFamily="18" charset="0"/>
              </a:endParaRPr>
            </a:p>
          </p:txBody>
        </p:sp>
        <p:sp>
          <p:nvSpPr>
            <p:cNvPr id="12" name="Caixa de Texto 307">
              <a:extLst>
                <a:ext uri="{FF2B5EF4-FFF2-40B4-BE49-F238E27FC236}">
                  <a16:creationId xmlns:a16="http://schemas.microsoft.com/office/drawing/2014/main" id="{9D9FDFD6-029B-1A13-5A21-6B19175627A4}"/>
                </a:ext>
              </a:extLst>
            </p:cNvPr>
            <p:cNvSpPr txBox="1"/>
            <p:nvPr/>
          </p:nvSpPr>
          <p:spPr>
            <a:xfrm>
              <a:off x="980100" y="1731215"/>
              <a:ext cx="952115" cy="2552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Eixo Maior</a:t>
              </a:r>
              <a:endParaRPr lang="pt-BR" sz="1200">
                <a:effectLst/>
                <a:latin typeface="Times New Roman" panose="02020603050405020304" pitchFamily="18" charset="0"/>
                <a:ea typeface="Times New Roman" panose="02020603050405020304" pitchFamily="18" charset="0"/>
              </a:endParaRPr>
            </a:p>
          </p:txBody>
        </p:sp>
        <p:cxnSp>
          <p:nvCxnSpPr>
            <p:cNvPr id="13" name="Conector de Seta Reta 12">
              <a:extLst>
                <a:ext uri="{FF2B5EF4-FFF2-40B4-BE49-F238E27FC236}">
                  <a16:creationId xmlns:a16="http://schemas.microsoft.com/office/drawing/2014/main" id="{AABA62AF-7CB0-7D94-0DD9-9425FDC77C31}"/>
                </a:ext>
              </a:extLst>
            </p:cNvPr>
            <p:cNvCxnSpPr/>
            <p:nvPr/>
          </p:nvCxnSpPr>
          <p:spPr>
            <a:xfrm flipH="1">
              <a:off x="1349829" y="571500"/>
              <a:ext cx="239485" cy="304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13">
              <a:extLst>
                <a:ext uri="{FF2B5EF4-FFF2-40B4-BE49-F238E27FC236}">
                  <a16:creationId xmlns:a16="http://schemas.microsoft.com/office/drawing/2014/main" id="{1062489F-74D7-4FDF-6860-6A846DFA83A5}"/>
                </a:ext>
              </a:extLst>
            </p:cNvPr>
            <p:cNvCxnSpPr/>
            <p:nvPr/>
          </p:nvCxnSpPr>
          <p:spPr>
            <a:xfrm flipV="1">
              <a:off x="1440966" y="1240973"/>
              <a:ext cx="38100" cy="5170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Elipse 14">
              <a:extLst>
                <a:ext uri="{FF2B5EF4-FFF2-40B4-BE49-F238E27FC236}">
                  <a16:creationId xmlns:a16="http://schemas.microsoft.com/office/drawing/2014/main" id="{8DE634A0-63BF-0368-2B25-F1B8F879CA4C}"/>
                </a:ext>
              </a:extLst>
            </p:cNvPr>
            <p:cNvSpPr/>
            <p:nvPr/>
          </p:nvSpPr>
          <p:spPr>
            <a:xfrm>
              <a:off x="652686" y="1153886"/>
              <a:ext cx="72000" cy="720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6" name="Elipse 15">
              <a:extLst>
                <a:ext uri="{FF2B5EF4-FFF2-40B4-BE49-F238E27FC236}">
                  <a16:creationId xmlns:a16="http://schemas.microsoft.com/office/drawing/2014/main" id="{0B1B2491-98B8-0BB5-7CEA-0AD313BACEC0}"/>
                </a:ext>
              </a:extLst>
            </p:cNvPr>
            <p:cNvSpPr/>
            <p:nvPr/>
          </p:nvSpPr>
          <p:spPr>
            <a:xfrm>
              <a:off x="1916271" y="1159714"/>
              <a:ext cx="71755" cy="7175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7" name="Caixa de Texto 307">
              <a:extLst>
                <a:ext uri="{FF2B5EF4-FFF2-40B4-BE49-F238E27FC236}">
                  <a16:creationId xmlns:a16="http://schemas.microsoft.com/office/drawing/2014/main" id="{C5D60413-982C-8ED4-AD54-1FAA098F8ACC}"/>
                </a:ext>
              </a:extLst>
            </p:cNvPr>
            <p:cNvSpPr txBox="1"/>
            <p:nvPr/>
          </p:nvSpPr>
          <p:spPr>
            <a:xfrm>
              <a:off x="174557" y="1725771"/>
              <a:ext cx="951865" cy="6690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Foco ocupado, por exemplo, pelo Sol</a:t>
              </a:r>
              <a:endParaRPr lang="pt-BR" sz="1200">
                <a:effectLst/>
                <a:latin typeface="Times New Roman" panose="02020603050405020304" pitchFamily="18" charset="0"/>
                <a:ea typeface="Times New Roman" panose="02020603050405020304" pitchFamily="18" charset="0"/>
              </a:endParaRPr>
            </a:p>
          </p:txBody>
        </p:sp>
        <p:sp>
          <p:nvSpPr>
            <p:cNvPr id="18" name="Caixa de Texto 307">
              <a:extLst>
                <a:ext uri="{FF2B5EF4-FFF2-40B4-BE49-F238E27FC236}">
                  <a16:creationId xmlns:a16="http://schemas.microsoft.com/office/drawing/2014/main" id="{4AE49F79-DDB9-E669-FB6F-E8FD4CE24C98}"/>
                </a:ext>
              </a:extLst>
            </p:cNvPr>
            <p:cNvSpPr txBox="1"/>
            <p:nvPr/>
          </p:nvSpPr>
          <p:spPr>
            <a:xfrm>
              <a:off x="1479066" y="2081168"/>
              <a:ext cx="951865" cy="3245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PT" sz="1000">
                  <a:effectLst/>
                  <a:latin typeface="Arial" panose="020B0604020202020204" pitchFamily="34" charset="0"/>
                  <a:ea typeface="Times New Roman" panose="02020603050405020304" pitchFamily="18" charset="0"/>
                </a:rPr>
                <a:t>Foco vazio</a:t>
              </a:r>
              <a:endParaRPr lang="pt-BR" sz="1200">
                <a:effectLst/>
                <a:latin typeface="Times New Roman" panose="02020603050405020304" pitchFamily="18" charset="0"/>
                <a:ea typeface="Times New Roman" panose="02020603050405020304" pitchFamily="18" charset="0"/>
              </a:endParaRPr>
            </a:p>
          </p:txBody>
        </p:sp>
        <p:cxnSp>
          <p:nvCxnSpPr>
            <p:cNvPr id="19" name="Conector de Seta Reta 18">
              <a:extLst>
                <a:ext uri="{FF2B5EF4-FFF2-40B4-BE49-F238E27FC236}">
                  <a16:creationId xmlns:a16="http://schemas.microsoft.com/office/drawing/2014/main" id="{7FB42F6D-13CA-3AD0-F919-3E97099AB0DD}"/>
                </a:ext>
              </a:extLst>
            </p:cNvPr>
            <p:cNvCxnSpPr/>
            <p:nvPr/>
          </p:nvCxnSpPr>
          <p:spPr>
            <a:xfrm flipV="1">
              <a:off x="642257" y="1252243"/>
              <a:ext cx="38100" cy="516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de Seta Reta 19">
              <a:extLst>
                <a:ext uri="{FF2B5EF4-FFF2-40B4-BE49-F238E27FC236}">
                  <a16:creationId xmlns:a16="http://schemas.microsoft.com/office/drawing/2014/main" id="{CCC03530-B36B-3CCB-FD79-131D972FC5D8}"/>
                </a:ext>
              </a:extLst>
            </p:cNvPr>
            <p:cNvCxnSpPr/>
            <p:nvPr/>
          </p:nvCxnSpPr>
          <p:spPr>
            <a:xfrm flipH="1" flipV="1">
              <a:off x="1954371" y="1252243"/>
              <a:ext cx="10500" cy="810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581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4E419E0-66B7-75AE-4153-5951E2808C06}"/>
              </a:ext>
            </a:extLst>
          </p:cNvPr>
          <p:cNvSpPr txBox="1"/>
          <p:nvPr/>
        </p:nvSpPr>
        <p:spPr>
          <a:xfrm>
            <a:off x="478929" y="548680"/>
            <a:ext cx="6031830" cy="385042"/>
          </a:xfrm>
          <a:prstGeom prst="rect">
            <a:avLst/>
          </a:prstGeom>
          <a:noFill/>
        </p:spPr>
        <p:txBody>
          <a:bodyPr wrap="square">
            <a:spAutoFit/>
          </a:bodyPr>
          <a:lstStyle/>
          <a:p>
            <a:pPr algn="just" hangingPunct="0">
              <a:lnSpc>
                <a:spcPct val="115000"/>
              </a:lnSpc>
            </a:pPr>
            <a:r>
              <a:rPr lang="pt-BR" sz="1800" i="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p:txBody>
      </p:sp>
      <p:sp>
        <p:nvSpPr>
          <p:cNvPr id="5" name="CaixaDeTexto 4">
            <a:extLst>
              <a:ext uri="{FF2B5EF4-FFF2-40B4-BE49-F238E27FC236}">
                <a16:creationId xmlns:a16="http://schemas.microsoft.com/office/drawing/2014/main" id="{0524AD0C-998A-6E56-CFC7-979F68DDA433}"/>
              </a:ext>
            </a:extLst>
          </p:cNvPr>
          <p:cNvSpPr txBox="1"/>
          <p:nvPr/>
        </p:nvSpPr>
        <p:spPr>
          <a:xfrm>
            <a:off x="838969" y="933722"/>
            <a:ext cx="9793088" cy="2386807"/>
          </a:xfrm>
          <a:prstGeom prst="rect">
            <a:avLst/>
          </a:prstGeom>
          <a:noFill/>
        </p:spPr>
        <p:txBody>
          <a:bodyPr wrap="square">
            <a:spAutoFit/>
          </a:bodyPr>
          <a:lstStyle/>
          <a:p>
            <a:pPr algn="just" hangingPunct="0">
              <a:lnSpc>
                <a:spcPct val="115000"/>
              </a:lnSpc>
            </a:pPr>
            <a:r>
              <a:rPr lang="pt-BR" sz="1800" dirty="0">
                <a:effectLst/>
                <a:latin typeface="Arial" panose="020B0604020202020204" pitchFamily="34" charset="0"/>
                <a:ea typeface="Times New Roman" panose="02020603050405020304" pitchFamily="18" charset="0"/>
              </a:rPr>
              <a:t>Assinale a expressão correta da Primeira Lei de Kepler para o Sol e seus cometas.</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solidFill>
                  <a:srgbClr val="000000"/>
                </a:solidFill>
                <a:effectLst/>
                <a:latin typeface="Arial" panose="020B0604020202020204" pitchFamily="34" charset="0"/>
                <a:ea typeface="Times New Roman" panose="02020603050405020304" pitchFamily="18" charset="0"/>
              </a:rPr>
              <a:t>a) (  ) A órbita de cada cometa é uma elipse, estando Júpiter num dos focos.</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solidFill>
                  <a:srgbClr val="000000"/>
                </a:solidFill>
                <a:effectLst/>
                <a:latin typeface="Arial" panose="020B0604020202020204" pitchFamily="34" charset="0"/>
                <a:ea typeface="Times New Roman" panose="02020603050405020304" pitchFamily="18" charset="0"/>
              </a:rPr>
              <a:t>b) (  ) A órbita de cada cometa é uma elipse, estando Saturno num dos focos.</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solidFill>
                  <a:srgbClr val="000000"/>
                </a:solidFill>
                <a:effectLst/>
                <a:latin typeface="Arial" panose="020B0604020202020204" pitchFamily="34" charset="0"/>
                <a:ea typeface="Times New Roman" panose="02020603050405020304" pitchFamily="18" charset="0"/>
              </a:rPr>
              <a:t>c) (  ) A órbita de cada cometa é uma elipse, estando o Sol num dos focos.</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effectLst/>
                <a:latin typeface="Arial" panose="020B0604020202020204" pitchFamily="34" charset="0"/>
                <a:ea typeface="Times New Roman" panose="02020603050405020304" pitchFamily="18" charset="0"/>
              </a:rPr>
              <a:t>d) (  ) A órbita de cada cometa é uma elipse, estando a Terra num dos focos.</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e) (  ) Os cometas não obedecem à Primeira Lei de Kepler.</a:t>
            </a:r>
            <a:endParaRPr lang="pt-BR" sz="1800" dirty="0">
              <a:effectLst/>
              <a:latin typeface="Times New Roman" panose="02020603050405020304" pitchFamily="18" charset="0"/>
              <a:ea typeface="Times New Roman" panose="02020603050405020304" pitchFamily="18" charset="0"/>
            </a:endParaRPr>
          </a:p>
        </p:txBody>
      </p:sp>
      <p:sp>
        <p:nvSpPr>
          <p:cNvPr id="2" name="Retângulo 1">
            <a:extLst>
              <a:ext uri="{FF2B5EF4-FFF2-40B4-BE49-F238E27FC236}">
                <a16:creationId xmlns:a16="http://schemas.microsoft.com/office/drawing/2014/main" id="{F6DE5697-F42B-CDAE-3C00-0822ACD2B1C7}"/>
              </a:ext>
            </a:extLst>
          </p:cNvPr>
          <p:cNvSpPr/>
          <p:nvPr/>
        </p:nvSpPr>
        <p:spPr>
          <a:xfrm>
            <a:off x="1155752" y="1621799"/>
            <a:ext cx="357674" cy="384721"/>
          </a:xfrm>
          <a:prstGeom prst="rect">
            <a:avLst/>
          </a:prstGeom>
        </p:spPr>
        <p:txBody>
          <a:bodyPr wrap="square">
            <a:spAutoFit/>
          </a:bodyPr>
          <a:lstStyle/>
          <a:p>
            <a:r>
              <a:rPr lang="pt-PT" sz="1900" b="1" dirty="0">
                <a:solidFill>
                  <a:srgbClr val="FF0000"/>
                </a:solidFill>
                <a:latin typeface="Arial"/>
                <a:ea typeface="Times New Roman"/>
              </a:rPr>
              <a:t>X</a:t>
            </a:r>
            <a:endParaRPr lang="pt-BR" sz="1900" dirty="0"/>
          </a:p>
        </p:txBody>
      </p:sp>
    </p:spTree>
    <p:extLst>
      <p:ext uri="{BB962C8B-B14F-4D97-AF65-F5344CB8AC3E}">
        <p14:creationId xmlns:p14="http://schemas.microsoft.com/office/powerpoint/2010/main" val="12564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6EEB6D0A-A28D-35C7-7D20-FC3237ED1786}"/>
              </a:ext>
            </a:extLst>
          </p:cNvPr>
          <p:cNvSpPr txBox="1"/>
          <p:nvPr/>
        </p:nvSpPr>
        <p:spPr>
          <a:xfrm>
            <a:off x="406921" y="332657"/>
            <a:ext cx="10873208" cy="646331"/>
          </a:xfrm>
          <a:prstGeom prst="rect">
            <a:avLst/>
          </a:prstGeom>
          <a:noFill/>
        </p:spPr>
        <p:txBody>
          <a:bodyPr wrap="square">
            <a:spAutoFit/>
          </a:bodyPr>
          <a:lstStyle/>
          <a:p>
            <a:r>
              <a:rPr lang="pt-BR" sz="1800" b="1" dirty="0">
                <a:effectLst/>
                <a:latin typeface="Arial" panose="020B0604020202020204" pitchFamily="34" charset="0"/>
                <a:ea typeface="Times New Roman" panose="02020603050405020304" pitchFamily="18" charset="0"/>
              </a:rPr>
              <a:t>Questão 12) (1 ponto) </a:t>
            </a:r>
            <a:r>
              <a:rPr lang="pt-BR" sz="1800" dirty="0">
                <a:effectLst/>
                <a:latin typeface="Arial" panose="020B0604020202020204" pitchFamily="34" charset="0"/>
                <a:ea typeface="Times New Roman" panose="02020603050405020304" pitchFamily="18" charset="0"/>
              </a:rPr>
              <a:t>A Primeira Lei de Kepler, também chamada de Lei das Órbitas, descreve os movimentos dos planetas, luas, cometas e satélites artificiais em torno dos astros nos quais orbitam.</a:t>
            </a:r>
            <a:r>
              <a:rPr lang="pt-BR" sz="1800" i="1" dirty="0">
                <a:effectLst/>
                <a:latin typeface="Arial" panose="020B0604020202020204" pitchFamily="34" charset="0"/>
                <a:ea typeface="Times New Roman" panose="02020603050405020304" pitchFamily="18" charset="0"/>
              </a:rPr>
              <a:t> </a:t>
            </a:r>
            <a:endParaRPr lang="pt-BR" dirty="0"/>
          </a:p>
        </p:txBody>
      </p:sp>
      <p:sp>
        <p:nvSpPr>
          <p:cNvPr id="7" name="CaixaDeTexto 6">
            <a:extLst>
              <a:ext uri="{FF2B5EF4-FFF2-40B4-BE49-F238E27FC236}">
                <a16:creationId xmlns:a16="http://schemas.microsoft.com/office/drawing/2014/main" id="{CC764869-9BC9-F328-AE65-4F888A05D346}"/>
              </a:ext>
            </a:extLst>
          </p:cNvPr>
          <p:cNvSpPr txBox="1"/>
          <p:nvPr/>
        </p:nvSpPr>
        <p:spPr>
          <a:xfrm>
            <a:off x="655785" y="1342604"/>
            <a:ext cx="6751560" cy="4668073"/>
          </a:xfrm>
          <a:prstGeom prst="rect">
            <a:avLst/>
          </a:prstGeom>
          <a:noFill/>
        </p:spPr>
        <p:txBody>
          <a:bodyPr wrap="square">
            <a:spAutoFit/>
          </a:bodyPr>
          <a:lstStyle/>
          <a:p>
            <a:pPr algn="just" hangingPunct="0">
              <a:lnSpc>
                <a:spcPct val="115000"/>
              </a:lnSpc>
            </a:pPr>
            <a:r>
              <a:rPr lang="pt-BR" sz="1800" i="1" dirty="0">
                <a:effectLst/>
                <a:latin typeface="Arial" panose="020B0604020202020204" pitchFamily="34" charset="0"/>
                <a:ea typeface="Times New Roman" panose="02020603050405020304" pitchFamily="18" charset="0"/>
              </a:rPr>
              <a:t>A Primeira Lei de Kepler para os planetas diz o seguinte:</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800" b="1" i="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i="1" dirty="0">
                <a:effectLst/>
                <a:latin typeface="Arial" panose="020B0604020202020204" pitchFamily="34" charset="0"/>
                <a:ea typeface="Times New Roman" panose="02020603050405020304" pitchFamily="18" charset="0"/>
              </a:rPr>
              <a:t>“A órbita de cada planeta é uma elipse, estando o Sol num dos focos.”</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i="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i="1" dirty="0">
                <a:effectLst/>
                <a:latin typeface="Arial" panose="020B0604020202020204" pitchFamily="34" charset="0"/>
                <a:ea typeface="Times New Roman" panose="02020603050405020304" pitchFamily="18" charset="0"/>
              </a:rPr>
              <a:t>A Primeira Lei de Kepler para as luas de Júpiter diz o seguinte:</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i="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i="1" dirty="0">
                <a:effectLst/>
                <a:latin typeface="Arial" panose="020B0604020202020204" pitchFamily="34" charset="0"/>
                <a:ea typeface="Times New Roman" panose="02020603050405020304" pitchFamily="18" charset="0"/>
              </a:rPr>
              <a:t>“A órbita de cada lua de Júpiter é uma elipse, estando Júpiter num dos focos.”</a:t>
            </a:r>
          </a:p>
          <a:p>
            <a:pPr algn="just" hangingPunct="0">
              <a:lnSpc>
                <a:spcPct val="115000"/>
              </a:lnSpc>
            </a:pPr>
            <a:endParaRPr lang="pt-BR" sz="1800" i="1" dirty="0">
              <a:effectLst/>
              <a:latin typeface="Arial" panose="020B0604020202020204" pitchFamily="34" charset="0"/>
              <a:ea typeface="Times New Roman" panose="02020603050405020304" pitchFamily="18" charset="0"/>
            </a:endParaRPr>
          </a:p>
          <a:p>
            <a:pPr algn="just" hangingPunct="0">
              <a:lnSpc>
                <a:spcPct val="115000"/>
              </a:lnSpc>
            </a:pPr>
            <a:r>
              <a:rPr lang="pt-BR" sz="1800" i="1" dirty="0">
                <a:effectLst/>
                <a:latin typeface="Arial" panose="020B0604020202020204" pitchFamily="34" charset="0"/>
                <a:ea typeface="Times New Roman" panose="02020603050405020304" pitchFamily="18" charset="0"/>
              </a:rPr>
              <a:t>A Primeira Lei de Kepler para as luas de Saturno diz o seguinte:</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i="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i="1" dirty="0">
                <a:effectLst/>
                <a:latin typeface="Arial" panose="020B0604020202020204" pitchFamily="34" charset="0"/>
                <a:ea typeface="Times New Roman" panose="02020603050405020304" pitchFamily="18" charset="0"/>
              </a:rPr>
              <a:t>“A órbita de cada lua de Saturno é uma elipse, estando Saturno num dos focos.”</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endParaRPr lang="pt-BR" sz="1800" dirty="0">
              <a:effectLst/>
              <a:latin typeface="Times New Roman" panose="02020603050405020304" pitchFamily="18" charset="0"/>
              <a:ea typeface="Times New Roman" panose="02020603050405020304" pitchFamily="18" charset="0"/>
            </a:endParaRPr>
          </a:p>
        </p:txBody>
      </p:sp>
      <p:grpSp>
        <p:nvGrpSpPr>
          <p:cNvPr id="8" name="Agrupar 7">
            <a:extLst>
              <a:ext uri="{FF2B5EF4-FFF2-40B4-BE49-F238E27FC236}">
                <a16:creationId xmlns:a16="http://schemas.microsoft.com/office/drawing/2014/main" id="{A1763629-B49A-610E-A30D-1824ED270A53}"/>
              </a:ext>
            </a:extLst>
          </p:cNvPr>
          <p:cNvGrpSpPr/>
          <p:nvPr/>
        </p:nvGrpSpPr>
        <p:grpSpPr>
          <a:xfrm>
            <a:off x="7751738" y="1532985"/>
            <a:ext cx="3744416" cy="3456384"/>
            <a:chOff x="174557" y="103415"/>
            <a:chExt cx="2256374" cy="2302328"/>
          </a:xfrm>
        </p:grpSpPr>
        <p:sp>
          <p:nvSpPr>
            <p:cNvPr id="9" name="Elipse 8">
              <a:extLst>
                <a:ext uri="{FF2B5EF4-FFF2-40B4-BE49-F238E27FC236}">
                  <a16:creationId xmlns:a16="http://schemas.microsoft.com/office/drawing/2014/main" id="{D3AF56F2-1081-6132-1173-E8ED5F0030AB}"/>
                </a:ext>
              </a:extLst>
            </p:cNvPr>
            <p:cNvSpPr/>
            <p:nvPr/>
          </p:nvSpPr>
          <p:spPr>
            <a:xfrm>
              <a:off x="489857" y="718456"/>
              <a:ext cx="1627415" cy="9416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cxnSp>
          <p:nvCxnSpPr>
            <p:cNvPr id="10" name="Conector reto 9">
              <a:extLst>
                <a:ext uri="{FF2B5EF4-FFF2-40B4-BE49-F238E27FC236}">
                  <a16:creationId xmlns:a16="http://schemas.microsoft.com/office/drawing/2014/main" id="{73F83CD1-B556-EA0E-6776-B3F143BBBF32}"/>
                </a:ext>
              </a:extLst>
            </p:cNvPr>
            <p:cNvCxnSpPr/>
            <p:nvPr/>
          </p:nvCxnSpPr>
          <p:spPr>
            <a:xfrm>
              <a:off x="1303565" y="718456"/>
              <a:ext cx="0" cy="94161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id="{8170927F-04F3-7CC4-8D22-9A322939B062}"/>
                </a:ext>
              </a:extLst>
            </p:cNvPr>
            <p:cNvCxnSpPr/>
            <p:nvPr/>
          </p:nvCxnSpPr>
          <p:spPr>
            <a:xfrm>
              <a:off x="489857" y="1189264"/>
              <a:ext cx="162741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Caixa de Texto 340">
              <a:extLst>
                <a:ext uri="{FF2B5EF4-FFF2-40B4-BE49-F238E27FC236}">
                  <a16:creationId xmlns:a16="http://schemas.microsoft.com/office/drawing/2014/main" id="{FAC37EA9-6681-117F-B62E-57EC7313BB3C}"/>
                </a:ext>
              </a:extLst>
            </p:cNvPr>
            <p:cNvSpPr txBox="1"/>
            <p:nvPr/>
          </p:nvSpPr>
          <p:spPr>
            <a:xfrm>
              <a:off x="560614" y="103415"/>
              <a:ext cx="1436915" cy="25581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Exemplo de Elipse</a:t>
              </a:r>
              <a:endParaRPr lang="pt-BR" sz="1200">
                <a:effectLst/>
                <a:latin typeface="Times New Roman" panose="02020603050405020304" pitchFamily="18" charset="0"/>
                <a:ea typeface="Times New Roman" panose="02020603050405020304" pitchFamily="18" charset="0"/>
              </a:endParaRPr>
            </a:p>
          </p:txBody>
        </p:sp>
        <p:sp>
          <p:nvSpPr>
            <p:cNvPr id="13" name="Caixa de Texto 307">
              <a:extLst>
                <a:ext uri="{FF2B5EF4-FFF2-40B4-BE49-F238E27FC236}">
                  <a16:creationId xmlns:a16="http://schemas.microsoft.com/office/drawing/2014/main" id="{5E8529DF-9BBD-BF39-3C44-596F9F6098EE}"/>
                </a:ext>
              </a:extLst>
            </p:cNvPr>
            <p:cNvSpPr txBox="1"/>
            <p:nvPr/>
          </p:nvSpPr>
          <p:spPr>
            <a:xfrm>
              <a:off x="1165316" y="386828"/>
              <a:ext cx="862299" cy="2552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Eixo Menor</a:t>
              </a:r>
              <a:endParaRPr lang="pt-BR" sz="1200">
                <a:effectLst/>
                <a:latin typeface="Times New Roman" panose="02020603050405020304" pitchFamily="18" charset="0"/>
                <a:ea typeface="Times New Roman" panose="02020603050405020304" pitchFamily="18" charset="0"/>
              </a:endParaRPr>
            </a:p>
          </p:txBody>
        </p:sp>
        <p:sp>
          <p:nvSpPr>
            <p:cNvPr id="14" name="Caixa de Texto 307">
              <a:extLst>
                <a:ext uri="{FF2B5EF4-FFF2-40B4-BE49-F238E27FC236}">
                  <a16:creationId xmlns:a16="http://schemas.microsoft.com/office/drawing/2014/main" id="{820A3182-3E44-8FF2-FBA9-5E548F23E133}"/>
                </a:ext>
              </a:extLst>
            </p:cNvPr>
            <p:cNvSpPr txBox="1"/>
            <p:nvPr/>
          </p:nvSpPr>
          <p:spPr>
            <a:xfrm>
              <a:off x="980100" y="1731215"/>
              <a:ext cx="952115" cy="2552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dirty="0">
                  <a:effectLst/>
                  <a:latin typeface="Arial" panose="020B0604020202020204" pitchFamily="34" charset="0"/>
                  <a:ea typeface="Times New Roman" panose="02020603050405020304" pitchFamily="18" charset="0"/>
                </a:rPr>
                <a:t>Eixo Maior</a:t>
              </a:r>
              <a:endParaRPr lang="pt-BR" sz="1200" dirty="0">
                <a:effectLst/>
                <a:latin typeface="Times New Roman" panose="02020603050405020304" pitchFamily="18" charset="0"/>
                <a:ea typeface="Times New Roman" panose="02020603050405020304" pitchFamily="18" charset="0"/>
              </a:endParaRPr>
            </a:p>
          </p:txBody>
        </p:sp>
        <p:cxnSp>
          <p:nvCxnSpPr>
            <p:cNvPr id="15" name="Conector de Seta Reta 14">
              <a:extLst>
                <a:ext uri="{FF2B5EF4-FFF2-40B4-BE49-F238E27FC236}">
                  <a16:creationId xmlns:a16="http://schemas.microsoft.com/office/drawing/2014/main" id="{49C0E65F-1D87-5863-573B-282BEEABF43B}"/>
                </a:ext>
              </a:extLst>
            </p:cNvPr>
            <p:cNvCxnSpPr/>
            <p:nvPr/>
          </p:nvCxnSpPr>
          <p:spPr>
            <a:xfrm flipH="1">
              <a:off x="1349829" y="571500"/>
              <a:ext cx="239485" cy="304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a:extLst>
                <a:ext uri="{FF2B5EF4-FFF2-40B4-BE49-F238E27FC236}">
                  <a16:creationId xmlns:a16="http://schemas.microsoft.com/office/drawing/2014/main" id="{B8CCA60E-6FA0-C52F-C69A-BC865F63FC96}"/>
                </a:ext>
              </a:extLst>
            </p:cNvPr>
            <p:cNvCxnSpPr/>
            <p:nvPr/>
          </p:nvCxnSpPr>
          <p:spPr>
            <a:xfrm flipV="1">
              <a:off x="1440966" y="1240973"/>
              <a:ext cx="38100" cy="5170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Elipse 16">
              <a:extLst>
                <a:ext uri="{FF2B5EF4-FFF2-40B4-BE49-F238E27FC236}">
                  <a16:creationId xmlns:a16="http://schemas.microsoft.com/office/drawing/2014/main" id="{BC1CDBCA-632F-1C98-B8EE-2A0BC78D9843}"/>
                </a:ext>
              </a:extLst>
            </p:cNvPr>
            <p:cNvSpPr/>
            <p:nvPr/>
          </p:nvSpPr>
          <p:spPr>
            <a:xfrm>
              <a:off x="652686" y="1153886"/>
              <a:ext cx="72000" cy="720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8" name="Elipse 17">
              <a:extLst>
                <a:ext uri="{FF2B5EF4-FFF2-40B4-BE49-F238E27FC236}">
                  <a16:creationId xmlns:a16="http://schemas.microsoft.com/office/drawing/2014/main" id="{89CFFFEA-1C84-F52A-338C-A75FF1719FB2}"/>
                </a:ext>
              </a:extLst>
            </p:cNvPr>
            <p:cNvSpPr/>
            <p:nvPr/>
          </p:nvSpPr>
          <p:spPr>
            <a:xfrm>
              <a:off x="1916271" y="1159714"/>
              <a:ext cx="71755" cy="7175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9" name="Caixa de Texto 307">
              <a:extLst>
                <a:ext uri="{FF2B5EF4-FFF2-40B4-BE49-F238E27FC236}">
                  <a16:creationId xmlns:a16="http://schemas.microsoft.com/office/drawing/2014/main" id="{315589A2-AAC7-8BC2-A53A-E3CCA92E450A}"/>
                </a:ext>
              </a:extLst>
            </p:cNvPr>
            <p:cNvSpPr txBox="1"/>
            <p:nvPr/>
          </p:nvSpPr>
          <p:spPr>
            <a:xfrm>
              <a:off x="174557" y="1725771"/>
              <a:ext cx="951865" cy="6690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Foco ocupado, por exemplo, pelo Sol</a:t>
              </a:r>
              <a:endParaRPr lang="pt-BR" sz="1200">
                <a:effectLst/>
                <a:latin typeface="Times New Roman" panose="02020603050405020304" pitchFamily="18" charset="0"/>
                <a:ea typeface="Times New Roman" panose="02020603050405020304" pitchFamily="18" charset="0"/>
              </a:endParaRPr>
            </a:p>
          </p:txBody>
        </p:sp>
        <p:sp>
          <p:nvSpPr>
            <p:cNvPr id="20" name="Caixa de Texto 307">
              <a:extLst>
                <a:ext uri="{FF2B5EF4-FFF2-40B4-BE49-F238E27FC236}">
                  <a16:creationId xmlns:a16="http://schemas.microsoft.com/office/drawing/2014/main" id="{8AB1FB02-17D4-874C-7535-8E03A37BD8E7}"/>
                </a:ext>
              </a:extLst>
            </p:cNvPr>
            <p:cNvSpPr txBox="1"/>
            <p:nvPr/>
          </p:nvSpPr>
          <p:spPr>
            <a:xfrm>
              <a:off x="1479066" y="2081168"/>
              <a:ext cx="951865" cy="3245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PT" sz="1000">
                  <a:effectLst/>
                  <a:latin typeface="Arial" panose="020B0604020202020204" pitchFamily="34" charset="0"/>
                  <a:ea typeface="Times New Roman" panose="02020603050405020304" pitchFamily="18" charset="0"/>
                </a:rPr>
                <a:t>Foco vazio</a:t>
              </a:r>
              <a:endParaRPr lang="pt-BR" sz="1200">
                <a:effectLst/>
                <a:latin typeface="Times New Roman" panose="02020603050405020304" pitchFamily="18" charset="0"/>
                <a:ea typeface="Times New Roman" panose="02020603050405020304" pitchFamily="18" charset="0"/>
              </a:endParaRPr>
            </a:p>
          </p:txBody>
        </p:sp>
        <p:cxnSp>
          <p:nvCxnSpPr>
            <p:cNvPr id="21" name="Conector de Seta Reta 20">
              <a:extLst>
                <a:ext uri="{FF2B5EF4-FFF2-40B4-BE49-F238E27FC236}">
                  <a16:creationId xmlns:a16="http://schemas.microsoft.com/office/drawing/2014/main" id="{5DF1661B-B561-62E6-F187-B14EF4D646D5}"/>
                </a:ext>
              </a:extLst>
            </p:cNvPr>
            <p:cNvCxnSpPr/>
            <p:nvPr/>
          </p:nvCxnSpPr>
          <p:spPr>
            <a:xfrm flipV="1">
              <a:off x="642257" y="1252243"/>
              <a:ext cx="38100" cy="516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a:extLst>
                <a:ext uri="{FF2B5EF4-FFF2-40B4-BE49-F238E27FC236}">
                  <a16:creationId xmlns:a16="http://schemas.microsoft.com/office/drawing/2014/main" id="{257290B8-6EE9-A9A8-B4B1-F90B4A396386}"/>
                </a:ext>
              </a:extLst>
            </p:cNvPr>
            <p:cNvCxnSpPr/>
            <p:nvPr/>
          </p:nvCxnSpPr>
          <p:spPr>
            <a:xfrm flipH="1" flipV="1">
              <a:off x="1954371" y="1252243"/>
              <a:ext cx="10500" cy="810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4813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AD206233-CD3A-7EC1-0D4E-1736DBFEF56F}"/>
              </a:ext>
            </a:extLst>
          </p:cNvPr>
          <p:cNvSpPr txBox="1"/>
          <p:nvPr/>
        </p:nvSpPr>
        <p:spPr>
          <a:xfrm>
            <a:off x="694953" y="764704"/>
            <a:ext cx="9361040" cy="2386807"/>
          </a:xfrm>
          <a:prstGeom prst="rect">
            <a:avLst/>
          </a:prstGeom>
          <a:noFill/>
        </p:spPr>
        <p:txBody>
          <a:bodyPr wrap="square">
            <a:spAutoFit/>
          </a:bodyPr>
          <a:lstStyle/>
          <a:p>
            <a:pPr algn="just" hangingPunct="0">
              <a:lnSpc>
                <a:spcPct val="115000"/>
              </a:lnSpc>
            </a:pPr>
            <a:r>
              <a:rPr lang="pt-BR" sz="1800" dirty="0">
                <a:effectLst/>
                <a:latin typeface="Arial" panose="020B0604020202020204" pitchFamily="34" charset="0"/>
                <a:ea typeface="Times New Roman" panose="02020603050405020304" pitchFamily="18" charset="0"/>
              </a:rPr>
              <a:t>Assinale a expressão correta da Primeira Lei de Kepler para o Sol e seus asteroides.</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solidFill>
                  <a:srgbClr val="000000"/>
                </a:solidFill>
                <a:effectLst/>
                <a:latin typeface="Arial" panose="020B0604020202020204" pitchFamily="34" charset="0"/>
                <a:ea typeface="Times New Roman" panose="02020603050405020304" pitchFamily="18" charset="0"/>
              </a:rPr>
              <a:t>a) (  ) A órbita de cada asteroide é uma elipse, estando a Terra num dos focos.</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solidFill>
                  <a:srgbClr val="000000"/>
                </a:solidFill>
                <a:effectLst/>
                <a:latin typeface="Arial" panose="020B0604020202020204" pitchFamily="34" charset="0"/>
                <a:ea typeface="Times New Roman" panose="02020603050405020304" pitchFamily="18" charset="0"/>
              </a:rPr>
              <a:t>b) (  ) A órbita de cada asteroide é uma elipse, estando Saturno num dos focos.</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solidFill>
                  <a:srgbClr val="000000"/>
                </a:solidFill>
                <a:effectLst/>
                <a:latin typeface="Arial" panose="020B0604020202020204" pitchFamily="34" charset="0"/>
                <a:ea typeface="Times New Roman" panose="02020603050405020304" pitchFamily="18" charset="0"/>
              </a:rPr>
              <a:t>c) (  ) A órbita de cada asteroide é uma elipse, estando Júpiter num dos focos.</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solidFill>
                  <a:srgbClr val="000000"/>
                </a:solidFill>
                <a:effectLst/>
                <a:latin typeface="Arial" panose="020B0604020202020204" pitchFamily="34" charset="0"/>
                <a:ea typeface="Times New Roman" panose="02020603050405020304" pitchFamily="18" charset="0"/>
              </a:rPr>
              <a:t>d) (  ) A órbita de cada asteroide é uma elipse, estando o Sol num dos focos.</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solidFill>
                  <a:srgbClr val="000000"/>
                </a:solidFill>
                <a:effectLst/>
                <a:latin typeface="Arial" panose="020B0604020202020204" pitchFamily="34" charset="0"/>
                <a:ea typeface="Times New Roman" panose="02020603050405020304" pitchFamily="18" charset="0"/>
              </a:rPr>
              <a:t>e) (  ) Os asteroides, como são muito pequenos, não obedecem à Primeira Lei de Kepler.</a:t>
            </a:r>
            <a:endParaRPr lang="pt-BR" sz="1800" dirty="0">
              <a:effectLst/>
              <a:latin typeface="Times New Roman" panose="02020603050405020304" pitchFamily="18" charset="0"/>
              <a:ea typeface="Times New Roman" panose="02020603050405020304" pitchFamily="18" charset="0"/>
            </a:endParaRPr>
          </a:p>
        </p:txBody>
      </p:sp>
      <p:sp>
        <p:nvSpPr>
          <p:cNvPr id="2" name="Retângulo 1">
            <a:extLst>
              <a:ext uri="{FF2B5EF4-FFF2-40B4-BE49-F238E27FC236}">
                <a16:creationId xmlns:a16="http://schemas.microsoft.com/office/drawing/2014/main" id="{1F0C4EF2-1D12-D493-17E4-F89D473BCA27}"/>
              </a:ext>
            </a:extLst>
          </p:cNvPr>
          <p:cNvSpPr/>
          <p:nvPr/>
        </p:nvSpPr>
        <p:spPr>
          <a:xfrm>
            <a:off x="1019274" y="1430730"/>
            <a:ext cx="357674" cy="384721"/>
          </a:xfrm>
          <a:prstGeom prst="rect">
            <a:avLst/>
          </a:prstGeom>
        </p:spPr>
        <p:txBody>
          <a:bodyPr wrap="square">
            <a:spAutoFit/>
          </a:bodyPr>
          <a:lstStyle/>
          <a:p>
            <a:r>
              <a:rPr lang="pt-PT" sz="1900" b="1" dirty="0">
                <a:solidFill>
                  <a:srgbClr val="FF0000"/>
                </a:solidFill>
                <a:latin typeface="Arial"/>
                <a:ea typeface="Times New Roman"/>
              </a:rPr>
              <a:t>X</a:t>
            </a:r>
            <a:endParaRPr lang="pt-BR" sz="1900" dirty="0"/>
          </a:p>
        </p:txBody>
      </p:sp>
    </p:spTree>
    <p:extLst>
      <p:ext uri="{BB962C8B-B14F-4D97-AF65-F5344CB8AC3E}">
        <p14:creationId xmlns:p14="http://schemas.microsoft.com/office/powerpoint/2010/main" val="211895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1F2F713-9B03-95DA-567D-8E6104FAC752}"/>
              </a:ext>
            </a:extLst>
          </p:cNvPr>
          <p:cNvSpPr txBox="1"/>
          <p:nvPr/>
        </p:nvSpPr>
        <p:spPr>
          <a:xfrm>
            <a:off x="334913" y="332655"/>
            <a:ext cx="11017224" cy="1754326"/>
          </a:xfrm>
          <a:prstGeom prst="rect">
            <a:avLst/>
          </a:prstGeom>
          <a:noFill/>
        </p:spPr>
        <p:txBody>
          <a:bodyPr wrap="square">
            <a:spAutoFit/>
          </a:bodyPr>
          <a:lstStyle/>
          <a:p>
            <a:r>
              <a:rPr lang="pt-BR" sz="1800" b="1" dirty="0">
                <a:solidFill>
                  <a:srgbClr val="000000"/>
                </a:solidFill>
                <a:effectLst/>
                <a:latin typeface="Arial" panose="020B0604020202020204" pitchFamily="34" charset="0"/>
                <a:ea typeface="Times New Roman" panose="02020603050405020304" pitchFamily="18" charset="0"/>
              </a:rPr>
              <a:t>Questão 13) (1 ponto)</a:t>
            </a:r>
            <a:r>
              <a:rPr lang="pt-BR" sz="1800" b="1" dirty="0">
                <a:solidFill>
                  <a:srgbClr val="FF0000"/>
                </a:solidFill>
                <a:effectLst/>
                <a:latin typeface="Arial" panose="020B0604020202020204" pitchFamily="34" charset="0"/>
                <a:ea typeface="Times New Roman" panose="02020603050405020304" pitchFamily="18" charset="0"/>
              </a:rPr>
              <a:t> </a:t>
            </a:r>
            <a:r>
              <a:rPr lang="pt-PT" sz="1800" dirty="0">
                <a:solidFill>
                  <a:srgbClr val="222222"/>
                </a:solidFill>
                <a:effectLst/>
                <a:latin typeface="Arial" panose="020B0604020202020204" pitchFamily="34" charset="0"/>
                <a:ea typeface="Times New Roman" panose="02020603050405020304" pitchFamily="18" charset="0"/>
              </a:rPr>
              <a:t>Quando a Lua está em sua fase Cheia, ou Nova, e acontece dela estar próxima do ponto mais próximo da Terra em seu movimento em torno do nosso planeta, sucede o que ficou conhecido como superlua. Quando acontece dela estar no ponto mais afastado da Terra, dá-se o nome de microlua. Como não podemos ver a superlua Nova no céu, vamos nos referir à superlua Cheia apenas por superlua. No dia 26 de maio de 2021 este fenômeno aconteceu e tivemos a segunda superlua de 2021 (a primeira ocorreu no dia 27 de abril).</a:t>
            </a:r>
            <a:endParaRPr lang="pt-BR" dirty="0"/>
          </a:p>
        </p:txBody>
      </p:sp>
      <p:grpSp>
        <p:nvGrpSpPr>
          <p:cNvPr id="4" name="Agrupar 3">
            <a:extLst>
              <a:ext uri="{FF2B5EF4-FFF2-40B4-BE49-F238E27FC236}">
                <a16:creationId xmlns:a16="http://schemas.microsoft.com/office/drawing/2014/main" id="{72E198E1-DB43-D164-7416-7AD55A8BD5A3}"/>
              </a:ext>
            </a:extLst>
          </p:cNvPr>
          <p:cNvGrpSpPr/>
          <p:nvPr/>
        </p:nvGrpSpPr>
        <p:grpSpPr>
          <a:xfrm>
            <a:off x="3733726" y="2096109"/>
            <a:ext cx="4891527" cy="4707422"/>
            <a:chOff x="-60766" y="0"/>
            <a:chExt cx="2293886" cy="2197469"/>
          </a:xfrm>
        </p:grpSpPr>
        <p:grpSp>
          <p:nvGrpSpPr>
            <p:cNvPr id="5" name="Agrupar 4">
              <a:extLst>
                <a:ext uri="{FF2B5EF4-FFF2-40B4-BE49-F238E27FC236}">
                  <a16:creationId xmlns:a16="http://schemas.microsoft.com/office/drawing/2014/main" id="{31337ED8-6F44-62A2-3E1B-60A8A9847E60}"/>
                </a:ext>
              </a:extLst>
            </p:cNvPr>
            <p:cNvGrpSpPr/>
            <p:nvPr/>
          </p:nvGrpSpPr>
          <p:grpSpPr>
            <a:xfrm>
              <a:off x="-60766" y="0"/>
              <a:ext cx="2293886" cy="2197469"/>
              <a:chOff x="-60766" y="0"/>
              <a:chExt cx="2293886" cy="2197469"/>
            </a:xfrm>
          </p:grpSpPr>
          <p:grpSp>
            <p:nvGrpSpPr>
              <p:cNvPr id="8" name="Agrupar 7">
                <a:extLst>
                  <a:ext uri="{FF2B5EF4-FFF2-40B4-BE49-F238E27FC236}">
                    <a16:creationId xmlns:a16="http://schemas.microsoft.com/office/drawing/2014/main" id="{0D9C211D-3FD0-1EDD-E33D-13229A3B29CA}"/>
                  </a:ext>
                </a:extLst>
              </p:cNvPr>
              <p:cNvGrpSpPr/>
              <p:nvPr/>
            </p:nvGrpSpPr>
            <p:grpSpPr>
              <a:xfrm>
                <a:off x="30480" y="0"/>
                <a:ext cx="2202640" cy="2197469"/>
                <a:chOff x="277952" y="103415"/>
                <a:chExt cx="2202606" cy="2201657"/>
              </a:xfrm>
            </p:grpSpPr>
            <p:sp>
              <p:nvSpPr>
                <p:cNvPr id="13" name="Elipse 12">
                  <a:extLst>
                    <a:ext uri="{FF2B5EF4-FFF2-40B4-BE49-F238E27FC236}">
                      <a16:creationId xmlns:a16="http://schemas.microsoft.com/office/drawing/2014/main" id="{3851053E-70EB-DB1F-0AFE-386B2A1919C2}"/>
                    </a:ext>
                  </a:extLst>
                </p:cNvPr>
                <p:cNvSpPr/>
                <p:nvPr/>
              </p:nvSpPr>
              <p:spPr>
                <a:xfrm>
                  <a:off x="772835" y="707560"/>
                  <a:ext cx="1045163" cy="9416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cxnSp>
              <p:nvCxnSpPr>
                <p:cNvPr id="14" name="Conector reto 13">
                  <a:extLst>
                    <a:ext uri="{FF2B5EF4-FFF2-40B4-BE49-F238E27FC236}">
                      <a16:creationId xmlns:a16="http://schemas.microsoft.com/office/drawing/2014/main" id="{6755468A-0FF6-B8D7-A348-870F1957040D}"/>
                    </a:ext>
                  </a:extLst>
                </p:cNvPr>
                <p:cNvCxnSpPr/>
                <p:nvPr/>
              </p:nvCxnSpPr>
              <p:spPr>
                <a:xfrm>
                  <a:off x="1303565" y="718456"/>
                  <a:ext cx="0" cy="94161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A72D19F9-7054-395B-29DD-D1379E5E46B7}"/>
                    </a:ext>
                  </a:extLst>
                </p:cNvPr>
                <p:cNvCxnSpPr>
                  <a:stCxn id="13" idx="2"/>
                  <a:endCxn id="13" idx="6"/>
                </p:cNvCxnSpPr>
                <p:nvPr/>
              </p:nvCxnSpPr>
              <p:spPr>
                <a:xfrm>
                  <a:off x="772835" y="1178368"/>
                  <a:ext cx="1045163"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Caixa de Texto 355">
                  <a:extLst>
                    <a:ext uri="{FF2B5EF4-FFF2-40B4-BE49-F238E27FC236}">
                      <a16:creationId xmlns:a16="http://schemas.microsoft.com/office/drawing/2014/main" id="{D92A80E2-4F22-E8CD-9996-5595D8F7AB12}"/>
                    </a:ext>
                  </a:extLst>
                </p:cNvPr>
                <p:cNvSpPr txBox="1"/>
                <p:nvPr/>
              </p:nvSpPr>
              <p:spPr>
                <a:xfrm>
                  <a:off x="277952" y="103415"/>
                  <a:ext cx="2040696" cy="4195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400" dirty="0">
                      <a:effectLst/>
                      <a:latin typeface="Arial" panose="020B0604020202020204" pitchFamily="34" charset="0"/>
                      <a:ea typeface="Times New Roman" panose="02020603050405020304" pitchFamily="18" charset="0"/>
                    </a:rPr>
                    <a:t>Órbita da Lua, exageradamente “achatada”, em torno da Terra.</a:t>
                  </a:r>
                  <a:endParaRPr lang="pt-BR" sz="2000" dirty="0">
                    <a:effectLst/>
                    <a:latin typeface="Times New Roman" panose="02020603050405020304" pitchFamily="18" charset="0"/>
                    <a:ea typeface="Times New Roman" panose="02020603050405020304" pitchFamily="18" charset="0"/>
                  </a:endParaRPr>
                </a:p>
              </p:txBody>
            </p:sp>
            <p:sp>
              <p:nvSpPr>
                <p:cNvPr id="17" name="Caixa de Texto 307">
                  <a:extLst>
                    <a:ext uri="{FF2B5EF4-FFF2-40B4-BE49-F238E27FC236}">
                      <a16:creationId xmlns:a16="http://schemas.microsoft.com/office/drawing/2014/main" id="{DF0A23C9-EB14-6AA5-F469-D231D0CB2EA7}"/>
                    </a:ext>
                  </a:extLst>
                </p:cNvPr>
                <p:cNvSpPr txBox="1"/>
                <p:nvPr/>
              </p:nvSpPr>
              <p:spPr>
                <a:xfrm>
                  <a:off x="1309158" y="482497"/>
                  <a:ext cx="862299" cy="2552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100" dirty="0">
                      <a:effectLst/>
                      <a:latin typeface="Arial" panose="020B0604020202020204" pitchFamily="34" charset="0"/>
                      <a:ea typeface="Times New Roman" panose="02020603050405020304" pitchFamily="18" charset="0"/>
                    </a:rPr>
                    <a:t>Eixo Menor</a:t>
                  </a:r>
                  <a:endParaRPr lang="pt-BR" sz="1600" dirty="0">
                    <a:effectLst/>
                    <a:latin typeface="Times New Roman" panose="02020603050405020304" pitchFamily="18" charset="0"/>
                    <a:ea typeface="Times New Roman" panose="02020603050405020304" pitchFamily="18" charset="0"/>
                  </a:endParaRPr>
                </a:p>
              </p:txBody>
            </p:sp>
            <p:sp>
              <p:nvSpPr>
                <p:cNvPr id="18" name="Caixa de Texto 307">
                  <a:extLst>
                    <a:ext uri="{FF2B5EF4-FFF2-40B4-BE49-F238E27FC236}">
                      <a16:creationId xmlns:a16="http://schemas.microsoft.com/office/drawing/2014/main" id="{290A20B7-0091-4902-BD16-03AB420D241E}"/>
                    </a:ext>
                  </a:extLst>
                </p:cNvPr>
                <p:cNvSpPr txBox="1"/>
                <p:nvPr/>
              </p:nvSpPr>
              <p:spPr>
                <a:xfrm>
                  <a:off x="1669870" y="651304"/>
                  <a:ext cx="810688" cy="2552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100" dirty="0">
                      <a:effectLst/>
                      <a:latin typeface="Arial" panose="020B0604020202020204" pitchFamily="34" charset="0"/>
                      <a:ea typeface="Times New Roman" panose="02020603050405020304" pitchFamily="18" charset="0"/>
                    </a:rPr>
                    <a:t>Eixo Maior</a:t>
                  </a:r>
                  <a:endParaRPr lang="pt-BR" sz="1600" dirty="0">
                    <a:effectLst/>
                    <a:latin typeface="Times New Roman" panose="02020603050405020304" pitchFamily="18" charset="0"/>
                    <a:ea typeface="Times New Roman" panose="02020603050405020304" pitchFamily="18" charset="0"/>
                  </a:endParaRPr>
                </a:p>
              </p:txBody>
            </p:sp>
            <p:cxnSp>
              <p:nvCxnSpPr>
                <p:cNvPr id="19" name="Conector de Seta Reta 18">
                  <a:extLst>
                    <a:ext uri="{FF2B5EF4-FFF2-40B4-BE49-F238E27FC236}">
                      <a16:creationId xmlns:a16="http://schemas.microsoft.com/office/drawing/2014/main" id="{D35FBCCA-B759-7974-F32D-7F7E4E91CAB4}"/>
                    </a:ext>
                  </a:extLst>
                </p:cNvPr>
                <p:cNvCxnSpPr>
                  <a:stCxn id="17" idx="2"/>
                </p:cNvCxnSpPr>
                <p:nvPr/>
              </p:nvCxnSpPr>
              <p:spPr>
                <a:xfrm flipH="1">
                  <a:off x="1379560" y="737768"/>
                  <a:ext cx="360747" cy="2512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de Seta Reta 19">
                  <a:extLst>
                    <a:ext uri="{FF2B5EF4-FFF2-40B4-BE49-F238E27FC236}">
                      <a16:creationId xmlns:a16="http://schemas.microsoft.com/office/drawing/2014/main" id="{ADD73156-2072-5C69-E602-C5F26B26E6FF}"/>
                    </a:ext>
                  </a:extLst>
                </p:cNvPr>
                <p:cNvCxnSpPr/>
                <p:nvPr/>
              </p:nvCxnSpPr>
              <p:spPr>
                <a:xfrm flipH="1" flipV="1">
                  <a:off x="1473623" y="1215125"/>
                  <a:ext cx="126700" cy="4846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Elipse 20">
                  <a:extLst>
                    <a:ext uri="{FF2B5EF4-FFF2-40B4-BE49-F238E27FC236}">
                      <a16:creationId xmlns:a16="http://schemas.microsoft.com/office/drawing/2014/main" id="{BE1206FE-369C-02EE-E526-40B716264920}"/>
                    </a:ext>
                  </a:extLst>
                </p:cNvPr>
                <p:cNvSpPr/>
                <p:nvPr/>
              </p:nvSpPr>
              <p:spPr>
                <a:xfrm>
                  <a:off x="1098971" y="1143123"/>
                  <a:ext cx="72000" cy="720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22" name="Elipse 21">
                  <a:extLst>
                    <a:ext uri="{FF2B5EF4-FFF2-40B4-BE49-F238E27FC236}">
                      <a16:creationId xmlns:a16="http://schemas.microsoft.com/office/drawing/2014/main" id="{44DCB465-254A-05D2-49C2-912B8496ED8A}"/>
                    </a:ext>
                  </a:extLst>
                </p:cNvPr>
                <p:cNvSpPr/>
                <p:nvPr/>
              </p:nvSpPr>
              <p:spPr>
                <a:xfrm>
                  <a:off x="1440966" y="1143369"/>
                  <a:ext cx="71755" cy="7175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23" name="Caixa de Texto 307">
                  <a:extLst>
                    <a:ext uri="{FF2B5EF4-FFF2-40B4-BE49-F238E27FC236}">
                      <a16:creationId xmlns:a16="http://schemas.microsoft.com/office/drawing/2014/main" id="{177D78F2-3C5E-0431-1818-3BE4E4B80CA6}"/>
                    </a:ext>
                  </a:extLst>
                </p:cNvPr>
                <p:cNvSpPr txBox="1"/>
                <p:nvPr/>
              </p:nvSpPr>
              <p:spPr>
                <a:xfrm>
                  <a:off x="608579" y="1780702"/>
                  <a:ext cx="827304" cy="5243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100">
                      <a:effectLst/>
                      <a:latin typeface="Arial" panose="020B0604020202020204" pitchFamily="34" charset="0"/>
                      <a:ea typeface="Times New Roman" panose="02020603050405020304" pitchFamily="18" charset="0"/>
                    </a:rPr>
                    <a:t>Foco ocupado pela Terra</a:t>
                  </a:r>
                  <a:endParaRPr lang="pt-BR" sz="1600">
                    <a:effectLst/>
                    <a:latin typeface="Times New Roman" panose="02020603050405020304" pitchFamily="18" charset="0"/>
                    <a:ea typeface="Times New Roman" panose="02020603050405020304" pitchFamily="18" charset="0"/>
                  </a:endParaRPr>
                </a:p>
              </p:txBody>
            </p:sp>
            <p:sp>
              <p:nvSpPr>
                <p:cNvPr id="24" name="Caixa de Texto 307">
                  <a:extLst>
                    <a:ext uri="{FF2B5EF4-FFF2-40B4-BE49-F238E27FC236}">
                      <a16:creationId xmlns:a16="http://schemas.microsoft.com/office/drawing/2014/main" id="{0636A47C-B15D-3EB3-5DE4-0330774F45AC}"/>
                    </a:ext>
                  </a:extLst>
                </p:cNvPr>
                <p:cNvSpPr txBox="1"/>
                <p:nvPr/>
              </p:nvSpPr>
              <p:spPr>
                <a:xfrm>
                  <a:off x="1325296" y="1756573"/>
                  <a:ext cx="867092" cy="3245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PT" sz="1100" dirty="0">
                      <a:effectLst/>
                      <a:latin typeface="Arial" panose="020B0604020202020204" pitchFamily="34" charset="0"/>
                      <a:ea typeface="Times New Roman" panose="02020603050405020304" pitchFamily="18" charset="0"/>
                    </a:rPr>
                    <a:t>Foco vazio</a:t>
                  </a:r>
                  <a:endParaRPr lang="pt-BR" sz="1600" dirty="0">
                    <a:effectLst/>
                    <a:latin typeface="Times New Roman" panose="02020603050405020304" pitchFamily="18" charset="0"/>
                    <a:ea typeface="Times New Roman" panose="02020603050405020304" pitchFamily="18" charset="0"/>
                  </a:endParaRPr>
                </a:p>
              </p:txBody>
            </p:sp>
            <p:cxnSp>
              <p:nvCxnSpPr>
                <p:cNvPr id="25" name="Conector de Seta Reta 24">
                  <a:extLst>
                    <a:ext uri="{FF2B5EF4-FFF2-40B4-BE49-F238E27FC236}">
                      <a16:creationId xmlns:a16="http://schemas.microsoft.com/office/drawing/2014/main" id="{12CD0F2A-CAF2-440D-F8E4-325AA30D0FD7}"/>
                    </a:ext>
                  </a:extLst>
                </p:cNvPr>
                <p:cNvCxnSpPr/>
                <p:nvPr/>
              </p:nvCxnSpPr>
              <p:spPr>
                <a:xfrm flipV="1">
                  <a:off x="1088322" y="1215125"/>
                  <a:ext cx="38100" cy="516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de Seta Reta 25">
                  <a:extLst>
                    <a:ext uri="{FF2B5EF4-FFF2-40B4-BE49-F238E27FC236}">
                      <a16:creationId xmlns:a16="http://schemas.microsoft.com/office/drawing/2014/main" id="{E68E8348-033E-74B9-DE4D-20E813AD8E90}"/>
                    </a:ext>
                  </a:extLst>
                </p:cNvPr>
                <p:cNvCxnSpPr>
                  <a:stCxn id="18" idx="2"/>
                </p:cNvCxnSpPr>
                <p:nvPr/>
              </p:nvCxnSpPr>
              <p:spPr>
                <a:xfrm flipH="1">
                  <a:off x="1688219" y="906575"/>
                  <a:ext cx="386994" cy="2247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Caixa de Texto 307">
                <a:extLst>
                  <a:ext uri="{FF2B5EF4-FFF2-40B4-BE49-F238E27FC236}">
                    <a16:creationId xmlns:a16="http://schemas.microsoft.com/office/drawing/2014/main" id="{578E3EAF-B9FF-1844-1413-EEE199446B5B}"/>
                  </a:ext>
                </a:extLst>
              </p:cNvPr>
              <p:cNvSpPr txBox="1"/>
              <p:nvPr/>
            </p:nvSpPr>
            <p:spPr>
              <a:xfrm>
                <a:off x="-60766" y="705741"/>
                <a:ext cx="642257" cy="2547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100">
                    <a:effectLst/>
                    <a:latin typeface="Arial" panose="020B0604020202020204" pitchFamily="34" charset="0"/>
                    <a:ea typeface="Times New Roman" panose="02020603050405020304" pitchFamily="18" charset="0"/>
                  </a:rPr>
                  <a:t>Perigeu</a:t>
                </a:r>
                <a:endParaRPr lang="pt-BR" sz="1600">
                  <a:effectLst/>
                  <a:latin typeface="Times New Roman" panose="02020603050405020304" pitchFamily="18" charset="0"/>
                  <a:ea typeface="Times New Roman" panose="02020603050405020304" pitchFamily="18" charset="0"/>
                </a:endParaRPr>
              </a:p>
            </p:txBody>
          </p:sp>
          <p:cxnSp>
            <p:nvCxnSpPr>
              <p:cNvPr id="10" name="Conector de Seta Reta 9">
                <a:extLst>
                  <a:ext uri="{FF2B5EF4-FFF2-40B4-BE49-F238E27FC236}">
                    <a16:creationId xmlns:a16="http://schemas.microsoft.com/office/drawing/2014/main" id="{A91010C5-6C5E-D48A-135F-95AB85C33397}"/>
                  </a:ext>
                </a:extLst>
              </p:cNvPr>
              <p:cNvCxnSpPr/>
              <p:nvPr/>
            </p:nvCxnSpPr>
            <p:spPr>
              <a:xfrm>
                <a:off x="294640" y="853440"/>
                <a:ext cx="183606" cy="1939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Caixa de Texto 307">
                <a:extLst>
                  <a:ext uri="{FF2B5EF4-FFF2-40B4-BE49-F238E27FC236}">
                    <a16:creationId xmlns:a16="http://schemas.microsoft.com/office/drawing/2014/main" id="{33CF2021-930E-BCAC-FABC-CD2762AB684E}"/>
                  </a:ext>
                </a:extLst>
              </p:cNvPr>
              <p:cNvSpPr txBox="1"/>
              <p:nvPr/>
            </p:nvSpPr>
            <p:spPr>
              <a:xfrm>
                <a:off x="1511392" y="1291546"/>
                <a:ext cx="642257" cy="2547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100">
                    <a:effectLst/>
                    <a:latin typeface="Arial" panose="020B0604020202020204" pitchFamily="34" charset="0"/>
                    <a:ea typeface="Times New Roman" panose="02020603050405020304" pitchFamily="18" charset="0"/>
                  </a:rPr>
                  <a:t>Apogeu</a:t>
                </a:r>
                <a:endParaRPr lang="pt-BR" sz="1600">
                  <a:effectLst/>
                  <a:latin typeface="Times New Roman" panose="02020603050405020304" pitchFamily="18" charset="0"/>
                  <a:ea typeface="Times New Roman" panose="02020603050405020304" pitchFamily="18" charset="0"/>
                </a:endParaRPr>
              </a:p>
            </p:txBody>
          </p:sp>
          <p:cxnSp>
            <p:nvCxnSpPr>
              <p:cNvPr id="12" name="Conector de Seta Reta 11">
                <a:extLst>
                  <a:ext uri="{FF2B5EF4-FFF2-40B4-BE49-F238E27FC236}">
                    <a16:creationId xmlns:a16="http://schemas.microsoft.com/office/drawing/2014/main" id="{617E12EE-4B1E-13A1-9C82-2FC91A3314CB}"/>
                  </a:ext>
                </a:extLst>
              </p:cNvPr>
              <p:cNvCxnSpPr/>
              <p:nvPr/>
            </p:nvCxnSpPr>
            <p:spPr>
              <a:xfrm flipH="1" flipV="1">
                <a:off x="1612900" y="1084580"/>
                <a:ext cx="162923" cy="2040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Elipse 5">
              <a:extLst>
                <a:ext uri="{FF2B5EF4-FFF2-40B4-BE49-F238E27FC236}">
                  <a16:creationId xmlns:a16="http://schemas.microsoft.com/office/drawing/2014/main" id="{27C0BC60-FCA1-D793-0E41-4A3BD3896286}"/>
                </a:ext>
              </a:extLst>
            </p:cNvPr>
            <p:cNvSpPr/>
            <p:nvPr/>
          </p:nvSpPr>
          <p:spPr>
            <a:xfrm>
              <a:off x="492765" y="1026196"/>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7" name="Elipse 6">
              <a:extLst>
                <a:ext uri="{FF2B5EF4-FFF2-40B4-BE49-F238E27FC236}">
                  <a16:creationId xmlns:a16="http://schemas.microsoft.com/office/drawing/2014/main" id="{249CA58F-79FD-ECE6-B762-4626CA4A9842}"/>
                </a:ext>
              </a:extLst>
            </p:cNvPr>
            <p:cNvSpPr/>
            <p:nvPr/>
          </p:nvSpPr>
          <p:spPr>
            <a:xfrm>
              <a:off x="1540900" y="1037977"/>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grpSp>
    </p:spTree>
    <p:extLst>
      <p:ext uri="{BB962C8B-B14F-4D97-AF65-F5344CB8AC3E}">
        <p14:creationId xmlns:p14="http://schemas.microsoft.com/office/powerpoint/2010/main" val="3489651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A8A94F13-81C1-0762-CF01-39ED75CC41EB}"/>
              </a:ext>
            </a:extLst>
          </p:cNvPr>
          <p:cNvSpPr txBox="1"/>
          <p:nvPr/>
        </p:nvSpPr>
        <p:spPr>
          <a:xfrm>
            <a:off x="775314" y="764704"/>
            <a:ext cx="10352445" cy="3110788"/>
          </a:xfrm>
          <a:prstGeom prst="rect">
            <a:avLst/>
          </a:prstGeom>
          <a:noFill/>
        </p:spPr>
        <p:txBody>
          <a:bodyPr wrap="square">
            <a:spAutoFit/>
          </a:bodyPr>
          <a:lstStyle/>
          <a:p>
            <a:pPr algn="just" hangingPunct="0">
              <a:lnSpc>
                <a:spcPct val="115000"/>
              </a:lnSpc>
            </a:pPr>
            <a:r>
              <a:rPr lang="pt-BR" sz="1800" dirty="0">
                <a:effectLst/>
                <a:latin typeface="Arial" panose="020B0604020202020204" pitchFamily="34" charset="0"/>
                <a:ea typeface="Times New Roman" panose="02020603050405020304" pitchFamily="18" charset="0"/>
              </a:rPr>
              <a:t>Assinale a expressão que explica corretamente a definição da </a:t>
            </a:r>
            <a:r>
              <a:rPr lang="pt-BR" sz="1800" dirty="0" err="1">
                <a:effectLst/>
                <a:latin typeface="Arial" panose="020B0604020202020204" pitchFamily="34" charset="0"/>
                <a:ea typeface="Times New Roman" panose="02020603050405020304" pitchFamily="18" charset="0"/>
              </a:rPr>
              <a:t>superlua</a:t>
            </a:r>
            <a:r>
              <a:rPr lang="pt-BR" sz="1800" dirty="0">
                <a:effectLst/>
                <a:latin typeface="Arial" panose="020B0604020202020204" pitchFamily="34" charset="0"/>
                <a:ea typeface="Times New Roman" panose="02020603050405020304" pitchFamily="18" charset="0"/>
              </a:rPr>
              <a:t> e o local onde ela deve estar em sua órbita.</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a) (  ) A </a:t>
            </a:r>
            <a:r>
              <a:rPr lang="pt-BR" sz="1800" dirty="0" err="1">
                <a:solidFill>
                  <a:srgbClr val="000000"/>
                </a:solidFill>
                <a:effectLst/>
                <a:latin typeface="Arial" panose="020B0604020202020204" pitchFamily="34" charset="0"/>
                <a:ea typeface="Times New Roman" panose="02020603050405020304" pitchFamily="18" charset="0"/>
              </a:rPr>
              <a:t>superlua</a:t>
            </a:r>
            <a:r>
              <a:rPr lang="pt-BR" sz="1800" dirty="0">
                <a:solidFill>
                  <a:srgbClr val="000000"/>
                </a:solidFill>
                <a:effectLst/>
                <a:latin typeface="Arial" panose="020B0604020202020204" pitchFamily="34" charset="0"/>
                <a:ea typeface="Times New Roman" panose="02020603050405020304" pitchFamily="18" charset="0"/>
              </a:rPr>
              <a:t> ocorre sempre que a Lua está no perigeu.</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b) (  ) A </a:t>
            </a:r>
            <a:r>
              <a:rPr lang="pt-BR" sz="1800" dirty="0" err="1">
                <a:solidFill>
                  <a:srgbClr val="000000"/>
                </a:solidFill>
                <a:effectLst/>
                <a:latin typeface="Arial" panose="020B0604020202020204" pitchFamily="34" charset="0"/>
                <a:ea typeface="Times New Roman" panose="02020603050405020304" pitchFamily="18" charset="0"/>
              </a:rPr>
              <a:t>superlua</a:t>
            </a:r>
            <a:r>
              <a:rPr lang="pt-BR" sz="1800" dirty="0">
                <a:solidFill>
                  <a:srgbClr val="000000"/>
                </a:solidFill>
                <a:effectLst/>
                <a:latin typeface="Arial" panose="020B0604020202020204" pitchFamily="34" charset="0"/>
                <a:ea typeface="Times New Roman" panose="02020603050405020304" pitchFamily="18" charset="0"/>
              </a:rPr>
              <a:t> ocorre quando a Lua está no perigeu (ou próximo dele) e está na fase Cheia.</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c) (  ) </a:t>
            </a:r>
            <a:r>
              <a:rPr lang="pt-BR" sz="1800" dirty="0">
                <a:effectLst/>
                <a:latin typeface="Arial" panose="020B0604020202020204" pitchFamily="34" charset="0"/>
                <a:ea typeface="Times New Roman" panose="02020603050405020304" pitchFamily="18" charset="0"/>
              </a:rPr>
              <a:t>A </a:t>
            </a:r>
            <a:r>
              <a:rPr lang="pt-BR" sz="1800" dirty="0" err="1">
                <a:effectLst/>
                <a:latin typeface="Arial" panose="020B0604020202020204" pitchFamily="34" charset="0"/>
                <a:ea typeface="Times New Roman" panose="02020603050405020304" pitchFamily="18" charset="0"/>
              </a:rPr>
              <a:t>superlua</a:t>
            </a:r>
            <a:r>
              <a:rPr lang="pt-BR" sz="1800" dirty="0">
                <a:effectLst/>
                <a:latin typeface="Arial" panose="020B0604020202020204" pitchFamily="34" charset="0"/>
                <a:ea typeface="Times New Roman" panose="02020603050405020304" pitchFamily="18" charset="0"/>
              </a:rPr>
              <a:t> ocorre na sua fase Cheia quando ela está no perigeu ou no apogeu.</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effectLst/>
                <a:latin typeface="Arial" panose="020B0604020202020204" pitchFamily="34" charset="0"/>
                <a:ea typeface="Times New Roman" panose="02020603050405020304" pitchFamily="18" charset="0"/>
              </a:rPr>
              <a:t>d) (  ) A </a:t>
            </a:r>
            <a:r>
              <a:rPr lang="pt-BR" sz="1800" dirty="0" err="1">
                <a:effectLst/>
                <a:latin typeface="Arial" panose="020B0604020202020204" pitchFamily="34" charset="0"/>
                <a:ea typeface="Times New Roman" panose="02020603050405020304" pitchFamily="18" charset="0"/>
              </a:rPr>
              <a:t>superlua</a:t>
            </a:r>
            <a:r>
              <a:rPr lang="pt-BR" sz="1800" dirty="0">
                <a:effectLst/>
                <a:latin typeface="Arial" panose="020B0604020202020204" pitchFamily="34" charset="0"/>
                <a:ea typeface="Times New Roman" panose="02020603050405020304" pitchFamily="18" charset="0"/>
              </a:rPr>
              <a:t> só ocorre em abril e maio.</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effectLst/>
                <a:latin typeface="Arial" panose="020B0604020202020204" pitchFamily="34" charset="0"/>
                <a:ea typeface="Times New Roman" panose="02020603050405020304" pitchFamily="18" charset="0"/>
              </a:rPr>
              <a:t>e) (  ) A </a:t>
            </a:r>
            <a:r>
              <a:rPr lang="pt-BR" sz="1800" dirty="0" err="1">
                <a:effectLst/>
                <a:latin typeface="Arial" panose="020B0604020202020204" pitchFamily="34" charset="0"/>
                <a:ea typeface="Times New Roman" panose="02020603050405020304" pitchFamily="18" charset="0"/>
              </a:rPr>
              <a:t>superlua</a:t>
            </a:r>
            <a:r>
              <a:rPr lang="pt-BR" sz="1800" dirty="0">
                <a:effectLst/>
                <a:latin typeface="Arial" panose="020B0604020202020204" pitchFamily="34" charset="0"/>
                <a:ea typeface="Times New Roman" panose="02020603050405020304" pitchFamily="18" charset="0"/>
              </a:rPr>
              <a:t> só ocorreu em 2021.</a:t>
            </a:r>
            <a:endParaRPr lang="pt-BR" sz="1800" dirty="0">
              <a:effectLst/>
              <a:latin typeface="Times New Roman" panose="02020603050405020304" pitchFamily="18" charset="0"/>
              <a:ea typeface="Times New Roman" panose="02020603050405020304" pitchFamily="18" charset="0"/>
            </a:endParaRPr>
          </a:p>
        </p:txBody>
      </p:sp>
      <p:sp>
        <p:nvSpPr>
          <p:cNvPr id="2" name="Retângulo 1">
            <a:extLst>
              <a:ext uri="{FF2B5EF4-FFF2-40B4-BE49-F238E27FC236}">
                <a16:creationId xmlns:a16="http://schemas.microsoft.com/office/drawing/2014/main" id="{090850C6-FD96-5D73-B043-DB5E24D1E907}"/>
              </a:ext>
            </a:extLst>
          </p:cNvPr>
          <p:cNvSpPr/>
          <p:nvPr/>
        </p:nvSpPr>
        <p:spPr>
          <a:xfrm>
            <a:off x="1456002" y="1853811"/>
            <a:ext cx="357674" cy="384721"/>
          </a:xfrm>
          <a:prstGeom prst="rect">
            <a:avLst/>
          </a:prstGeom>
        </p:spPr>
        <p:txBody>
          <a:bodyPr wrap="square">
            <a:spAutoFit/>
          </a:bodyPr>
          <a:lstStyle/>
          <a:p>
            <a:r>
              <a:rPr lang="pt-PT" sz="1900" b="1" dirty="0">
                <a:solidFill>
                  <a:srgbClr val="FF0000"/>
                </a:solidFill>
                <a:latin typeface="Arial"/>
                <a:ea typeface="Times New Roman"/>
              </a:rPr>
              <a:t>X</a:t>
            </a:r>
            <a:endParaRPr lang="pt-BR" sz="1900" dirty="0"/>
          </a:p>
        </p:txBody>
      </p:sp>
    </p:spTree>
    <p:extLst>
      <p:ext uri="{BB962C8B-B14F-4D97-AF65-F5344CB8AC3E}">
        <p14:creationId xmlns:p14="http://schemas.microsoft.com/office/powerpoint/2010/main" val="69693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D4C30A7-BAB8-69F8-317F-31594CADD3DE}"/>
              </a:ext>
            </a:extLst>
          </p:cNvPr>
          <p:cNvSpPr txBox="1"/>
          <p:nvPr/>
        </p:nvSpPr>
        <p:spPr>
          <a:xfrm>
            <a:off x="508769" y="382418"/>
            <a:ext cx="10885535" cy="1754326"/>
          </a:xfrm>
          <a:prstGeom prst="rect">
            <a:avLst/>
          </a:prstGeom>
          <a:noFill/>
        </p:spPr>
        <p:txBody>
          <a:bodyPr wrap="square">
            <a:spAutoFit/>
          </a:bodyPr>
          <a:lstStyle/>
          <a:p>
            <a:r>
              <a:rPr lang="pt-BR" sz="1800" b="1" dirty="0">
                <a:effectLst/>
                <a:latin typeface="Arial" panose="020B0604020202020204" pitchFamily="34" charset="0"/>
                <a:ea typeface="Times New Roman" panose="02020603050405020304" pitchFamily="18" charset="0"/>
              </a:rPr>
              <a:t>Questão 14) (1 ponto) </a:t>
            </a:r>
            <a:r>
              <a:rPr lang="pt-PT" sz="1800" dirty="0">
                <a:effectLst/>
                <a:latin typeface="Arial" panose="020B0604020202020204" pitchFamily="34" charset="0"/>
                <a:ea typeface="Times New Roman" panose="02020603050405020304" pitchFamily="18" charset="0"/>
              </a:rPr>
              <a:t>Quando a Lua está em sua fase Cheia, ou Nova, e acontece dela estar próxima do ponto mais próximo da Terra em seu movimento em torno do nosso planeta, sucede o que ficou conhecido como superlua. Quando acontece dela estar no ponto mais afastado da Terra, dá-se o nome de microlua. Como não podemos ver a superlua Nova no céu, vamos nos referir à superlua Cheia apenas por superlua. No dia 26 de maio de 2021 este fenômeno aconteceu e tivemos a segunda superlua de 2021 (a primeira ocorreu no dia 27 de abril).</a:t>
            </a:r>
            <a:endParaRPr lang="pt-BR" dirty="0"/>
          </a:p>
        </p:txBody>
      </p:sp>
      <p:grpSp>
        <p:nvGrpSpPr>
          <p:cNvPr id="4" name="Agrupar 3">
            <a:extLst>
              <a:ext uri="{FF2B5EF4-FFF2-40B4-BE49-F238E27FC236}">
                <a16:creationId xmlns:a16="http://schemas.microsoft.com/office/drawing/2014/main" id="{8A21B132-9E2E-E661-3398-703886403D97}"/>
              </a:ext>
            </a:extLst>
          </p:cNvPr>
          <p:cNvGrpSpPr/>
          <p:nvPr/>
        </p:nvGrpSpPr>
        <p:grpSpPr>
          <a:xfrm>
            <a:off x="3052508" y="2348880"/>
            <a:ext cx="6157743" cy="4624023"/>
            <a:chOff x="-122906" y="0"/>
            <a:chExt cx="2467303" cy="2152727"/>
          </a:xfrm>
        </p:grpSpPr>
        <p:grpSp>
          <p:nvGrpSpPr>
            <p:cNvPr id="5" name="Agrupar 4">
              <a:extLst>
                <a:ext uri="{FF2B5EF4-FFF2-40B4-BE49-F238E27FC236}">
                  <a16:creationId xmlns:a16="http://schemas.microsoft.com/office/drawing/2014/main" id="{73013140-56E7-1C82-45E0-F45C7559EDE6}"/>
                </a:ext>
              </a:extLst>
            </p:cNvPr>
            <p:cNvGrpSpPr/>
            <p:nvPr/>
          </p:nvGrpSpPr>
          <p:grpSpPr>
            <a:xfrm>
              <a:off x="-122906" y="0"/>
              <a:ext cx="2467303" cy="2152727"/>
              <a:chOff x="-122906" y="0"/>
              <a:chExt cx="2467303" cy="2152727"/>
            </a:xfrm>
          </p:grpSpPr>
          <p:grpSp>
            <p:nvGrpSpPr>
              <p:cNvPr id="8" name="Agrupar 7">
                <a:extLst>
                  <a:ext uri="{FF2B5EF4-FFF2-40B4-BE49-F238E27FC236}">
                    <a16:creationId xmlns:a16="http://schemas.microsoft.com/office/drawing/2014/main" id="{394CA34D-32F1-F0E9-B00E-E4C5FF85E7E6}"/>
                  </a:ext>
                </a:extLst>
              </p:cNvPr>
              <p:cNvGrpSpPr/>
              <p:nvPr/>
            </p:nvGrpSpPr>
            <p:grpSpPr>
              <a:xfrm>
                <a:off x="30480" y="0"/>
                <a:ext cx="2313917" cy="2152727"/>
                <a:chOff x="277952" y="103415"/>
                <a:chExt cx="2313881" cy="2156830"/>
              </a:xfrm>
            </p:grpSpPr>
            <p:sp>
              <p:nvSpPr>
                <p:cNvPr id="13" name="Elipse 12">
                  <a:extLst>
                    <a:ext uri="{FF2B5EF4-FFF2-40B4-BE49-F238E27FC236}">
                      <a16:creationId xmlns:a16="http://schemas.microsoft.com/office/drawing/2014/main" id="{358880F1-7042-D09E-127C-7EE6834DACC4}"/>
                    </a:ext>
                  </a:extLst>
                </p:cNvPr>
                <p:cNvSpPr/>
                <p:nvPr/>
              </p:nvSpPr>
              <p:spPr>
                <a:xfrm>
                  <a:off x="772835" y="707560"/>
                  <a:ext cx="1045163" cy="9416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cxnSp>
              <p:nvCxnSpPr>
                <p:cNvPr id="14" name="Conector reto 13">
                  <a:extLst>
                    <a:ext uri="{FF2B5EF4-FFF2-40B4-BE49-F238E27FC236}">
                      <a16:creationId xmlns:a16="http://schemas.microsoft.com/office/drawing/2014/main" id="{9F7F8EE0-F788-5BAE-9526-D9CCC10090FB}"/>
                    </a:ext>
                  </a:extLst>
                </p:cNvPr>
                <p:cNvCxnSpPr/>
                <p:nvPr/>
              </p:nvCxnSpPr>
              <p:spPr>
                <a:xfrm>
                  <a:off x="1303565" y="718456"/>
                  <a:ext cx="0" cy="94161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04403779-A156-BFCA-2091-2914A7A827EF}"/>
                    </a:ext>
                  </a:extLst>
                </p:cNvPr>
                <p:cNvCxnSpPr/>
                <p:nvPr/>
              </p:nvCxnSpPr>
              <p:spPr>
                <a:xfrm>
                  <a:off x="772835" y="1178368"/>
                  <a:ext cx="1045163"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Caixa de Texto 382">
                  <a:extLst>
                    <a:ext uri="{FF2B5EF4-FFF2-40B4-BE49-F238E27FC236}">
                      <a16:creationId xmlns:a16="http://schemas.microsoft.com/office/drawing/2014/main" id="{0BB10BCA-167A-FD13-62C2-1C79098D6A09}"/>
                    </a:ext>
                  </a:extLst>
                </p:cNvPr>
                <p:cNvSpPr txBox="1"/>
                <p:nvPr/>
              </p:nvSpPr>
              <p:spPr>
                <a:xfrm>
                  <a:off x="277952" y="103415"/>
                  <a:ext cx="2040696" cy="4195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600" dirty="0">
                      <a:effectLst/>
                      <a:latin typeface="Arial" panose="020B0604020202020204" pitchFamily="34" charset="0"/>
                      <a:ea typeface="Times New Roman" panose="02020603050405020304" pitchFamily="18" charset="0"/>
                    </a:rPr>
                    <a:t>Órbita da Lua, exageradamente “achatada”, em torno da Terra.</a:t>
                  </a:r>
                  <a:endParaRPr lang="pt-BR" sz="2400" dirty="0">
                    <a:effectLst/>
                    <a:latin typeface="Times New Roman" panose="02020603050405020304" pitchFamily="18" charset="0"/>
                    <a:ea typeface="Times New Roman" panose="02020603050405020304" pitchFamily="18" charset="0"/>
                  </a:endParaRPr>
                </a:p>
              </p:txBody>
            </p:sp>
            <p:sp>
              <p:nvSpPr>
                <p:cNvPr id="17" name="Caixa de Texto 307">
                  <a:extLst>
                    <a:ext uri="{FF2B5EF4-FFF2-40B4-BE49-F238E27FC236}">
                      <a16:creationId xmlns:a16="http://schemas.microsoft.com/office/drawing/2014/main" id="{EDE16733-2EAD-C1D8-BC7A-CD3ABE720A76}"/>
                    </a:ext>
                  </a:extLst>
                </p:cNvPr>
                <p:cNvSpPr txBox="1"/>
                <p:nvPr/>
              </p:nvSpPr>
              <p:spPr>
                <a:xfrm>
                  <a:off x="1279595" y="452289"/>
                  <a:ext cx="862299" cy="2552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400" dirty="0">
                      <a:effectLst/>
                      <a:latin typeface="Arial" panose="020B0604020202020204" pitchFamily="34" charset="0"/>
                      <a:ea typeface="Times New Roman" panose="02020603050405020304" pitchFamily="18" charset="0"/>
                    </a:rPr>
                    <a:t>Eixo Menor</a:t>
                  </a:r>
                  <a:endParaRPr lang="pt-BR" sz="2000" dirty="0">
                    <a:effectLst/>
                    <a:latin typeface="Times New Roman" panose="02020603050405020304" pitchFamily="18" charset="0"/>
                    <a:ea typeface="Times New Roman" panose="02020603050405020304" pitchFamily="18" charset="0"/>
                  </a:endParaRPr>
                </a:p>
              </p:txBody>
            </p:sp>
            <p:sp>
              <p:nvSpPr>
                <p:cNvPr id="18" name="Caixa de Texto 307">
                  <a:extLst>
                    <a:ext uri="{FF2B5EF4-FFF2-40B4-BE49-F238E27FC236}">
                      <a16:creationId xmlns:a16="http://schemas.microsoft.com/office/drawing/2014/main" id="{50EEC203-61A8-9CA7-DACF-7340815B355D}"/>
                    </a:ext>
                  </a:extLst>
                </p:cNvPr>
                <p:cNvSpPr txBox="1"/>
                <p:nvPr/>
              </p:nvSpPr>
              <p:spPr>
                <a:xfrm>
                  <a:off x="1781145" y="788457"/>
                  <a:ext cx="810688" cy="2552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400" dirty="0">
                      <a:effectLst/>
                      <a:latin typeface="Arial" panose="020B0604020202020204" pitchFamily="34" charset="0"/>
                      <a:ea typeface="Times New Roman" panose="02020603050405020304" pitchFamily="18" charset="0"/>
                    </a:rPr>
                    <a:t>Eixo Maior</a:t>
                  </a:r>
                  <a:endParaRPr lang="pt-BR" sz="2000" dirty="0">
                    <a:effectLst/>
                    <a:latin typeface="Times New Roman" panose="02020603050405020304" pitchFamily="18" charset="0"/>
                    <a:ea typeface="Times New Roman" panose="02020603050405020304" pitchFamily="18" charset="0"/>
                  </a:endParaRPr>
                </a:p>
              </p:txBody>
            </p:sp>
            <p:cxnSp>
              <p:nvCxnSpPr>
                <p:cNvPr id="19" name="Conector de Seta Reta 18">
                  <a:extLst>
                    <a:ext uri="{FF2B5EF4-FFF2-40B4-BE49-F238E27FC236}">
                      <a16:creationId xmlns:a16="http://schemas.microsoft.com/office/drawing/2014/main" id="{8C266E16-8895-DC93-72BF-DEB1144B6C17}"/>
                    </a:ext>
                  </a:extLst>
                </p:cNvPr>
                <p:cNvCxnSpPr/>
                <p:nvPr/>
              </p:nvCxnSpPr>
              <p:spPr>
                <a:xfrm flipH="1">
                  <a:off x="1349997" y="707560"/>
                  <a:ext cx="360747" cy="2512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de Seta Reta 19">
                  <a:extLst>
                    <a:ext uri="{FF2B5EF4-FFF2-40B4-BE49-F238E27FC236}">
                      <a16:creationId xmlns:a16="http://schemas.microsoft.com/office/drawing/2014/main" id="{A1C9D6DF-6330-75B6-3D78-3D26379229C3}"/>
                    </a:ext>
                  </a:extLst>
                </p:cNvPr>
                <p:cNvCxnSpPr/>
                <p:nvPr/>
              </p:nvCxnSpPr>
              <p:spPr>
                <a:xfrm flipH="1" flipV="1">
                  <a:off x="1473623" y="1215125"/>
                  <a:ext cx="126700" cy="4846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Elipse 20">
                  <a:extLst>
                    <a:ext uri="{FF2B5EF4-FFF2-40B4-BE49-F238E27FC236}">
                      <a16:creationId xmlns:a16="http://schemas.microsoft.com/office/drawing/2014/main" id="{F70D6C6F-106E-130A-3D7E-9BE2E13A128A}"/>
                    </a:ext>
                  </a:extLst>
                </p:cNvPr>
                <p:cNvSpPr/>
                <p:nvPr/>
              </p:nvSpPr>
              <p:spPr>
                <a:xfrm>
                  <a:off x="1098971" y="1143123"/>
                  <a:ext cx="72000" cy="720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22" name="Elipse 21">
                  <a:extLst>
                    <a:ext uri="{FF2B5EF4-FFF2-40B4-BE49-F238E27FC236}">
                      <a16:creationId xmlns:a16="http://schemas.microsoft.com/office/drawing/2014/main" id="{0BB3EE68-8D9C-058A-1E9A-3F1C735A8101}"/>
                    </a:ext>
                  </a:extLst>
                </p:cNvPr>
                <p:cNvSpPr/>
                <p:nvPr/>
              </p:nvSpPr>
              <p:spPr>
                <a:xfrm>
                  <a:off x="1440966" y="1143369"/>
                  <a:ext cx="71755" cy="7175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23" name="Caixa de Texto 307">
                  <a:extLst>
                    <a:ext uri="{FF2B5EF4-FFF2-40B4-BE49-F238E27FC236}">
                      <a16:creationId xmlns:a16="http://schemas.microsoft.com/office/drawing/2014/main" id="{9097CC2E-C820-9504-0205-E86D0D81E3D1}"/>
                    </a:ext>
                  </a:extLst>
                </p:cNvPr>
                <p:cNvSpPr txBox="1"/>
                <p:nvPr/>
              </p:nvSpPr>
              <p:spPr>
                <a:xfrm>
                  <a:off x="633910" y="1735875"/>
                  <a:ext cx="827304" cy="5243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400" dirty="0">
                      <a:effectLst/>
                      <a:latin typeface="Arial" panose="020B0604020202020204" pitchFamily="34" charset="0"/>
                      <a:ea typeface="Times New Roman" panose="02020603050405020304" pitchFamily="18" charset="0"/>
                    </a:rPr>
                    <a:t>Foco ocupado pela Terra</a:t>
                  </a:r>
                  <a:endParaRPr lang="pt-BR" sz="2000" dirty="0">
                    <a:effectLst/>
                    <a:latin typeface="Times New Roman" panose="02020603050405020304" pitchFamily="18" charset="0"/>
                    <a:ea typeface="Times New Roman" panose="02020603050405020304" pitchFamily="18" charset="0"/>
                  </a:endParaRPr>
                </a:p>
              </p:txBody>
            </p:sp>
            <p:sp>
              <p:nvSpPr>
                <p:cNvPr id="24" name="Caixa de Texto 307">
                  <a:extLst>
                    <a:ext uri="{FF2B5EF4-FFF2-40B4-BE49-F238E27FC236}">
                      <a16:creationId xmlns:a16="http://schemas.microsoft.com/office/drawing/2014/main" id="{E0A8B6BA-0E03-C456-0635-A252C7908AB3}"/>
                    </a:ext>
                  </a:extLst>
                </p:cNvPr>
                <p:cNvSpPr txBox="1"/>
                <p:nvPr/>
              </p:nvSpPr>
              <p:spPr>
                <a:xfrm>
                  <a:off x="1249157" y="1730427"/>
                  <a:ext cx="867092" cy="3245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PT" sz="1400" dirty="0">
                      <a:effectLst/>
                      <a:latin typeface="Arial" panose="020B0604020202020204" pitchFamily="34" charset="0"/>
                      <a:ea typeface="Times New Roman" panose="02020603050405020304" pitchFamily="18" charset="0"/>
                    </a:rPr>
                    <a:t>Foco vazio</a:t>
                  </a:r>
                  <a:endParaRPr lang="pt-BR" sz="2000" dirty="0">
                    <a:effectLst/>
                    <a:latin typeface="Times New Roman" panose="02020603050405020304" pitchFamily="18" charset="0"/>
                    <a:ea typeface="Times New Roman" panose="02020603050405020304" pitchFamily="18" charset="0"/>
                  </a:endParaRPr>
                </a:p>
              </p:txBody>
            </p:sp>
            <p:cxnSp>
              <p:nvCxnSpPr>
                <p:cNvPr id="25" name="Conector de Seta Reta 24">
                  <a:extLst>
                    <a:ext uri="{FF2B5EF4-FFF2-40B4-BE49-F238E27FC236}">
                      <a16:creationId xmlns:a16="http://schemas.microsoft.com/office/drawing/2014/main" id="{5B8EECE4-E3A3-D30C-F5A6-DB816DABD890}"/>
                    </a:ext>
                  </a:extLst>
                </p:cNvPr>
                <p:cNvCxnSpPr/>
                <p:nvPr/>
              </p:nvCxnSpPr>
              <p:spPr>
                <a:xfrm flipV="1">
                  <a:off x="1088322" y="1215125"/>
                  <a:ext cx="38100" cy="516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de Seta Reta 25">
                  <a:extLst>
                    <a:ext uri="{FF2B5EF4-FFF2-40B4-BE49-F238E27FC236}">
                      <a16:creationId xmlns:a16="http://schemas.microsoft.com/office/drawing/2014/main" id="{72409D5E-34FA-0F89-F445-E7544868A69A}"/>
                    </a:ext>
                  </a:extLst>
                </p:cNvPr>
                <p:cNvCxnSpPr/>
                <p:nvPr/>
              </p:nvCxnSpPr>
              <p:spPr>
                <a:xfrm flipH="1">
                  <a:off x="1633150" y="929161"/>
                  <a:ext cx="386994" cy="2247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Caixa de Texto 307">
                <a:extLst>
                  <a:ext uri="{FF2B5EF4-FFF2-40B4-BE49-F238E27FC236}">
                    <a16:creationId xmlns:a16="http://schemas.microsoft.com/office/drawing/2014/main" id="{82856728-7EEA-3D98-D054-20FB52B09D94}"/>
                  </a:ext>
                </a:extLst>
              </p:cNvPr>
              <p:cNvSpPr txBox="1"/>
              <p:nvPr/>
            </p:nvSpPr>
            <p:spPr>
              <a:xfrm>
                <a:off x="-122906" y="688979"/>
                <a:ext cx="642257" cy="2547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400" dirty="0">
                    <a:effectLst/>
                    <a:latin typeface="Arial" panose="020B0604020202020204" pitchFamily="34" charset="0"/>
                    <a:ea typeface="Times New Roman" panose="02020603050405020304" pitchFamily="18" charset="0"/>
                  </a:rPr>
                  <a:t>Perigeu</a:t>
                </a:r>
                <a:endParaRPr lang="pt-BR" sz="2000" dirty="0">
                  <a:effectLst/>
                  <a:latin typeface="Times New Roman" panose="02020603050405020304" pitchFamily="18" charset="0"/>
                  <a:ea typeface="Times New Roman" panose="02020603050405020304" pitchFamily="18" charset="0"/>
                </a:endParaRPr>
              </a:p>
            </p:txBody>
          </p:sp>
          <p:cxnSp>
            <p:nvCxnSpPr>
              <p:cNvPr id="10" name="Conector de Seta Reta 9">
                <a:extLst>
                  <a:ext uri="{FF2B5EF4-FFF2-40B4-BE49-F238E27FC236}">
                    <a16:creationId xmlns:a16="http://schemas.microsoft.com/office/drawing/2014/main" id="{7C4BF9C4-2F24-9682-08F6-6B84E7BBC4F2}"/>
                  </a:ext>
                </a:extLst>
              </p:cNvPr>
              <p:cNvCxnSpPr/>
              <p:nvPr/>
            </p:nvCxnSpPr>
            <p:spPr>
              <a:xfrm>
                <a:off x="294640" y="853440"/>
                <a:ext cx="183606" cy="1939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Caixa de Texto 307">
                <a:extLst>
                  <a:ext uri="{FF2B5EF4-FFF2-40B4-BE49-F238E27FC236}">
                    <a16:creationId xmlns:a16="http://schemas.microsoft.com/office/drawing/2014/main" id="{69365EAD-F98A-53D0-EB4C-3BE1443AE015}"/>
                  </a:ext>
                </a:extLst>
              </p:cNvPr>
              <p:cNvSpPr txBox="1"/>
              <p:nvPr/>
            </p:nvSpPr>
            <p:spPr>
              <a:xfrm>
                <a:off x="1522932" y="1293472"/>
                <a:ext cx="642257" cy="2547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400" dirty="0">
                    <a:effectLst/>
                    <a:latin typeface="Arial" panose="020B0604020202020204" pitchFamily="34" charset="0"/>
                    <a:ea typeface="Times New Roman" panose="02020603050405020304" pitchFamily="18" charset="0"/>
                  </a:rPr>
                  <a:t>Apogeu</a:t>
                </a:r>
                <a:endParaRPr lang="pt-BR" sz="2000" dirty="0">
                  <a:effectLst/>
                  <a:latin typeface="Times New Roman" panose="02020603050405020304" pitchFamily="18" charset="0"/>
                  <a:ea typeface="Times New Roman" panose="02020603050405020304" pitchFamily="18" charset="0"/>
                </a:endParaRPr>
              </a:p>
            </p:txBody>
          </p:sp>
          <p:cxnSp>
            <p:nvCxnSpPr>
              <p:cNvPr id="12" name="Conector de Seta Reta 11">
                <a:extLst>
                  <a:ext uri="{FF2B5EF4-FFF2-40B4-BE49-F238E27FC236}">
                    <a16:creationId xmlns:a16="http://schemas.microsoft.com/office/drawing/2014/main" id="{99AB09ED-6BC1-AD99-A8D6-9C45E80B4748}"/>
                  </a:ext>
                </a:extLst>
              </p:cNvPr>
              <p:cNvCxnSpPr/>
              <p:nvPr/>
            </p:nvCxnSpPr>
            <p:spPr>
              <a:xfrm flipH="1" flipV="1">
                <a:off x="1612900" y="1084580"/>
                <a:ext cx="162923" cy="2040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Elipse 5">
              <a:extLst>
                <a:ext uri="{FF2B5EF4-FFF2-40B4-BE49-F238E27FC236}">
                  <a16:creationId xmlns:a16="http://schemas.microsoft.com/office/drawing/2014/main" id="{E8F2F181-BA7B-E9C5-E77A-3D42BD817A5B}"/>
                </a:ext>
              </a:extLst>
            </p:cNvPr>
            <p:cNvSpPr/>
            <p:nvPr/>
          </p:nvSpPr>
          <p:spPr>
            <a:xfrm>
              <a:off x="492765" y="1026196"/>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7" name="Elipse 6">
              <a:extLst>
                <a:ext uri="{FF2B5EF4-FFF2-40B4-BE49-F238E27FC236}">
                  <a16:creationId xmlns:a16="http://schemas.microsoft.com/office/drawing/2014/main" id="{CC890924-16DF-657B-4484-42C3224B8C4A}"/>
                </a:ext>
              </a:extLst>
            </p:cNvPr>
            <p:cNvSpPr/>
            <p:nvPr/>
          </p:nvSpPr>
          <p:spPr>
            <a:xfrm>
              <a:off x="1540900" y="1037977"/>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grpSp>
    </p:spTree>
    <p:extLst>
      <p:ext uri="{BB962C8B-B14F-4D97-AF65-F5344CB8AC3E}">
        <p14:creationId xmlns:p14="http://schemas.microsoft.com/office/powerpoint/2010/main" val="3765055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CE55D00-14A4-6E3E-5037-849730EC1D75}"/>
              </a:ext>
            </a:extLst>
          </p:cNvPr>
          <p:cNvSpPr txBox="1"/>
          <p:nvPr/>
        </p:nvSpPr>
        <p:spPr>
          <a:xfrm>
            <a:off x="803207" y="476672"/>
            <a:ext cx="7704856" cy="2031325"/>
          </a:xfrm>
          <a:prstGeom prst="rect">
            <a:avLst/>
          </a:prstGeom>
          <a:noFill/>
        </p:spPr>
        <p:txBody>
          <a:bodyPr wrap="square">
            <a:spAutoFit/>
          </a:bodyPr>
          <a:lstStyle/>
          <a:p>
            <a:r>
              <a:rPr lang="pt-BR" sz="1800" b="1" dirty="0">
                <a:effectLst/>
                <a:latin typeface="Arial" panose="020B0604020202020204" pitchFamily="34" charset="0"/>
                <a:ea typeface="Times New Roman" panose="02020603050405020304" pitchFamily="18" charset="0"/>
              </a:rPr>
              <a:t>Questão 1) (1 ponto) (0,2 cada acerto)</a:t>
            </a:r>
            <a:r>
              <a:rPr lang="pt-BR" sz="1800" b="1" i="1" dirty="0">
                <a:effectLst/>
                <a:latin typeface="Times New Roman" panose="02020603050405020304" pitchFamily="18"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O brilho de uma estrela depende da distância dela até nós, tal qual uma lâmpada, que quando próxima de nós, brilha mais do que quando longe. Para nós, que vivemos na Terra, o Sol é a estrela mais brilhante do céu. Mas a estrela Antares, a mais brilhante da constelação do Escorpião, mostrada na figura, é muito maior do que o Sol. Antares tem diâmetro quase 900 vezes  maior do que o do Sol, ou seja, é uma supergigante de cor superficial vermelha.</a:t>
            </a:r>
            <a:endParaRPr lang="pt-BR" dirty="0"/>
          </a:p>
        </p:txBody>
      </p:sp>
      <p:sp>
        <p:nvSpPr>
          <p:cNvPr id="5" name="CaixaDeTexto 4">
            <a:extLst>
              <a:ext uri="{FF2B5EF4-FFF2-40B4-BE49-F238E27FC236}">
                <a16:creationId xmlns:a16="http://schemas.microsoft.com/office/drawing/2014/main" id="{57CAFBCC-8E98-17B8-D760-6839BAE9B6EC}"/>
              </a:ext>
            </a:extLst>
          </p:cNvPr>
          <p:cNvSpPr txBox="1"/>
          <p:nvPr/>
        </p:nvSpPr>
        <p:spPr>
          <a:xfrm>
            <a:off x="757052" y="3041361"/>
            <a:ext cx="9954235" cy="3088538"/>
          </a:xfrm>
          <a:prstGeom prst="rect">
            <a:avLst/>
          </a:prstGeom>
          <a:noFill/>
        </p:spPr>
        <p:txBody>
          <a:bodyPr wrap="square">
            <a:spAutoFit/>
          </a:bodyPr>
          <a:lstStyle/>
          <a:p>
            <a:pPr algn="just" hangingPunct="0">
              <a:lnSpc>
                <a:spcPct val="115000"/>
              </a:lnSpc>
            </a:pPr>
            <a:r>
              <a:rPr lang="pt-BR" sz="1800" dirty="0">
                <a:effectLst/>
                <a:latin typeface="Arial" panose="020B0604020202020204" pitchFamily="34" charset="0"/>
                <a:ea typeface="Times New Roman" panose="02020603050405020304" pitchFamily="18" charset="0"/>
              </a:rPr>
              <a:t>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para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para verdadeiro nas afirmações abaixo.</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solidFill>
                  <a:srgbClr val="FF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solidFill>
                  <a:srgbClr val="FF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spcAft>
                <a:spcPts val="600"/>
              </a:spcAft>
            </a:pPr>
            <a:r>
              <a:rPr lang="pt-BR" sz="1800" dirty="0">
                <a:solidFill>
                  <a:srgbClr val="000000"/>
                </a:solidFill>
                <a:effectLst/>
                <a:latin typeface="Arial" panose="020B0604020202020204" pitchFamily="34" charset="0"/>
                <a:ea typeface="Times New Roman" panose="02020603050405020304" pitchFamily="18" charset="0"/>
              </a:rPr>
              <a:t>a) (  ) Para nós, o Sol é a estrela mais brilhante do Universo porque está mais perto da Terra.</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spcAft>
                <a:spcPts val="600"/>
              </a:spcAft>
            </a:pPr>
            <a:r>
              <a:rPr lang="pt-BR" sz="1800" dirty="0">
                <a:solidFill>
                  <a:srgbClr val="000000"/>
                </a:solidFill>
                <a:effectLst/>
                <a:latin typeface="Arial" panose="020B0604020202020204" pitchFamily="34" charset="0"/>
                <a:ea typeface="Times New Roman" panose="02020603050405020304" pitchFamily="18" charset="0"/>
              </a:rPr>
              <a:t>b) (  ) Antares brilha menos do que o Sol porque está muito mais longe do que o Sol.</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spcAft>
                <a:spcPts val="600"/>
              </a:spcAft>
            </a:pPr>
            <a:r>
              <a:rPr lang="pt-BR" sz="1800" dirty="0">
                <a:solidFill>
                  <a:srgbClr val="000000"/>
                </a:solidFill>
                <a:effectLst/>
                <a:latin typeface="Arial" panose="020B0604020202020204" pitchFamily="34" charset="0"/>
                <a:ea typeface="Times New Roman" panose="02020603050405020304" pitchFamily="18" charset="0"/>
              </a:rPr>
              <a:t>c) (  ) Se o Sol estivesse na mesma distância em que está Antares, ele seria pouco brilhante.</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spcAft>
                <a:spcPts val="600"/>
              </a:spcAft>
            </a:pPr>
            <a:r>
              <a:rPr lang="pt-BR" sz="1800" dirty="0">
                <a:effectLst/>
                <a:latin typeface="Arial" panose="020B0604020202020204" pitchFamily="34" charset="0"/>
                <a:ea typeface="Times New Roman" panose="02020603050405020304" pitchFamily="18" charset="0"/>
              </a:rPr>
              <a:t>d) (  ) O Sol brilha mais do que Antares porque é mais quente.</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spcAft>
                <a:spcPts val="600"/>
              </a:spcAft>
            </a:pPr>
            <a:r>
              <a:rPr lang="pt-BR" sz="1800" dirty="0">
                <a:effectLst/>
                <a:latin typeface="Arial" panose="020B0604020202020204" pitchFamily="34" charset="0"/>
                <a:ea typeface="Times New Roman" panose="02020603050405020304" pitchFamily="18" charset="0"/>
              </a:rPr>
              <a:t>e) (  ) O brilho das estrelas depende das constelações nas quais elas estão.</a:t>
            </a:r>
            <a:endParaRPr lang="pt-BR" sz="1800" dirty="0">
              <a:effectLst/>
              <a:latin typeface="Times New Roman" panose="02020603050405020304" pitchFamily="18" charset="0"/>
              <a:ea typeface="Times New Roman" panose="02020603050405020304" pitchFamily="18" charset="0"/>
            </a:endParaRPr>
          </a:p>
        </p:txBody>
      </p:sp>
      <p:pic>
        <p:nvPicPr>
          <p:cNvPr id="6" name="Imagem 5">
            <a:extLst>
              <a:ext uri="{FF2B5EF4-FFF2-40B4-BE49-F238E27FC236}">
                <a16:creationId xmlns:a16="http://schemas.microsoft.com/office/drawing/2014/main" id="{0B4825AD-49CA-EB2A-8AE5-BC0E3BDD0A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80228" y="476672"/>
            <a:ext cx="2586907" cy="3593296"/>
          </a:xfrm>
          <a:prstGeom prst="rect">
            <a:avLst/>
          </a:prstGeom>
          <a:noFill/>
        </p:spPr>
      </p:pic>
      <p:sp>
        <p:nvSpPr>
          <p:cNvPr id="4" name="CaixaDeTexto 3">
            <a:extLst>
              <a:ext uri="{FF2B5EF4-FFF2-40B4-BE49-F238E27FC236}">
                <a16:creationId xmlns:a16="http://schemas.microsoft.com/office/drawing/2014/main" id="{B2B9B747-D2E1-3824-4C91-241D8B31E4F6}"/>
              </a:ext>
            </a:extLst>
          </p:cNvPr>
          <p:cNvSpPr txBox="1"/>
          <p:nvPr/>
        </p:nvSpPr>
        <p:spPr>
          <a:xfrm>
            <a:off x="1521030" y="4066245"/>
            <a:ext cx="288032" cy="369332"/>
          </a:xfrm>
          <a:prstGeom prst="rect">
            <a:avLst/>
          </a:prstGeom>
          <a:noFill/>
        </p:spPr>
        <p:txBody>
          <a:bodyPr wrap="square" rtlCol="0">
            <a:spAutoFit/>
          </a:bodyPr>
          <a:lstStyle/>
          <a:p>
            <a:r>
              <a:rPr lang="pt-BR" dirty="0">
                <a:solidFill>
                  <a:srgbClr val="FF0000"/>
                </a:solidFill>
              </a:rPr>
              <a:t>V</a:t>
            </a:r>
          </a:p>
        </p:txBody>
      </p:sp>
      <p:sp>
        <p:nvSpPr>
          <p:cNvPr id="7" name="CaixaDeTexto 6">
            <a:extLst>
              <a:ext uri="{FF2B5EF4-FFF2-40B4-BE49-F238E27FC236}">
                <a16:creationId xmlns:a16="http://schemas.microsoft.com/office/drawing/2014/main" id="{167B2FE5-CC7E-C0ED-5760-5378C3EAC2A5}"/>
              </a:ext>
            </a:extLst>
          </p:cNvPr>
          <p:cNvSpPr txBox="1"/>
          <p:nvPr/>
        </p:nvSpPr>
        <p:spPr>
          <a:xfrm>
            <a:off x="1452790" y="4694042"/>
            <a:ext cx="288032" cy="369332"/>
          </a:xfrm>
          <a:prstGeom prst="rect">
            <a:avLst/>
          </a:prstGeom>
          <a:noFill/>
        </p:spPr>
        <p:txBody>
          <a:bodyPr wrap="square" rtlCol="0">
            <a:spAutoFit/>
          </a:bodyPr>
          <a:lstStyle/>
          <a:p>
            <a:r>
              <a:rPr lang="pt-BR" dirty="0">
                <a:solidFill>
                  <a:srgbClr val="FF0000"/>
                </a:solidFill>
              </a:rPr>
              <a:t>V</a:t>
            </a:r>
          </a:p>
        </p:txBody>
      </p:sp>
      <p:sp>
        <p:nvSpPr>
          <p:cNvPr id="8" name="CaixaDeTexto 7">
            <a:extLst>
              <a:ext uri="{FF2B5EF4-FFF2-40B4-BE49-F238E27FC236}">
                <a16:creationId xmlns:a16="http://schemas.microsoft.com/office/drawing/2014/main" id="{ECE7B4EC-2EC1-6D17-1090-AA5A370770DF}"/>
              </a:ext>
            </a:extLst>
          </p:cNvPr>
          <p:cNvSpPr txBox="1"/>
          <p:nvPr/>
        </p:nvSpPr>
        <p:spPr>
          <a:xfrm>
            <a:off x="1452791" y="5048884"/>
            <a:ext cx="288032" cy="369332"/>
          </a:xfrm>
          <a:prstGeom prst="rect">
            <a:avLst/>
          </a:prstGeom>
          <a:noFill/>
        </p:spPr>
        <p:txBody>
          <a:bodyPr wrap="square" rtlCol="0">
            <a:spAutoFit/>
          </a:bodyPr>
          <a:lstStyle/>
          <a:p>
            <a:r>
              <a:rPr lang="pt-BR" dirty="0">
                <a:solidFill>
                  <a:srgbClr val="FF0000"/>
                </a:solidFill>
              </a:rPr>
              <a:t>V</a:t>
            </a:r>
          </a:p>
        </p:txBody>
      </p:sp>
      <p:sp>
        <p:nvSpPr>
          <p:cNvPr id="9" name="CaixaDeTexto 8">
            <a:extLst>
              <a:ext uri="{FF2B5EF4-FFF2-40B4-BE49-F238E27FC236}">
                <a16:creationId xmlns:a16="http://schemas.microsoft.com/office/drawing/2014/main" id="{2382854C-32FF-41FD-04F4-AFEEEB1D5DC6}"/>
              </a:ext>
            </a:extLst>
          </p:cNvPr>
          <p:cNvSpPr txBox="1"/>
          <p:nvPr/>
        </p:nvSpPr>
        <p:spPr>
          <a:xfrm>
            <a:off x="1480087" y="5381872"/>
            <a:ext cx="288032" cy="369332"/>
          </a:xfrm>
          <a:prstGeom prst="rect">
            <a:avLst/>
          </a:prstGeom>
          <a:noFill/>
        </p:spPr>
        <p:txBody>
          <a:bodyPr wrap="square" rtlCol="0">
            <a:spAutoFit/>
          </a:bodyPr>
          <a:lstStyle/>
          <a:p>
            <a:r>
              <a:rPr lang="pt-BR" dirty="0">
                <a:solidFill>
                  <a:srgbClr val="FF0000"/>
                </a:solidFill>
              </a:rPr>
              <a:t>F</a:t>
            </a:r>
          </a:p>
        </p:txBody>
      </p:sp>
      <p:sp>
        <p:nvSpPr>
          <p:cNvPr id="10" name="CaixaDeTexto 9">
            <a:extLst>
              <a:ext uri="{FF2B5EF4-FFF2-40B4-BE49-F238E27FC236}">
                <a16:creationId xmlns:a16="http://schemas.microsoft.com/office/drawing/2014/main" id="{899A0415-8705-88B6-AA7C-91CA75AEED52}"/>
              </a:ext>
            </a:extLst>
          </p:cNvPr>
          <p:cNvSpPr txBox="1"/>
          <p:nvPr/>
        </p:nvSpPr>
        <p:spPr>
          <a:xfrm>
            <a:off x="1480086" y="5750363"/>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36762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BB14445-B6A7-5CC5-4113-C6BD85BD5714}"/>
              </a:ext>
            </a:extLst>
          </p:cNvPr>
          <p:cNvSpPr txBox="1"/>
          <p:nvPr/>
        </p:nvSpPr>
        <p:spPr>
          <a:xfrm>
            <a:off x="550937" y="404664"/>
            <a:ext cx="10585176" cy="3464731"/>
          </a:xfrm>
          <a:prstGeom prst="rect">
            <a:avLst/>
          </a:prstGeom>
          <a:noFill/>
        </p:spPr>
        <p:txBody>
          <a:bodyPr wrap="square">
            <a:spAutoFit/>
          </a:bodyPr>
          <a:lstStyle/>
          <a:p>
            <a:pPr algn="just" hangingPunct="0">
              <a:lnSpc>
                <a:spcPct val="115000"/>
              </a:lnSpc>
            </a:pPr>
            <a:r>
              <a:rPr lang="pt-BR" sz="1800" dirty="0">
                <a:effectLst/>
                <a:latin typeface="Arial" panose="020B0604020202020204" pitchFamily="34" charset="0"/>
                <a:ea typeface="Times New Roman" panose="02020603050405020304" pitchFamily="18" charset="0"/>
              </a:rPr>
              <a:t>Assinale a expressão que explica corretamente a definição da </a:t>
            </a:r>
            <a:r>
              <a:rPr lang="pt-BR" sz="1800" dirty="0" err="1">
                <a:effectLst/>
                <a:latin typeface="Arial" panose="020B0604020202020204" pitchFamily="34" charset="0"/>
                <a:ea typeface="Times New Roman" panose="02020603050405020304" pitchFamily="18" charset="0"/>
              </a:rPr>
              <a:t>superlua</a:t>
            </a:r>
            <a:r>
              <a:rPr lang="pt-BR" sz="1800" dirty="0">
                <a:effectLst/>
                <a:latin typeface="Arial" panose="020B0604020202020204" pitchFamily="34" charset="0"/>
                <a:ea typeface="Times New Roman" panose="02020603050405020304" pitchFamily="18" charset="0"/>
              </a:rPr>
              <a:t> e o local onde ela deve estar em sua órbita.</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 </a:t>
            </a:r>
            <a:r>
              <a:rPr lang="pt-BR" sz="1800" dirty="0">
                <a:solidFill>
                  <a:srgbClr val="FF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a) (  ) A </a:t>
            </a:r>
            <a:r>
              <a:rPr lang="pt-BR" sz="1800" dirty="0" err="1">
                <a:solidFill>
                  <a:srgbClr val="000000"/>
                </a:solidFill>
                <a:effectLst/>
                <a:latin typeface="Arial" panose="020B0604020202020204" pitchFamily="34" charset="0"/>
                <a:ea typeface="Times New Roman" panose="02020603050405020304" pitchFamily="18" charset="0"/>
              </a:rPr>
              <a:t>superlua</a:t>
            </a:r>
            <a:r>
              <a:rPr lang="pt-BR" sz="1800" dirty="0">
                <a:solidFill>
                  <a:srgbClr val="000000"/>
                </a:solidFill>
                <a:effectLst/>
                <a:latin typeface="Arial" panose="020B0604020202020204" pitchFamily="34" charset="0"/>
                <a:ea typeface="Times New Roman" panose="02020603050405020304" pitchFamily="18" charset="0"/>
              </a:rPr>
              <a:t> só ocorreu em 2021 porque estava no perigeu.</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b) (  ) A </a:t>
            </a:r>
            <a:r>
              <a:rPr lang="pt-BR" sz="1800" dirty="0" err="1">
                <a:solidFill>
                  <a:srgbClr val="000000"/>
                </a:solidFill>
                <a:effectLst/>
                <a:latin typeface="Arial" panose="020B0604020202020204" pitchFamily="34" charset="0"/>
                <a:ea typeface="Times New Roman" panose="02020603050405020304" pitchFamily="18" charset="0"/>
              </a:rPr>
              <a:t>superlua</a:t>
            </a:r>
            <a:r>
              <a:rPr lang="pt-BR" sz="1800" dirty="0">
                <a:solidFill>
                  <a:srgbClr val="000000"/>
                </a:solidFill>
                <a:effectLst/>
                <a:latin typeface="Arial" panose="020B0604020202020204" pitchFamily="34" charset="0"/>
                <a:ea typeface="Times New Roman" panose="02020603050405020304" pitchFamily="18" charset="0"/>
              </a:rPr>
              <a:t> ocorre sempre que ela está nascendo no horizonte leste do perigeu.</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c) (  ) A </a:t>
            </a:r>
            <a:r>
              <a:rPr lang="pt-BR" sz="1800" dirty="0" err="1">
                <a:solidFill>
                  <a:srgbClr val="000000"/>
                </a:solidFill>
                <a:effectLst/>
                <a:latin typeface="Arial" panose="020B0604020202020204" pitchFamily="34" charset="0"/>
                <a:ea typeface="Times New Roman" panose="02020603050405020304" pitchFamily="18" charset="0"/>
              </a:rPr>
              <a:t>superlua</a:t>
            </a:r>
            <a:r>
              <a:rPr lang="pt-BR" sz="1800" dirty="0">
                <a:solidFill>
                  <a:srgbClr val="000000"/>
                </a:solidFill>
                <a:effectLst/>
                <a:latin typeface="Arial" panose="020B0604020202020204" pitchFamily="34" charset="0"/>
                <a:ea typeface="Times New Roman" panose="02020603050405020304" pitchFamily="18" charset="0"/>
              </a:rPr>
              <a:t> recebe este nome porque está muito longe do apogeu.</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d) (  ) A </a:t>
            </a:r>
            <a:r>
              <a:rPr lang="pt-BR" sz="1800" dirty="0" err="1">
                <a:solidFill>
                  <a:srgbClr val="000000"/>
                </a:solidFill>
                <a:effectLst/>
                <a:latin typeface="Arial" panose="020B0604020202020204" pitchFamily="34" charset="0"/>
                <a:ea typeface="Times New Roman" panose="02020603050405020304" pitchFamily="18" charset="0"/>
              </a:rPr>
              <a:t>superlua</a:t>
            </a:r>
            <a:r>
              <a:rPr lang="pt-BR" sz="1800" dirty="0">
                <a:solidFill>
                  <a:srgbClr val="000000"/>
                </a:solidFill>
                <a:effectLst/>
                <a:latin typeface="Arial" panose="020B0604020202020204" pitchFamily="34" charset="0"/>
                <a:ea typeface="Times New Roman" panose="02020603050405020304" pitchFamily="18" charset="0"/>
              </a:rPr>
              <a:t> só ocorre em abril e maio de cada ano e deve estar no perigeu.</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e) (  ) A </a:t>
            </a:r>
            <a:r>
              <a:rPr lang="pt-BR" sz="1800" dirty="0" err="1">
                <a:solidFill>
                  <a:srgbClr val="000000"/>
                </a:solidFill>
                <a:effectLst/>
                <a:latin typeface="Arial" panose="020B0604020202020204" pitchFamily="34" charset="0"/>
                <a:ea typeface="Times New Roman" panose="02020603050405020304" pitchFamily="18" charset="0"/>
              </a:rPr>
              <a:t>superlua</a:t>
            </a:r>
            <a:r>
              <a:rPr lang="pt-BR" sz="1800" dirty="0">
                <a:solidFill>
                  <a:srgbClr val="000000"/>
                </a:solidFill>
                <a:effectLst/>
                <a:latin typeface="Arial" panose="020B0604020202020204" pitchFamily="34" charset="0"/>
                <a:ea typeface="Times New Roman" panose="02020603050405020304" pitchFamily="18" charset="0"/>
              </a:rPr>
              <a:t> ocorre quando a Lua está no perigeu (ou perto dele) e está na fase Cheia.</a:t>
            </a:r>
            <a:endParaRPr lang="pt-BR" sz="1800" dirty="0">
              <a:effectLst/>
              <a:latin typeface="Times New Roman" panose="02020603050405020304" pitchFamily="18" charset="0"/>
              <a:ea typeface="Times New Roman" panose="02020603050405020304" pitchFamily="18" charset="0"/>
            </a:endParaRPr>
          </a:p>
        </p:txBody>
      </p:sp>
      <p:sp>
        <p:nvSpPr>
          <p:cNvPr id="3" name="Retângulo 2">
            <a:extLst>
              <a:ext uri="{FF2B5EF4-FFF2-40B4-BE49-F238E27FC236}">
                <a16:creationId xmlns:a16="http://schemas.microsoft.com/office/drawing/2014/main" id="{386BE82A-C2F8-ACAB-A9DD-38F094CB3A05}"/>
              </a:ext>
            </a:extLst>
          </p:cNvPr>
          <p:cNvSpPr/>
          <p:nvPr/>
        </p:nvSpPr>
        <p:spPr>
          <a:xfrm>
            <a:off x="1251286" y="1840162"/>
            <a:ext cx="357674" cy="384721"/>
          </a:xfrm>
          <a:prstGeom prst="rect">
            <a:avLst/>
          </a:prstGeom>
        </p:spPr>
        <p:txBody>
          <a:bodyPr wrap="square">
            <a:spAutoFit/>
          </a:bodyPr>
          <a:lstStyle/>
          <a:p>
            <a:r>
              <a:rPr lang="pt-PT" sz="1900" b="1" dirty="0">
                <a:solidFill>
                  <a:srgbClr val="FF0000"/>
                </a:solidFill>
                <a:latin typeface="Arial"/>
                <a:ea typeface="Times New Roman"/>
              </a:rPr>
              <a:t>X                              </a:t>
            </a:r>
            <a:endParaRPr lang="pt-BR" sz="1900" dirty="0"/>
          </a:p>
        </p:txBody>
      </p:sp>
    </p:spTree>
    <p:extLst>
      <p:ext uri="{BB962C8B-B14F-4D97-AF65-F5344CB8AC3E}">
        <p14:creationId xmlns:p14="http://schemas.microsoft.com/office/powerpoint/2010/main" val="174727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1715B65-8EAA-0BDB-4FEF-5219813CB7BC}"/>
              </a:ext>
            </a:extLst>
          </p:cNvPr>
          <p:cNvSpPr txBox="1"/>
          <p:nvPr/>
        </p:nvSpPr>
        <p:spPr>
          <a:xfrm>
            <a:off x="421160" y="494287"/>
            <a:ext cx="10632057" cy="1754326"/>
          </a:xfrm>
          <a:prstGeom prst="rect">
            <a:avLst/>
          </a:prstGeom>
          <a:noFill/>
        </p:spPr>
        <p:txBody>
          <a:bodyPr wrap="square">
            <a:spAutoFit/>
          </a:bodyPr>
          <a:lstStyle/>
          <a:p>
            <a:r>
              <a:rPr lang="pt-BR" sz="1800" b="1" dirty="0">
                <a:effectLst/>
                <a:latin typeface="Arial" panose="020B0604020202020204" pitchFamily="34" charset="0"/>
                <a:ea typeface="Times New Roman" panose="02020603050405020304" pitchFamily="18" charset="0"/>
              </a:rPr>
              <a:t>Questão 15) (1 ponto) </a:t>
            </a:r>
            <a:r>
              <a:rPr lang="pt-PT" sz="1800" dirty="0">
                <a:effectLst/>
                <a:latin typeface="Arial" panose="020B0604020202020204" pitchFamily="34" charset="0"/>
                <a:ea typeface="Times New Roman" panose="02020603050405020304" pitchFamily="18" charset="0"/>
              </a:rPr>
              <a:t>Quando a Lua está em sua fase Cheia, ou Nova, e acontece dela estar próxima do ponto mais próximo da Terra em seu movimento em torno do nosso planeta, sucede o que ficou conhecido como superlua. Quando acontece dela estar no ponto mais afastado da Terra, dá-se o nome de microlua. Como não podemos ver a superlua Nova no céu, vamos nos referir à superlua Cheia apenas por superlua. No dia 26 de maio de 2021 este fenômeno aconteceu e tivemos a segunda superlua de 2021 (a primeira ocorreu no dia 27 de abril).</a:t>
            </a:r>
            <a:endParaRPr lang="pt-BR" dirty="0"/>
          </a:p>
        </p:txBody>
      </p:sp>
      <p:grpSp>
        <p:nvGrpSpPr>
          <p:cNvPr id="4" name="Agrupar 3">
            <a:extLst>
              <a:ext uri="{FF2B5EF4-FFF2-40B4-BE49-F238E27FC236}">
                <a16:creationId xmlns:a16="http://schemas.microsoft.com/office/drawing/2014/main" id="{13752D8E-057B-59B9-0987-057175609851}"/>
              </a:ext>
            </a:extLst>
          </p:cNvPr>
          <p:cNvGrpSpPr/>
          <p:nvPr/>
        </p:nvGrpSpPr>
        <p:grpSpPr>
          <a:xfrm>
            <a:off x="3519521" y="2545982"/>
            <a:ext cx="4864031" cy="4126811"/>
            <a:chOff x="-99864" y="0"/>
            <a:chExt cx="2373858" cy="2181319"/>
          </a:xfrm>
        </p:grpSpPr>
        <p:grpSp>
          <p:nvGrpSpPr>
            <p:cNvPr id="5" name="Agrupar 4">
              <a:extLst>
                <a:ext uri="{FF2B5EF4-FFF2-40B4-BE49-F238E27FC236}">
                  <a16:creationId xmlns:a16="http://schemas.microsoft.com/office/drawing/2014/main" id="{DDFA20DE-9CAE-BE91-C536-B5CA6D925249}"/>
                </a:ext>
              </a:extLst>
            </p:cNvPr>
            <p:cNvGrpSpPr/>
            <p:nvPr/>
          </p:nvGrpSpPr>
          <p:grpSpPr>
            <a:xfrm>
              <a:off x="-99864" y="0"/>
              <a:ext cx="2373858" cy="2181319"/>
              <a:chOff x="-99864" y="0"/>
              <a:chExt cx="2373858" cy="2181319"/>
            </a:xfrm>
          </p:grpSpPr>
          <p:grpSp>
            <p:nvGrpSpPr>
              <p:cNvPr id="8" name="Agrupar 7">
                <a:extLst>
                  <a:ext uri="{FF2B5EF4-FFF2-40B4-BE49-F238E27FC236}">
                    <a16:creationId xmlns:a16="http://schemas.microsoft.com/office/drawing/2014/main" id="{EEA907E7-9AF4-5858-A5FF-E16EAB7611E2}"/>
                  </a:ext>
                </a:extLst>
              </p:cNvPr>
              <p:cNvGrpSpPr/>
              <p:nvPr/>
            </p:nvGrpSpPr>
            <p:grpSpPr>
              <a:xfrm>
                <a:off x="30480" y="0"/>
                <a:ext cx="2243514" cy="2181319"/>
                <a:chOff x="277952" y="103415"/>
                <a:chExt cx="2243480" cy="2185476"/>
              </a:xfrm>
            </p:grpSpPr>
            <p:sp>
              <p:nvSpPr>
                <p:cNvPr id="13" name="Elipse 12">
                  <a:extLst>
                    <a:ext uri="{FF2B5EF4-FFF2-40B4-BE49-F238E27FC236}">
                      <a16:creationId xmlns:a16="http://schemas.microsoft.com/office/drawing/2014/main" id="{01C0EBAB-A26C-7902-7C45-21DC5F6E6910}"/>
                    </a:ext>
                  </a:extLst>
                </p:cNvPr>
                <p:cNvSpPr/>
                <p:nvPr/>
              </p:nvSpPr>
              <p:spPr>
                <a:xfrm>
                  <a:off x="772835" y="707560"/>
                  <a:ext cx="1045163" cy="9416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cxnSp>
              <p:nvCxnSpPr>
                <p:cNvPr id="14" name="Conector reto 13">
                  <a:extLst>
                    <a:ext uri="{FF2B5EF4-FFF2-40B4-BE49-F238E27FC236}">
                      <a16:creationId xmlns:a16="http://schemas.microsoft.com/office/drawing/2014/main" id="{1B95C998-E3BB-7E3B-F2BF-57BE48B04690}"/>
                    </a:ext>
                  </a:extLst>
                </p:cNvPr>
                <p:cNvCxnSpPr/>
                <p:nvPr/>
              </p:nvCxnSpPr>
              <p:spPr>
                <a:xfrm>
                  <a:off x="1303565" y="718456"/>
                  <a:ext cx="0" cy="94161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123C2273-03AC-DB9F-705D-609C4E9E4C6E}"/>
                    </a:ext>
                  </a:extLst>
                </p:cNvPr>
                <p:cNvCxnSpPr/>
                <p:nvPr/>
              </p:nvCxnSpPr>
              <p:spPr>
                <a:xfrm>
                  <a:off x="772835" y="1178368"/>
                  <a:ext cx="1045163"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Caixa de Texto 405">
                  <a:extLst>
                    <a:ext uri="{FF2B5EF4-FFF2-40B4-BE49-F238E27FC236}">
                      <a16:creationId xmlns:a16="http://schemas.microsoft.com/office/drawing/2014/main" id="{D20BB6BD-216C-9430-D00B-9574203B3A67}"/>
                    </a:ext>
                  </a:extLst>
                </p:cNvPr>
                <p:cNvSpPr txBox="1"/>
                <p:nvPr/>
              </p:nvSpPr>
              <p:spPr>
                <a:xfrm>
                  <a:off x="277952" y="103415"/>
                  <a:ext cx="2040696" cy="4195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400" dirty="0">
                      <a:effectLst/>
                      <a:latin typeface="Arial" panose="020B0604020202020204" pitchFamily="34" charset="0"/>
                      <a:ea typeface="Times New Roman" panose="02020603050405020304" pitchFamily="18" charset="0"/>
                    </a:rPr>
                    <a:t>Órbita da Lua, exageradamente “achatada”, em torno da Terra.</a:t>
                  </a:r>
                  <a:endParaRPr lang="pt-BR" sz="2000" dirty="0">
                    <a:effectLst/>
                    <a:latin typeface="Times New Roman" panose="02020603050405020304" pitchFamily="18" charset="0"/>
                    <a:ea typeface="Times New Roman" panose="02020603050405020304" pitchFamily="18" charset="0"/>
                  </a:endParaRPr>
                </a:p>
              </p:txBody>
            </p:sp>
            <p:sp>
              <p:nvSpPr>
                <p:cNvPr id="17" name="Caixa de Texto 307">
                  <a:extLst>
                    <a:ext uri="{FF2B5EF4-FFF2-40B4-BE49-F238E27FC236}">
                      <a16:creationId xmlns:a16="http://schemas.microsoft.com/office/drawing/2014/main" id="{611820F4-D546-3A22-3676-B3FE9D6AFB50}"/>
                    </a:ext>
                  </a:extLst>
                </p:cNvPr>
                <p:cNvSpPr txBox="1"/>
                <p:nvPr/>
              </p:nvSpPr>
              <p:spPr>
                <a:xfrm>
                  <a:off x="1279595" y="452289"/>
                  <a:ext cx="862299" cy="2552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400" dirty="0">
                      <a:effectLst/>
                      <a:latin typeface="Arial" panose="020B0604020202020204" pitchFamily="34" charset="0"/>
                      <a:ea typeface="Times New Roman" panose="02020603050405020304" pitchFamily="18" charset="0"/>
                    </a:rPr>
                    <a:t>Eixo Menor</a:t>
                  </a:r>
                  <a:endParaRPr lang="pt-BR" sz="2000" dirty="0">
                    <a:effectLst/>
                    <a:latin typeface="Times New Roman" panose="02020603050405020304" pitchFamily="18" charset="0"/>
                    <a:ea typeface="Times New Roman" panose="02020603050405020304" pitchFamily="18" charset="0"/>
                  </a:endParaRPr>
                </a:p>
              </p:txBody>
            </p:sp>
            <p:sp>
              <p:nvSpPr>
                <p:cNvPr id="18" name="Caixa de Texto 307">
                  <a:extLst>
                    <a:ext uri="{FF2B5EF4-FFF2-40B4-BE49-F238E27FC236}">
                      <a16:creationId xmlns:a16="http://schemas.microsoft.com/office/drawing/2014/main" id="{2E29125E-0D8B-84B0-DE32-834E36343F22}"/>
                    </a:ext>
                  </a:extLst>
                </p:cNvPr>
                <p:cNvSpPr txBox="1"/>
                <p:nvPr/>
              </p:nvSpPr>
              <p:spPr>
                <a:xfrm>
                  <a:off x="1710744" y="776162"/>
                  <a:ext cx="810688" cy="2552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400">
                      <a:effectLst/>
                      <a:latin typeface="Arial" panose="020B0604020202020204" pitchFamily="34" charset="0"/>
                      <a:ea typeface="Times New Roman" panose="02020603050405020304" pitchFamily="18" charset="0"/>
                    </a:rPr>
                    <a:t>Eixo Maior</a:t>
                  </a:r>
                  <a:endParaRPr lang="pt-BR" sz="2000">
                    <a:effectLst/>
                    <a:latin typeface="Times New Roman" panose="02020603050405020304" pitchFamily="18" charset="0"/>
                    <a:ea typeface="Times New Roman" panose="02020603050405020304" pitchFamily="18" charset="0"/>
                  </a:endParaRPr>
                </a:p>
              </p:txBody>
            </p:sp>
            <p:cxnSp>
              <p:nvCxnSpPr>
                <p:cNvPr id="19" name="Conector de Seta Reta 18">
                  <a:extLst>
                    <a:ext uri="{FF2B5EF4-FFF2-40B4-BE49-F238E27FC236}">
                      <a16:creationId xmlns:a16="http://schemas.microsoft.com/office/drawing/2014/main" id="{BB6FACFD-DD8B-7510-403F-30CFCA3E5ADD}"/>
                    </a:ext>
                  </a:extLst>
                </p:cNvPr>
                <p:cNvCxnSpPr/>
                <p:nvPr/>
              </p:nvCxnSpPr>
              <p:spPr>
                <a:xfrm flipH="1">
                  <a:off x="1349997" y="707560"/>
                  <a:ext cx="360747" cy="2512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de Seta Reta 19">
                  <a:extLst>
                    <a:ext uri="{FF2B5EF4-FFF2-40B4-BE49-F238E27FC236}">
                      <a16:creationId xmlns:a16="http://schemas.microsoft.com/office/drawing/2014/main" id="{8E48AD70-B851-6256-483B-87D1D9D985F3}"/>
                    </a:ext>
                  </a:extLst>
                </p:cNvPr>
                <p:cNvCxnSpPr/>
                <p:nvPr/>
              </p:nvCxnSpPr>
              <p:spPr>
                <a:xfrm flipH="1" flipV="1">
                  <a:off x="1473623" y="1215125"/>
                  <a:ext cx="126700" cy="4846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Elipse 20">
                  <a:extLst>
                    <a:ext uri="{FF2B5EF4-FFF2-40B4-BE49-F238E27FC236}">
                      <a16:creationId xmlns:a16="http://schemas.microsoft.com/office/drawing/2014/main" id="{1756165E-1CC9-7455-02A6-B21919C1DC87}"/>
                    </a:ext>
                  </a:extLst>
                </p:cNvPr>
                <p:cNvSpPr/>
                <p:nvPr/>
              </p:nvSpPr>
              <p:spPr>
                <a:xfrm>
                  <a:off x="1098971" y="1143123"/>
                  <a:ext cx="72000" cy="720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22" name="Elipse 21">
                  <a:extLst>
                    <a:ext uri="{FF2B5EF4-FFF2-40B4-BE49-F238E27FC236}">
                      <a16:creationId xmlns:a16="http://schemas.microsoft.com/office/drawing/2014/main" id="{B42E3F01-7FE8-1F16-C334-EB32B23F67AD}"/>
                    </a:ext>
                  </a:extLst>
                </p:cNvPr>
                <p:cNvSpPr/>
                <p:nvPr/>
              </p:nvSpPr>
              <p:spPr>
                <a:xfrm>
                  <a:off x="1440966" y="1143369"/>
                  <a:ext cx="71755" cy="7175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23" name="Caixa de Texto 307">
                  <a:extLst>
                    <a:ext uri="{FF2B5EF4-FFF2-40B4-BE49-F238E27FC236}">
                      <a16:creationId xmlns:a16="http://schemas.microsoft.com/office/drawing/2014/main" id="{31105F0B-E1D3-24ED-E500-8ABE55270ED7}"/>
                    </a:ext>
                  </a:extLst>
                </p:cNvPr>
                <p:cNvSpPr txBox="1"/>
                <p:nvPr/>
              </p:nvSpPr>
              <p:spPr>
                <a:xfrm>
                  <a:off x="597273" y="1764521"/>
                  <a:ext cx="827304" cy="5243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400" dirty="0">
                      <a:effectLst/>
                      <a:latin typeface="Arial" panose="020B0604020202020204" pitchFamily="34" charset="0"/>
                      <a:ea typeface="Times New Roman" panose="02020603050405020304" pitchFamily="18" charset="0"/>
                    </a:rPr>
                    <a:t>Foco ocupado pela Terra</a:t>
                  </a:r>
                  <a:endParaRPr lang="pt-BR" sz="2000" dirty="0">
                    <a:effectLst/>
                    <a:latin typeface="Times New Roman" panose="02020603050405020304" pitchFamily="18" charset="0"/>
                    <a:ea typeface="Times New Roman" panose="02020603050405020304" pitchFamily="18" charset="0"/>
                  </a:endParaRPr>
                </a:p>
              </p:txBody>
            </p:sp>
            <p:sp>
              <p:nvSpPr>
                <p:cNvPr id="24" name="Caixa de Texto 307">
                  <a:extLst>
                    <a:ext uri="{FF2B5EF4-FFF2-40B4-BE49-F238E27FC236}">
                      <a16:creationId xmlns:a16="http://schemas.microsoft.com/office/drawing/2014/main" id="{6A9AA895-BAB7-DB35-E234-A0E0708E2A9F}"/>
                    </a:ext>
                  </a:extLst>
                </p:cNvPr>
                <p:cNvSpPr txBox="1"/>
                <p:nvPr/>
              </p:nvSpPr>
              <p:spPr>
                <a:xfrm>
                  <a:off x="1224914" y="1717331"/>
                  <a:ext cx="867092" cy="3245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PT" sz="1400">
                      <a:effectLst/>
                      <a:latin typeface="Arial" panose="020B0604020202020204" pitchFamily="34" charset="0"/>
                      <a:ea typeface="Times New Roman" panose="02020603050405020304" pitchFamily="18" charset="0"/>
                    </a:rPr>
                    <a:t>Foco vazio</a:t>
                  </a:r>
                  <a:endParaRPr lang="pt-BR" sz="2000">
                    <a:effectLst/>
                    <a:latin typeface="Times New Roman" panose="02020603050405020304" pitchFamily="18" charset="0"/>
                    <a:ea typeface="Times New Roman" panose="02020603050405020304" pitchFamily="18" charset="0"/>
                  </a:endParaRPr>
                </a:p>
              </p:txBody>
            </p:sp>
            <p:cxnSp>
              <p:nvCxnSpPr>
                <p:cNvPr id="25" name="Conector de Seta Reta 24">
                  <a:extLst>
                    <a:ext uri="{FF2B5EF4-FFF2-40B4-BE49-F238E27FC236}">
                      <a16:creationId xmlns:a16="http://schemas.microsoft.com/office/drawing/2014/main" id="{20FCAD63-EEDF-0B1F-9737-1494625E3B38}"/>
                    </a:ext>
                  </a:extLst>
                </p:cNvPr>
                <p:cNvCxnSpPr/>
                <p:nvPr/>
              </p:nvCxnSpPr>
              <p:spPr>
                <a:xfrm flipV="1">
                  <a:off x="1088322" y="1215125"/>
                  <a:ext cx="38100" cy="516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de Seta Reta 25">
                  <a:extLst>
                    <a:ext uri="{FF2B5EF4-FFF2-40B4-BE49-F238E27FC236}">
                      <a16:creationId xmlns:a16="http://schemas.microsoft.com/office/drawing/2014/main" id="{7454825F-6DEE-6EC8-068D-0E721D837721}"/>
                    </a:ext>
                  </a:extLst>
                </p:cNvPr>
                <p:cNvCxnSpPr/>
                <p:nvPr/>
              </p:nvCxnSpPr>
              <p:spPr>
                <a:xfrm flipH="1">
                  <a:off x="1633150" y="929161"/>
                  <a:ext cx="386994" cy="2247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Caixa de Texto 307">
                <a:extLst>
                  <a:ext uri="{FF2B5EF4-FFF2-40B4-BE49-F238E27FC236}">
                    <a16:creationId xmlns:a16="http://schemas.microsoft.com/office/drawing/2014/main" id="{AB50791B-B30C-0BA8-4144-AC5C3EC7DBFD}"/>
                  </a:ext>
                </a:extLst>
              </p:cNvPr>
              <p:cNvSpPr txBox="1"/>
              <p:nvPr/>
            </p:nvSpPr>
            <p:spPr>
              <a:xfrm>
                <a:off x="-99864" y="666751"/>
                <a:ext cx="642257" cy="2547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400" dirty="0">
                    <a:effectLst/>
                    <a:latin typeface="Arial" panose="020B0604020202020204" pitchFamily="34" charset="0"/>
                    <a:ea typeface="Times New Roman" panose="02020603050405020304" pitchFamily="18" charset="0"/>
                  </a:rPr>
                  <a:t>Perigeu</a:t>
                </a:r>
                <a:endParaRPr lang="pt-BR" sz="2000" dirty="0">
                  <a:effectLst/>
                  <a:latin typeface="Times New Roman" panose="02020603050405020304" pitchFamily="18" charset="0"/>
                  <a:ea typeface="Times New Roman" panose="02020603050405020304" pitchFamily="18" charset="0"/>
                </a:endParaRPr>
              </a:p>
            </p:txBody>
          </p:sp>
          <p:cxnSp>
            <p:nvCxnSpPr>
              <p:cNvPr id="10" name="Conector de Seta Reta 9">
                <a:extLst>
                  <a:ext uri="{FF2B5EF4-FFF2-40B4-BE49-F238E27FC236}">
                    <a16:creationId xmlns:a16="http://schemas.microsoft.com/office/drawing/2014/main" id="{32D3302E-4038-5A22-C90B-AB302584D956}"/>
                  </a:ext>
                </a:extLst>
              </p:cNvPr>
              <p:cNvCxnSpPr/>
              <p:nvPr/>
            </p:nvCxnSpPr>
            <p:spPr>
              <a:xfrm>
                <a:off x="294640" y="853440"/>
                <a:ext cx="183606" cy="1939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Caixa de Texto 307">
                <a:extLst>
                  <a:ext uri="{FF2B5EF4-FFF2-40B4-BE49-F238E27FC236}">
                    <a16:creationId xmlns:a16="http://schemas.microsoft.com/office/drawing/2014/main" id="{6CE29826-EC06-F67F-0676-18134B82A5C4}"/>
                  </a:ext>
                </a:extLst>
              </p:cNvPr>
              <p:cNvSpPr txBox="1"/>
              <p:nvPr/>
            </p:nvSpPr>
            <p:spPr>
              <a:xfrm>
                <a:off x="1540900" y="1292039"/>
                <a:ext cx="642257" cy="2547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400">
                    <a:effectLst/>
                    <a:latin typeface="Arial" panose="020B0604020202020204" pitchFamily="34" charset="0"/>
                    <a:ea typeface="Times New Roman" panose="02020603050405020304" pitchFamily="18" charset="0"/>
                  </a:rPr>
                  <a:t>Apogeu</a:t>
                </a:r>
                <a:endParaRPr lang="pt-BR" sz="2000">
                  <a:effectLst/>
                  <a:latin typeface="Times New Roman" panose="02020603050405020304" pitchFamily="18" charset="0"/>
                  <a:ea typeface="Times New Roman" panose="02020603050405020304" pitchFamily="18" charset="0"/>
                </a:endParaRPr>
              </a:p>
            </p:txBody>
          </p:sp>
          <p:cxnSp>
            <p:nvCxnSpPr>
              <p:cNvPr id="12" name="Conector de Seta Reta 11">
                <a:extLst>
                  <a:ext uri="{FF2B5EF4-FFF2-40B4-BE49-F238E27FC236}">
                    <a16:creationId xmlns:a16="http://schemas.microsoft.com/office/drawing/2014/main" id="{389975E7-27CC-A309-9D6A-3A81275B0A69}"/>
                  </a:ext>
                </a:extLst>
              </p:cNvPr>
              <p:cNvCxnSpPr/>
              <p:nvPr/>
            </p:nvCxnSpPr>
            <p:spPr>
              <a:xfrm flipH="1" flipV="1">
                <a:off x="1612900" y="1084580"/>
                <a:ext cx="162923" cy="2040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Elipse 5">
              <a:extLst>
                <a:ext uri="{FF2B5EF4-FFF2-40B4-BE49-F238E27FC236}">
                  <a16:creationId xmlns:a16="http://schemas.microsoft.com/office/drawing/2014/main" id="{8E438367-00FD-7F65-0066-3B81D4FFABEA}"/>
                </a:ext>
              </a:extLst>
            </p:cNvPr>
            <p:cNvSpPr/>
            <p:nvPr/>
          </p:nvSpPr>
          <p:spPr>
            <a:xfrm>
              <a:off x="492765" y="1026196"/>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7" name="Elipse 6">
              <a:extLst>
                <a:ext uri="{FF2B5EF4-FFF2-40B4-BE49-F238E27FC236}">
                  <a16:creationId xmlns:a16="http://schemas.microsoft.com/office/drawing/2014/main" id="{8FDC5E5E-8A3C-DC6B-C917-B253721061A5}"/>
                </a:ext>
              </a:extLst>
            </p:cNvPr>
            <p:cNvSpPr/>
            <p:nvPr/>
          </p:nvSpPr>
          <p:spPr>
            <a:xfrm>
              <a:off x="1540900" y="1037977"/>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grpSp>
    </p:spTree>
    <p:extLst>
      <p:ext uri="{BB962C8B-B14F-4D97-AF65-F5344CB8AC3E}">
        <p14:creationId xmlns:p14="http://schemas.microsoft.com/office/powerpoint/2010/main" val="3307542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F9CD299-3E9F-BBB3-E3D0-3BD03BCDDC87}"/>
              </a:ext>
            </a:extLst>
          </p:cNvPr>
          <p:cNvSpPr txBox="1"/>
          <p:nvPr/>
        </p:nvSpPr>
        <p:spPr>
          <a:xfrm>
            <a:off x="838969" y="764704"/>
            <a:ext cx="9649072" cy="2776145"/>
          </a:xfrm>
          <a:prstGeom prst="rect">
            <a:avLst/>
          </a:prstGeom>
          <a:noFill/>
        </p:spPr>
        <p:txBody>
          <a:bodyPr wrap="square">
            <a:spAutoFit/>
          </a:bodyPr>
          <a:lstStyle/>
          <a:p>
            <a:pPr algn="just" hangingPunct="0">
              <a:lnSpc>
                <a:spcPct val="115000"/>
              </a:lnSpc>
            </a:pPr>
            <a:r>
              <a:rPr lang="pt-BR" sz="1800" dirty="0">
                <a:effectLst/>
                <a:latin typeface="Arial" panose="020B0604020202020204" pitchFamily="34" charset="0"/>
                <a:ea typeface="Times New Roman" panose="02020603050405020304" pitchFamily="18" charset="0"/>
              </a:rPr>
              <a:t>Assinale a expressão que explica corretamente a definição da </a:t>
            </a:r>
            <a:r>
              <a:rPr lang="pt-BR" sz="1800" dirty="0" err="1">
                <a:effectLst/>
                <a:latin typeface="Arial" panose="020B0604020202020204" pitchFamily="34" charset="0"/>
                <a:ea typeface="Times New Roman" panose="02020603050405020304" pitchFamily="18" charset="0"/>
              </a:rPr>
              <a:t>superlua</a:t>
            </a:r>
            <a:r>
              <a:rPr lang="pt-BR" sz="1800" dirty="0">
                <a:effectLst/>
                <a:latin typeface="Arial" panose="020B0604020202020204" pitchFamily="34" charset="0"/>
                <a:ea typeface="Times New Roman" panose="02020603050405020304" pitchFamily="18" charset="0"/>
              </a:rPr>
              <a:t> e o local onde ela deve estar em sua órbita.</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 </a:t>
            </a:r>
            <a:r>
              <a:rPr lang="pt-BR" sz="1800" dirty="0">
                <a:solidFill>
                  <a:srgbClr val="000000"/>
                </a:solidFill>
                <a:effectLst/>
                <a:latin typeface="Arial" panose="020B0604020202020204" pitchFamily="34" charset="0"/>
                <a:ea typeface="Times New Roman" panose="02020603050405020304" pitchFamily="18" charset="0"/>
              </a:rPr>
              <a:t>a) (  ) A </a:t>
            </a:r>
            <a:r>
              <a:rPr lang="pt-BR" sz="1800" dirty="0" err="1">
                <a:solidFill>
                  <a:srgbClr val="000000"/>
                </a:solidFill>
                <a:effectLst/>
                <a:latin typeface="Arial" panose="020B0604020202020204" pitchFamily="34" charset="0"/>
                <a:ea typeface="Times New Roman" panose="02020603050405020304" pitchFamily="18" charset="0"/>
              </a:rPr>
              <a:t>superlua</a:t>
            </a:r>
            <a:r>
              <a:rPr lang="pt-BR" sz="1800" dirty="0">
                <a:solidFill>
                  <a:srgbClr val="000000"/>
                </a:solidFill>
                <a:effectLst/>
                <a:latin typeface="Arial" panose="020B0604020202020204" pitchFamily="34" charset="0"/>
                <a:ea typeface="Times New Roman" panose="02020603050405020304" pitchFamily="18" charset="0"/>
              </a:rPr>
              <a:t> só ocorreu em 2021 porque estava no perigeu.</a:t>
            </a:r>
            <a:endParaRPr lang="pt-BR" dirty="0">
              <a:latin typeface="Times New Roman" panose="02020603050405020304" pitchFamily="18" charset="0"/>
              <a:ea typeface="Times New Roman" panose="02020603050405020304" pitchFamily="18" charset="0"/>
            </a:endParaRPr>
          </a:p>
          <a:p>
            <a:pPr algn="just" hangingPunct="0">
              <a:spcAft>
                <a:spcPts val="600"/>
              </a:spcAft>
            </a:pPr>
            <a:r>
              <a:rPr lang="pt-BR" sz="1800" dirty="0">
                <a:solidFill>
                  <a:srgbClr val="000000"/>
                </a:solidFill>
                <a:effectLst/>
                <a:latin typeface="Arial" panose="020B0604020202020204" pitchFamily="34" charset="0"/>
                <a:ea typeface="Times New Roman" panose="02020603050405020304" pitchFamily="18" charset="0"/>
              </a:rPr>
              <a:t>b) (  ) A </a:t>
            </a:r>
            <a:r>
              <a:rPr lang="pt-BR" sz="1800" dirty="0" err="1">
                <a:solidFill>
                  <a:srgbClr val="000000"/>
                </a:solidFill>
                <a:effectLst/>
                <a:latin typeface="Arial" panose="020B0604020202020204" pitchFamily="34" charset="0"/>
                <a:ea typeface="Times New Roman" panose="02020603050405020304" pitchFamily="18" charset="0"/>
              </a:rPr>
              <a:t>superlua</a:t>
            </a:r>
            <a:r>
              <a:rPr lang="pt-BR" sz="1800" dirty="0">
                <a:solidFill>
                  <a:srgbClr val="000000"/>
                </a:solidFill>
                <a:effectLst/>
                <a:latin typeface="Arial" panose="020B0604020202020204" pitchFamily="34" charset="0"/>
                <a:ea typeface="Times New Roman" panose="02020603050405020304" pitchFamily="18" charset="0"/>
              </a:rPr>
              <a:t> ocorre sempre que ela está nascendo no horizonte leste do perigeu.</a:t>
            </a:r>
            <a:endParaRPr lang="pt-BR" dirty="0">
              <a:latin typeface="Times New Roman" panose="02020603050405020304" pitchFamily="18" charset="0"/>
              <a:ea typeface="Times New Roman" panose="02020603050405020304" pitchFamily="18" charset="0"/>
            </a:endParaRPr>
          </a:p>
          <a:p>
            <a:pPr algn="just" hangingPunct="0">
              <a:spcAft>
                <a:spcPts val="600"/>
              </a:spcAft>
            </a:pPr>
            <a:r>
              <a:rPr lang="pt-BR" sz="1800" dirty="0">
                <a:solidFill>
                  <a:srgbClr val="000000"/>
                </a:solidFill>
                <a:effectLst/>
                <a:latin typeface="Arial" panose="020B0604020202020204" pitchFamily="34" charset="0"/>
                <a:ea typeface="Times New Roman" panose="02020603050405020304" pitchFamily="18" charset="0"/>
              </a:rPr>
              <a:t>c) (  ) A </a:t>
            </a:r>
            <a:r>
              <a:rPr lang="pt-BR" sz="1800" dirty="0" err="1">
                <a:solidFill>
                  <a:srgbClr val="000000"/>
                </a:solidFill>
                <a:effectLst/>
                <a:latin typeface="Arial" panose="020B0604020202020204" pitchFamily="34" charset="0"/>
                <a:ea typeface="Times New Roman" panose="02020603050405020304" pitchFamily="18" charset="0"/>
              </a:rPr>
              <a:t>superlua</a:t>
            </a:r>
            <a:r>
              <a:rPr lang="pt-BR" sz="1800" dirty="0">
                <a:solidFill>
                  <a:srgbClr val="000000"/>
                </a:solidFill>
                <a:effectLst/>
                <a:latin typeface="Arial" panose="020B0604020202020204" pitchFamily="34" charset="0"/>
                <a:ea typeface="Times New Roman" panose="02020603050405020304" pitchFamily="18" charset="0"/>
              </a:rPr>
              <a:t> recebe este nome porque está muito longe do apogeu.</a:t>
            </a:r>
            <a:endParaRPr lang="pt-BR" dirty="0">
              <a:latin typeface="Times New Roman" panose="02020603050405020304" pitchFamily="18" charset="0"/>
              <a:ea typeface="Times New Roman" panose="02020603050405020304" pitchFamily="18" charset="0"/>
            </a:endParaRPr>
          </a:p>
          <a:p>
            <a:pPr algn="just" hangingPunct="0">
              <a:spcAft>
                <a:spcPts val="600"/>
              </a:spcAft>
            </a:pPr>
            <a:r>
              <a:rPr lang="pt-BR" sz="1800" dirty="0">
                <a:solidFill>
                  <a:srgbClr val="000000"/>
                </a:solidFill>
                <a:effectLst/>
                <a:latin typeface="Arial" panose="020B0604020202020204" pitchFamily="34" charset="0"/>
                <a:ea typeface="Times New Roman" panose="02020603050405020304" pitchFamily="18" charset="0"/>
              </a:rPr>
              <a:t>d) (  ) A </a:t>
            </a:r>
            <a:r>
              <a:rPr lang="pt-BR" sz="1800" dirty="0" err="1">
                <a:solidFill>
                  <a:srgbClr val="000000"/>
                </a:solidFill>
                <a:effectLst/>
                <a:latin typeface="Arial" panose="020B0604020202020204" pitchFamily="34" charset="0"/>
                <a:ea typeface="Times New Roman" panose="02020603050405020304" pitchFamily="18" charset="0"/>
              </a:rPr>
              <a:t>superlua</a:t>
            </a:r>
            <a:r>
              <a:rPr lang="pt-BR" sz="1800" dirty="0">
                <a:solidFill>
                  <a:srgbClr val="000000"/>
                </a:solidFill>
                <a:effectLst/>
                <a:latin typeface="Arial" panose="020B0604020202020204" pitchFamily="34" charset="0"/>
                <a:ea typeface="Times New Roman" panose="02020603050405020304" pitchFamily="18" charset="0"/>
              </a:rPr>
              <a:t> só ocorre em abril e maio de cada ano e deve estar no </a:t>
            </a:r>
            <a:r>
              <a:rPr lang="pt-BR" sz="1800">
                <a:solidFill>
                  <a:srgbClr val="000000"/>
                </a:solidFill>
                <a:effectLst/>
                <a:latin typeface="Arial" panose="020B0604020202020204" pitchFamily="34" charset="0"/>
                <a:ea typeface="Times New Roman" panose="02020603050405020304" pitchFamily="18" charset="0"/>
              </a:rPr>
              <a:t>perigeu.</a:t>
            </a:r>
            <a:endParaRPr lang="pt-BR" dirty="0">
              <a:latin typeface="Times New Roman" panose="02020603050405020304" pitchFamily="18" charset="0"/>
              <a:ea typeface="Times New Roman" panose="02020603050405020304" pitchFamily="18" charset="0"/>
            </a:endParaRPr>
          </a:p>
          <a:p>
            <a:pPr algn="just" hangingPunct="0">
              <a:spcAft>
                <a:spcPts val="600"/>
              </a:spcAft>
            </a:pPr>
            <a:r>
              <a:rPr lang="pt-BR" sz="1800">
                <a:solidFill>
                  <a:srgbClr val="000000"/>
                </a:solidFill>
                <a:effectLst/>
                <a:latin typeface="Arial" panose="020B0604020202020204" pitchFamily="34" charset="0"/>
                <a:ea typeface="Times New Roman" panose="02020603050405020304" pitchFamily="18" charset="0"/>
              </a:rPr>
              <a:t>e</a:t>
            </a:r>
            <a:r>
              <a:rPr lang="pt-BR" sz="1800" dirty="0">
                <a:solidFill>
                  <a:srgbClr val="000000"/>
                </a:solidFill>
                <a:effectLst/>
                <a:latin typeface="Arial" panose="020B0604020202020204" pitchFamily="34" charset="0"/>
                <a:ea typeface="Times New Roman" panose="02020603050405020304" pitchFamily="18" charset="0"/>
              </a:rPr>
              <a:t>) (  ) A </a:t>
            </a:r>
            <a:r>
              <a:rPr lang="pt-BR" sz="1800" dirty="0" err="1">
                <a:solidFill>
                  <a:srgbClr val="000000"/>
                </a:solidFill>
                <a:effectLst/>
                <a:latin typeface="Arial" panose="020B0604020202020204" pitchFamily="34" charset="0"/>
                <a:ea typeface="Times New Roman" panose="02020603050405020304" pitchFamily="18" charset="0"/>
              </a:rPr>
              <a:t>superlua</a:t>
            </a:r>
            <a:r>
              <a:rPr lang="pt-BR" sz="1800" dirty="0">
                <a:solidFill>
                  <a:srgbClr val="000000"/>
                </a:solidFill>
                <a:effectLst/>
                <a:latin typeface="Arial" panose="020B0604020202020204" pitchFamily="34" charset="0"/>
                <a:ea typeface="Times New Roman" panose="02020603050405020304" pitchFamily="18" charset="0"/>
              </a:rPr>
              <a:t> ocorre quando a Lua está no perigeu (ou perto dele) e está na fase Cheia.</a:t>
            </a:r>
            <a:endParaRPr lang="pt-BR" sz="1800" dirty="0">
              <a:effectLst/>
              <a:latin typeface="Times New Roman" panose="02020603050405020304" pitchFamily="18" charset="0"/>
              <a:ea typeface="Times New Roman" panose="02020603050405020304" pitchFamily="18" charset="0"/>
            </a:endParaRPr>
          </a:p>
        </p:txBody>
      </p:sp>
      <p:sp>
        <p:nvSpPr>
          <p:cNvPr id="3" name="Retângulo 2">
            <a:extLst>
              <a:ext uri="{FF2B5EF4-FFF2-40B4-BE49-F238E27FC236}">
                <a16:creationId xmlns:a16="http://schemas.microsoft.com/office/drawing/2014/main" id="{458D852E-7796-564C-6F8E-89ED1C5F4595}"/>
              </a:ext>
            </a:extLst>
          </p:cNvPr>
          <p:cNvSpPr/>
          <p:nvPr/>
        </p:nvSpPr>
        <p:spPr>
          <a:xfrm>
            <a:off x="1223990" y="1758276"/>
            <a:ext cx="357674" cy="384721"/>
          </a:xfrm>
          <a:prstGeom prst="rect">
            <a:avLst/>
          </a:prstGeom>
        </p:spPr>
        <p:txBody>
          <a:bodyPr wrap="square">
            <a:spAutoFit/>
          </a:bodyPr>
          <a:lstStyle/>
          <a:p>
            <a:r>
              <a:rPr lang="pt-PT" sz="1900" b="1" dirty="0">
                <a:solidFill>
                  <a:srgbClr val="FF0000"/>
                </a:solidFill>
                <a:latin typeface="Arial"/>
                <a:ea typeface="Times New Roman"/>
              </a:rPr>
              <a:t>X</a:t>
            </a:r>
            <a:endParaRPr lang="pt-BR" sz="1900" dirty="0"/>
          </a:p>
        </p:txBody>
      </p:sp>
    </p:spTree>
    <p:extLst>
      <p:ext uri="{BB962C8B-B14F-4D97-AF65-F5344CB8AC3E}">
        <p14:creationId xmlns:p14="http://schemas.microsoft.com/office/powerpoint/2010/main" val="305103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B5CE5D0-A54C-4F68-EFFC-2970A05E0BEF}"/>
              </a:ext>
            </a:extLst>
          </p:cNvPr>
          <p:cNvSpPr txBox="1"/>
          <p:nvPr/>
        </p:nvSpPr>
        <p:spPr>
          <a:xfrm>
            <a:off x="406921" y="432903"/>
            <a:ext cx="10822551" cy="1477328"/>
          </a:xfrm>
          <a:prstGeom prst="rect">
            <a:avLst/>
          </a:prstGeom>
          <a:noFill/>
        </p:spPr>
        <p:txBody>
          <a:bodyPr wrap="square">
            <a:spAutoFit/>
          </a:bodyPr>
          <a:lstStyle/>
          <a:p>
            <a:pPr algn="just"/>
            <a:r>
              <a:rPr lang="pt-BR" sz="1800" b="1" dirty="0">
                <a:effectLst/>
                <a:latin typeface="Arial" panose="020B0604020202020204" pitchFamily="34" charset="0"/>
                <a:ea typeface="Times New Roman" panose="02020603050405020304" pitchFamily="18" charset="0"/>
              </a:rPr>
              <a:t>Questão 16) (1 ponto) (0,2 cada acerto)</a:t>
            </a:r>
            <a:r>
              <a:rPr lang="pt-BR" sz="1800" b="1" i="1" dirty="0">
                <a:solidFill>
                  <a:srgbClr val="0070C0"/>
                </a:solidFill>
                <a:effectLst/>
                <a:latin typeface="Times New Roman" panose="02020603050405020304" pitchFamily="18"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A figura, abaixo, retirada do software </a:t>
            </a:r>
            <a:r>
              <a:rPr lang="pt-BR" sz="1800" dirty="0" err="1">
                <a:effectLst/>
                <a:latin typeface="Arial" panose="020B0604020202020204" pitchFamily="34" charset="0"/>
                <a:ea typeface="Times New Roman" panose="02020603050405020304" pitchFamily="18" charset="0"/>
              </a:rPr>
              <a:t>Stellarium</a:t>
            </a:r>
            <a:r>
              <a:rPr lang="pt-BR" sz="1800" dirty="0">
                <a:effectLst/>
                <a:latin typeface="Arial" panose="020B0604020202020204" pitchFamily="34" charset="0"/>
                <a:ea typeface="Times New Roman" panose="02020603050405020304" pitchFamily="18" charset="0"/>
              </a:rPr>
              <a:t> (www.stellarium.org), mostra o horizonte Leste (local onde nasce o Sol), no dia 26/05/21, noite da “</a:t>
            </a:r>
            <a:r>
              <a:rPr lang="pt-BR" sz="1800" dirty="0" err="1">
                <a:effectLst/>
                <a:latin typeface="Arial" panose="020B0604020202020204" pitchFamily="34" charset="0"/>
                <a:ea typeface="Times New Roman" panose="02020603050405020304" pitchFamily="18" charset="0"/>
              </a:rPr>
              <a:t>superlua</a:t>
            </a:r>
            <a:r>
              <a:rPr lang="pt-BR" sz="1800" dirty="0">
                <a:effectLst/>
                <a:latin typeface="Arial" panose="020B0604020202020204" pitchFamily="34" charset="0"/>
                <a:ea typeface="Times New Roman" panose="02020603050405020304" pitchFamily="18" charset="0"/>
              </a:rPr>
              <a:t> Cheia”, conforme vista na cidade do Rio de Janeiro, às 20h. Todos os planetas, além do Sol e da Lua, se movem numa “rodovia estelar” (ou perto dela) chamada de Eclíptica da Data, mostrada na figura</a:t>
            </a:r>
            <a:endParaRPr lang="pt-BR" dirty="0"/>
          </a:p>
        </p:txBody>
      </p:sp>
      <p:pic>
        <p:nvPicPr>
          <p:cNvPr id="8" name="Imagem 7" descr="Diagrama&#10;&#10;Descrição gerada automaticamente">
            <a:extLst>
              <a:ext uri="{FF2B5EF4-FFF2-40B4-BE49-F238E27FC236}">
                <a16:creationId xmlns:a16="http://schemas.microsoft.com/office/drawing/2014/main" id="{9FF7C563-F684-D716-95DD-E2629782B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073" y="1910231"/>
            <a:ext cx="8136904" cy="4242678"/>
          </a:xfrm>
          <a:prstGeom prst="rect">
            <a:avLst/>
          </a:prstGeom>
        </p:spPr>
      </p:pic>
    </p:spTree>
    <p:extLst>
      <p:ext uri="{BB962C8B-B14F-4D97-AF65-F5344CB8AC3E}">
        <p14:creationId xmlns:p14="http://schemas.microsoft.com/office/powerpoint/2010/main" val="532447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2E09B95-EE16-0F7F-29F5-EA1D149EC5A7}"/>
              </a:ext>
            </a:extLst>
          </p:cNvPr>
          <p:cNvSpPr txBox="1"/>
          <p:nvPr/>
        </p:nvSpPr>
        <p:spPr>
          <a:xfrm>
            <a:off x="118889" y="692696"/>
            <a:ext cx="11233248" cy="4003340"/>
          </a:xfrm>
          <a:prstGeom prst="rect">
            <a:avLst/>
          </a:prstGeom>
          <a:noFill/>
        </p:spPr>
        <p:txBody>
          <a:bodyPr wrap="square">
            <a:spAutoFit/>
          </a:bodyPr>
          <a:lstStyle/>
          <a:p>
            <a:pPr indent="449580" algn="just" hangingPunct="0">
              <a:lnSpc>
                <a:spcPct val="115000"/>
              </a:lnSpc>
            </a:pPr>
            <a:r>
              <a:rPr lang="pt-BR" dirty="0">
                <a:effectLst/>
                <a:latin typeface="Arial" panose="020B0604020202020204" pitchFamily="34" charset="0"/>
                <a:ea typeface="Times New Roman" panose="02020603050405020304" pitchFamily="18" charset="0"/>
              </a:rPr>
              <a:t>Baseado na figura, coloque </a:t>
            </a:r>
            <a:r>
              <a:rPr lang="pt-BR" b="1" dirty="0">
                <a:effectLst/>
                <a:latin typeface="Arial" panose="020B0604020202020204" pitchFamily="34" charset="0"/>
                <a:ea typeface="Times New Roman" panose="02020603050405020304" pitchFamily="18" charset="0"/>
              </a:rPr>
              <a:t>F</a:t>
            </a:r>
            <a:r>
              <a:rPr lang="pt-BR" dirty="0">
                <a:effectLst/>
                <a:latin typeface="Arial" panose="020B0604020202020204" pitchFamily="34" charset="0"/>
                <a:ea typeface="Times New Roman" panose="02020603050405020304" pitchFamily="18" charset="0"/>
              </a:rPr>
              <a:t> (Falso) ou </a:t>
            </a:r>
            <a:r>
              <a:rPr lang="pt-BR" b="1" dirty="0">
                <a:effectLst/>
                <a:latin typeface="Arial" panose="020B0604020202020204" pitchFamily="34" charset="0"/>
                <a:ea typeface="Times New Roman" panose="02020603050405020304" pitchFamily="18" charset="0"/>
              </a:rPr>
              <a:t>V</a:t>
            </a:r>
            <a:r>
              <a:rPr lang="pt-BR" dirty="0">
                <a:effectLst/>
                <a:latin typeface="Arial" panose="020B0604020202020204" pitchFamily="34" charset="0"/>
                <a:ea typeface="Times New Roman" panose="02020603050405020304" pitchFamily="18" charset="0"/>
              </a:rPr>
              <a:t> (Verdadeiro) nas afirmações abaixo.</a:t>
            </a:r>
            <a:endParaRPr lang="pt-BR" dirty="0">
              <a:effectLst/>
              <a:latin typeface="Times New Roman" panose="02020603050405020304" pitchFamily="18" charset="0"/>
              <a:ea typeface="Times New Roman" panose="02020603050405020304" pitchFamily="18" charset="0"/>
            </a:endParaRPr>
          </a:p>
          <a:p>
            <a:pPr marL="450215" indent="-635" hangingPunct="0">
              <a:lnSpc>
                <a:spcPct val="150000"/>
              </a:lnSpc>
            </a:pPr>
            <a:r>
              <a:rPr lang="pt-BR" b="1" dirty="0">
                <a:solidFill>
                  <a:srgbClr val="FF0000"/>
                </a:solidFill>
                <a:effectLst/>
                <a:latin typeface="Arial" panose="020B0604020202020204" pitchFamily="34" charset="0"/>
                <a:ea typeface="Times New Roman" panose="02020603050405020304" pitchFamily="18" charset="0"/>
              </a:rPr>
              <a:t> </a:t>
            </a:r>
            <a:endParaRPr lang="pt-BR" dirty="0">
              <a:effectLst/>
              <a:latin typeface="Times New Roman" panose="02020603050405020304" pitchFamily="18" charset="0"/>
              <a:ea typeface="Times New Roman" panose="02020603050405020304" pitchFamily="18" charset="0"/>
            </a:endParaRPr>
          </a:p>
          <a:p>
            <a:pPr indent="449580" algn="just" hangingPunct="0">
              <a:lnSpc>
                <a:spcPct val="115000"/>
              </a:lnSpc>
            </a:pPr>
            <a:r>
              <a:rPr lang="pt-BR" dirty="0">
                <a:solidFill>
                  <a:srgbClr val="FF0000"/>
                </a:solidFill>
                <a:effectLst/>
                <a:latin typeface="Arial" panose="020B0604020202020204" pitchFamily="34" charset="0"/>
                <a:ea typeface="Times New Roman" panose="02020603050405020304" pitchFamily="18" charset="0"/>
              </a:rPr>
              <a:t> </a:t>
            </a:r>
            <a:endParaRPr lang="pt-BR" dirty="0">
              <a:effectLst/>
              <a:latin typeface="Times New Roman" panose="02020603050405020304" pitchFamily="18" charset="0"/>
              <a:ea typeface="Times New Roman" panose="02020603050405020304" pitchFamily="18" charset="0"/>
            </a:endParaRPr>
          </a:p>
          <a:p>
            <a:pPr marL="450215" indent="-635"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a) (   ) A Lua nasceu ao norte do Ponto Cardeal Leste.</a:t>
            </a:r>
            <a:endParaRPr lang="pt-BR" dirty="0">
              <a:effectLst/>
              <a:latin typeface="Times New Roman" panose="02020603050405020304" pitchFamily="18" charset="0"/>
              <a:ea typeface="Times New Roman" panose="02020603050405020304" pitchFamily="18" charset="0"/>
            </a:endParaRPr>
          </a:p>
          <a:p>
            <a:pPr marL="990600" indent="-541020"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b) (   ) Como a Lua nasce cada dia cerca de 50 minutos mais tarde, no dia seguinte, na mesma hora, ela estará na constelação de Escorpião ou Libra.</a:t>
            </a:r>
            <a:endParaRPr lang="pt-BR" dirty="0">
              <a:effectLst/>
              <a:latin typeface="Times New Roman" panose="02020603050405020304" pitchFamily="18" charset="0"/>
              <a:ea typeface="Times New Roman" panose="02020603050405020304" pitchFamily="18" charset="0"/>
            </a:endParaRPr>
          </a:p>
          <a:p>
            <a:pPr marL="990600" indent="-541020"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c) (   ) Como a Lua nasce cada dia cerca de 50 minutos mais tarde, no dia seguinte,  na mesma hora, ela estará na constelação de Sagitário.</a:t>
            </a:r>
            <a:endParaRPr lang="pt-BR" dirty="0">
              <a:effectLst/>
              <a:latin typeface="Times New Roman" panose="02020603050405020304" pitchFamily="18" charset="0"/>
              <a:ea typeface="Times New Roman" panose="02020603050405020304" pitchFamily="18" charset="0"/>
            </a:endParaRPr>
          </a:p>
          <a:p>
            <a:pPr marL="990600" indent="-541020"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d) (   ) A Lua está cruzando a constelação de </a:t>
            </a:r>
            <a:r>
              <a:rPr lang="pt-BR" dirty="0" err="1">
                <a:solidFill>
                  <a:srgbClr val="000000"/>
                </a:solidFill>
                <a:effectLst/>
                <a:latin typeface="Arial" panose="020B0604020202020204" pitchFamily="34" charset="0"/>
                <a:ea typeface="Times New Roman" panose="02020603050405020304" pitchFamily="18" charset="0"/>
              </a:rPr>
              <a:t>Ofiúco</a:t>
            </a:r>
            <a:r>
              <a:rPr lang="pt-BR" dirty="0">
                <a:solidFill>
                  <a:srgbClr val="000000"/>
                </a:solidFill>
                <a:effectLst/>
                <a:latin typeface="Arial" panose="020B0604020202020204" pitchFamily="34" charset="0"/>
                <a:ea typeface="Times New Roman" panose="02020603050405020304" pitchFamily="18" charset="0"/>
              </a:rPr>
              <a:t>.</a:t>
            </a:r>
            <a:endParaRPr lang="pt-BR" dirty="0">
              <a:effectLst/>
              <a:latin typeface="Times New Roman" panose="02020603050405020304" pitchFamily="18" charset="0"/>
              <a:ea typeface="Times New Roman" panose="02020603050405020304" pitchFamily="18" charset="0"/>
            </a:endParaRPr>
          </a:p>
          <a:p>
            <a:pPr marL="990600" indent="-541020"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e) (   ) A Lua nasceu ao sul do Ponto Cardeal Leste.</a:t>
            </a:r>
            <a:endParaRPr lang="pt-BR"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9D39E7C0-19D7-7BDB-B831-7C38B617F697}"/>
              </a:ext>
            </a:extLst>
          </p:cNvPr>
          <p:cNvSpPr txBox="1"/>
          <p:nvPr/>
        </p:nvSpPr>
        <p:spPr>
          <a:xfrm>
            <a:off x="947824" y="1841661"/>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294DCB1F-5A39-E2FA-2384-563DE3AD7B0B}"/>
              </a:ext>
            </a:extLst>
          </p:cNvPr>
          <p:cNvSpPr txBox="1"/>
          <p:nvPr/>
        </p:nvSpPr>
        <p:spPr>
          <a:xfrm>
            <a:off x="947823" y="2251093"/>
            <a:ext cx="288032" cy="369332"/>
          </a:xfrm>
          <a:prstGeom prst="rect">
            <a:avLst/>
          </a:prstGeom>
          <a:noFill/>
        </p:spPr>
        <p:txBody>
          <a:bodyPr wrap="square" rtlCol="0">
            <a:spAutoFit/>
          </a:bodyPr>
          <a:lstStyle/>
          <a:p>
            <a:r>
              <a:rPr lang="pt-BR" dirty="0">
                <a:solidFill>
                  <a:srgbClr val="FF0000"/>
                </a:solidFill>
              </a:rPr>
              <a:t>V</a:t>
            </a:r>
          </a:p>
        </p:txBody>
      </p:sp>
      <p:sp>
        <p:nvSpPr>
          <p:cNvPr id="5" name="CaixaDeTexto 4">
            <a:extLst>
              <a:ext uri="{FF2B5EF4-FFF2-40B4-BE49-F238E27FC236}">
                <a16:creationId xmlns:a16="http://schemas.microsoft.com/office/drawing/2014/main" id="{77C017C1-978E-CBCE-7227-DE07F20EF405}"/>
              </a:ext>
            </a:extLst>
          </p:cNvPr>
          <p:cNvSpPr txBox="1"/>
          <p:nvPr/>
        </p:nvSpPr>
        <p:spPr>
          <a:xfrm>
            <a:off x="934176" y="3083606"/>
            <a:ext cx="288032" cy="369332"/>
          </a:xfrm>
          <a:prstGeom prst="rect">
            <a:avLst/>
          </a:prstGeom>
          <a:noFill/>
        </p:spPr>
        <p:txBody>
          <a:bodyPr wrap="square" rtlCol="0">
            <a:spAutoFit/>
          </a:bodyPr>
          <a:lstStyle/>
          <a:p>
            <a:r>
              <a:rPr lang="pt-BR" dirty="0">
                <a:solidFill>
                  <a:srgbClr val="FF0000"/>
                </a:solidFill>
              </a:rPr>
              <a:t>V</a:t>
            </a:r>
          </a:p>
        </p:txBody>
      </p:sp>
      <p:sp>
        <p:nvSpPr>
          <p:cNvPr id="6" name="CaixaDeTexto 5">
            <a:extLst>
              <a:ext uri="{FF2B5EF4-FFF2-40B4-BE49-F238E27FC236}">
                <a16:creationId xmlns:a16="http://schemas.microsoft.com/office/drawing/2014/main" id="{ACA49346-A270-908D-E1D0-FBA7F26BA821}"/>
              </a:ext>
            </a:extLst>
          </p:cNvPr>
          <p:cNvSpPr txBox="1"/>
          <p:nvPr/>
        </p:nvSpPr>
        <p:spPr>
          <a:xfrm>
            <a:off x="961471" y="3894267"/>
            <a:ext cx="288032" cy="369332"/>
          </a:xfrm>
          <a:prstGeom prst="rect">
            <a:avLst/>
          </a:prstGeom>
          <a:noFill/>
        </p:spPr>
        <p:txBody>
          <a:bodyPr wrap="square" rtlCol="0">
            <a:spAutoFit/>
          </a:bodyPr>
          <a:lstStyle/>
          <a:p>
            <a:r>
              <a:rPr lang="pt-BR" dirty="0">
                <a:solidFill>
                  <a:srgbClr val="FF0000"/>
                </a:solidFill>
              </a:rPr>
              <a:t>F</a:t>
            </a:r>
          </a:p>
        </p:txBody>
      </p:sp>
      <p:sp>
        <p:nvSpPr>
          <p:cNvPr id="7" name="CaixaDeTexto 6">
            <a:extLst>
              <a:ext uri="{FF2B5EF4-FFF2-40B4-BE49-F238E27FC236}">
                <a16:creationId xmlns:a16="http://schemas.microsoft.com/office/drawing/2014/main" id="{09366997-9760-FCC9-2F24-FBB9010F94FB}"/>
              </a:ext>
            </a:extLst>
          </p:cNvPr>
          <p:cNvSpPr txBox="1"/>
          <p:nvPr/>
        </p:nvSpPr>
        <p:spPr>
          <a:xfrm>
            <a:off x="961471" y="4303700"/>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7140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147338A-506D-D860-50B9-E3697CD023B0}"/>
              </a:ext>
            </a:extLst>
          </p:cNvPr>
          <p:cNvSpPr txBox="1"/>
          <p:nvPr/>
        </p:nvSpPr>
        <p:spPr>
          <a:xfrm>
            <a:off x="478929" y="476672"/>
            <a:ext cx="10945216" cy="1477328"/>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Questão 17) (1 ponto) (0,2 cada acerto)</a:t>
            </a:r>
            <a:r>
              <a:rPr lang="pt-BR" sz="1800" b="1" dirty="0">
                <a:effectLst/>
                <a:latin typeface="Times New Roman" panose="02020603050405020304" pitchFamily="18"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A figura, abaixo, retirada do software </a:t>
            </a:r>
            <a:r>
              <a:rPr lang="pt-BR" sz="1800" dirty="0" err="1">
                <a:effectLst/>
                <a:latin typeface="Arial" panose="020B0604020202020204" pitchFamily="34" charset="0"/>
                <a:ea typeface="Times New Roman" panose="02020603050405020304" pitchFamily="18" charset="0"/>
              </a:rPr>
              <a:t>Stellarium</a:t>
            </a:r>
            <a:r>
              <a:rPr lang="pt-BR" sz="1800" dirty="0">
                <a:effectLst/>
                <a:latin typeface="Arial" panose="020B0604020202020204" pitchFamily="34" charset="0"/>
                <a:ea typeface="Times New Roman" panose="02020603050405020304" pitchFamily="18" charset="0"/>
              </a:rPr>
              <a:t> (www.stellarium.org), mostra o horizonte Leste (local onde nasce o Sol), no dia 26/05/21, noite da “</a:t>
            </a:r>
            <a:r>
              <a:rPr lang="pt-BR" sz="1800" dirty="0" err="1">
                <a:effectLst/>
                <a:latin typeface="Arial" panose="020B0604020202020204" pitchFamily="34" charset="0"/>
                <a:ea typeface="Times New Roman" panose="02020603050405020304" pitchFamily="18" charset="0"/>
              </a:rPr>
              <a:t>superlua</a:t>
            </a:r>
            <a:r>
              <a:rPr lang="pt-BR" sz="1800" dirty="0">
                <a:effectLst/>
                <a:latin typeface="Arial" panose="020B0604020202020204" pitchFamily="34" charset="0"/>
                <a:ea typeface="Times New Roman" panose="02020603050405020304" pitchFamily="18" charset="0"/>
              </a:rPr>
              <a:t> Cheia”, conforme vista na cidade do Rio de Janeiro, às 20h. Todos os planetas, além do Sol e da Lua, se movem numa “rodovia estelar” (ou perto dela) chamada de Eclíptica da Data, mostrada na figura.</a:t>
            </a:r>
            <a:endParaRPr lang="pt-BR" sz="1800" dirty="0">
              <a:effectLst/>
              <a:latin typeface="Times New Roman" panose="02020603050405020304" pitchFamily="18" charset="0"/>
              <a:ea typeface="Times New Roman" panose="02020603050405020304" pitchFamily="18" charset="0"/>
            </a:endParaRPr>
          </a:p>
        </p:txBody>
      </p:sp>
      <p:pic>
        <p:nvPicPr>
          <p:cNvPr id="5" name="Imagem 4" descr="Diagrama&#10;&#10;Descrição gerada automaticamente">
            <a:extLst>
              <a:ext uri="{FF2B5EF4-FFF2-40B4-BE49-F238E27FC236}">
                <a16:creationId xmlns:a16="http://schemas.microsoft.com/office/drawing/2014/main" id="{9320EEA8-57A4-FCBB-5886-B3DCA8F87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089" y="1973508"/>
            <a:ext cx="7704856" cy="4178905"/>
          </a:xfrm>
          <a:prstGeom prst="rect">
            <a:avLst/>
          </a:prstGeom>
        </p:spPr>
      </p:pic>
    </p:spTree>
    <p:extLst>
      <p:ext uri="{BB962C8B-B14F-4D97-AF65-F5344CB8AC3E}">
        <p14:creationId xmlns:p14="http://schemas.microsoft.com/office/powerpoint/2010/main" val="663173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A702372-882A-7E56-5833-85C595B69E3C}"/>
              </a:ext>
            </a:extLst>
          </p:cNvPr>
          <p:cNvSpPr txBox="1"/>
          <p:nvPr/>
        </p:nvSpPr>
        <p:spPr>
          <a:xfrm>
            <a:off x="550937" y="692696"/>
            <a:ext cx="10009112" cy="3177665"/>
          </a:xfrm>
          <a:prstGeom prst="rect">
            <a:avLst/>
          </a:prstGeom>
          <a:noFill/>
        </p:spPr>
        <p:txBody>
          <a:bodyPr wrap="square">
            <a:spAutoFit/>
          </a:bodyPr>
          <a:lstStyle/>
          <a:p>
            <a:pPr indent="449580" algn="just" hangingPunct="0">
              <a:lnSpc>
                <a:spcPct val="115000"/>
              </a:lnSpc>
            </a:pPr>
            <a:r>
              <a:rPr lang="pt-BR" dirty="0">
                <a:effectLst/>
                <a:latin typeface="Arial" panose="020B0604020202020204" pitchFamily="34" charset="0"/>
                <a:ea typeface="Times New Roman" panose="02020603050405020304" pitchFamily="18" charset="0"/>
              </a:rPr>
              <a:t>Baseado na figura, coloque </a:t>
            </a:r>
            <a:r>
              <a:rPr lang="pt-BR" b="1" dirty="0">
                <a:effectLst/>
                <a:latin typeface="Arial" panose="020B0604020202020204" pitchFamily="34" charset="0"/>
                <a:ea typeface="Times New Roman" panose="02020603050405020304" pitchFamily="18" charset="0"/>
              </a:rPr>
              <a:t>F</a:t>
            </a:r>
            <a:r>
              <a:rPr lang="pt-BR" dirty="0">
                <a:effectLst/>
                <a:latin typeface="Arial" panose="020B0604020202020204" pitchFamily="34" charset="0"/>
                <a:ea typeface="Times New Roman" panose="02020603050405020304" pitchFamily="18" charset="0"/>
              </a:rPr>
              <a:t> (Falso) ou </a:t>
            </a:r>
            <a:r>
              <a:rPr lang="pt-BR" b="1" dirty="0">
                <a:effectLst/>
                <a:latin typeface="Arial" panose="020B0604020202020204" pitchFamily="34" charset="0"/>
                <a:ea typeface="Times New Roman" panose="02020603050405020304" pitchFamily="18" charset="0"/>
              </a:rPr>
              <a:t>V</a:t>
            </a:r>
            <a:r>
              <a:rPr lang="pt-BR" dirty="0">
                <a:effectLst/>
                <a:latin typeface="Arial" panose="020B0604020202020204" pitchFamily="34" charset="0"/>
                <a:ea typeface="Times New Roman" panose="02020603050405020304" pitchFamily="18" charset="0"/>
              </a:rPr>
              <a:t> (Verdadeiro) nas afirmações abaixo.</a:t>
            </a:r>
            <a:endParaRPr lang="pt-BR" dirty="0">
              <a:effectLst/>
              <a:latin typeface="Times New Roman" panose="02020603050405020304" pitchFamily="18" charset="0"/>
              <a:ea typeface="Times New Roman" panose="02020603050405020304" pitchFamily="18" charset="0"/>
            </a:endParaRPr>
          </a:p>
          <a:p>
            <a:pPr marL="450215" indent="-635" hangingPunct="0">
              <a:lnSpc>
                <a:spcPct val="150000"/>
              </a:lnSpc>
            </a:pPr>
            <a:r>
              <a:rPr lang="pt-BR" b="1" dirty="0">
                <a:solidFill>
                  <a:srgbClr val="FF0000"/>
                </a:solidFill>
                <a:effectLst/>
                <a:latin typeface="Arial" panose="020B0604020202020204" pitchFamily="34" charset="0"/>
                <a:ea typeface="Times New Roman" panose="02020603050405020304" pitchFamily="18" charset="0"/>
              </a:rPr>
              <a:t> </a:t>
            </a:r>
            <a:endParaRPr lang="pt-BR" dirty="0">
              <a:effectLst/>
              <a:latin typeface="Times New Roman" panose="02020603050405020304" pitchFamily="18" charset="0"/>
              <a:ea typeface="Times New Roman" panose="02020603050405020304" pitchFamily="18" charset="0"/>
            </a:endParaRPr>
          </a:p>
          <a:p>
            <a:pPr indent="449580" algn="just" hangingPunct="0">
              <a:lnSpc>
                <a:spcPct val="115000"/>
              </a:lnSpc>
            </a:pPr>
            <a:r>
              <a:rPr lang="pt-BR" dirty="0">
                <a:solidFill>
                  <a:srgbClr val="FF0000"/>
                </a:solidFill>
                <a:effectLst/>
                <a:latin typeface="Arial" panose="020B0604020202020204" pitchFamily="34" charset="0"/>
                <a:ea typeface="Times New Roman" panose="02020603050405020304" pitchFamily="18" charset="0"/>
              </a:rPr>
              <a:t> </a:t>
            </a:r>
            <a:r>
              <a:rPr lang="pt-BR" dirty="0">
                <a:solidFill>
                  <a:srgbClr val="000000"/>
                </a:solidFill>
                <a:effectLst/>
                <a:latin typeface="Arial" panose="020B0604020202020204" pitchFamily="34" charset="0"/>
                <a:ea typeface="Times New Roman" panose="02020603050405020304" pitchFamily="18" charset="0"/>
              </a:rPr>
              <a:t>a) (   ) A Lua nasceu ao sul do Ponto Colateral Nordeste.</a:t>
            </a:r>
            <a:endParaRPr lang="pt-BR" dirty="0">
              <a:effectLst/>
              <a:latin typeface="Times New Roman" panose="02020603050405020304" pitchFamily="18" charset="0"/>
              <a:ea typeface="Times New Roman" panose="02020603050405020304" pitchFamily="18" charset="0"/>
            </a:endParaRPr>
          </a:p>
          <a:p>
            <a:pPr marL="990600" indent="-541020"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b) (   ) A Lua está se pondo entre o Ponto Cardeal Leste e o Ponto Colateral Sudeste.</a:t>
            </a:r>
            <a:endParaRPr lang="pt-BR" dirty="0">
              <a:effectLst/>
              <a:latin typeface="Times New Roman" panose="02020603050405020304" pitchFamily="18" charset="0"/>
              <a:ea typeface="Times New Roman" panose="02020603050405020304" pitchFamily="18" charset="0"/>
            </a:endParaRPr>
          </a:p>
          <a:p>
            <a:pPr marL="990600" indent="-541020"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c) (   ) Como a Lua nasce cada dia cerca de 50 minutos mais tarde, no dia seguinte ela estará, na mesma hora, mais perto do horizonte.</a:t>
            </a:r>
            <a:endParaRPr lang="pt-BR" dirty="0">
              <a:effectLst/>
              <a:latin typeface="Times New Roman" panose="02020603050405020304" pitchFamily="18" charset="0"/>
              <a:ea typeface="Times New Roman" panose="02020603050405020304" pitchFamily="18" charset="0"/>
            </a:endParaRPr>
          </a:p>
          <a:p>
            <a:pPr marL="990600" indent="-541020"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d) (   ) Como é uma noite de “</a:t>
            </a:r>
            <a:r>
              <a:rPr lang="pt-BR" dirty="0" err="1">
                <a:solidFill>
                  <a:srgbClr val="000000"/>
                </a:solidFill>
                <a:effectLst/>
                <a:latin typeface="Arial" panose="020B0604020202020204" pitchFamily="34" charset="0"/>
                <a:ea typeface="Times New Roman" panose="02020603050405020304" pitchFamily="18" charset="0"/>
              </a:rPr>
              <a:t>superlua</a:t>
            </a:r>
            <a:r>
              <a:rPr lang="pt-BR" dirty="0">
                <a:solidFill>
                  <a:srgbClr val="000000"/>
                </a:solidFill>
                <a:effectLst/>
                <a:latin typeface="Arial" panose="020B0604020202020204" pitchFamily="34" charset="0"/>
                <a:ea typeface="Times New Roman" panose="02020603050405020304" pitchFamily="18" charset="0"/>
              </a:rPr>
              <a:t> Cheia”, ela está na fase Cheia.</a:t>
            </a:r>
            <a:endParaRPr lang="pt-BR" dirty="0">
              <a:latin typeface="Times New Roman" panose="02020603050405020304" pitchFamily="18" charset="0"/>
              <a:ea typeface="Times New Roman" panose="02020603050405020304" pitchFamily="18" charset="0"/>
            </a:endParaRPr>
          </a:p>
          <a:p>
            <a:pPr marL="990600" indent="-541020"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e) (   ) A Lua nasceu ao norte do Ponto Cardeal Leste.</a:t>
            </a:r>
            <a:endParaRPr lang="pt-BR" dirty="0"/>
          </a:p>
        </p:txBody>
      </p:sp>
      <p:sp>
        <p:nvSpPr>
          <p:cNvPr id="2" name="CaixaDeTexto 1">
            <a:extLst>
              <a:ext uri="{FF2B5EF4-FFF2-40B4-BE49-F238E27FC236}">
                <a16:creationId xmlns:a16="http://schemas.microsoft.com/office/drawing/2014/main" id="{12D8540A-84BF-0055-8637-52E27E6CB9D0}"/>
              </a:ext>
            </a:extLst>
          </p:cNvPr>
          <p:cNvSpPr txBox="1"/>
          <p:nvPr/>
        </p:nvSpPr>
        <p:spPr>
          <a:xfrm>
            <a:off x="1439143" y="1459523"/>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D9F24789-1F29-A45E-0A3E-55325B5DD701}"/>
              </a:ext>
            </a:extLst>
          </p:cNvPr>
          <p:cNvSpPr txBox="1"/>
          <p:nvPr/>
        </p:nvSpPr>
        <p:spPr>
          <a:xfrm>
            <a:off x="1370904" y="1828013"/>
            <a:ext cx="288032" cy="369332"/>
          </a:xfrm>
          <a:prstGeom prst="rect">
            <a:avLst/>
          </a:prstGeom>
          <a:noFill/>
        </p:spPr>
        <p:txBody>
          <a:bodyPr wrap="square" rtlCol="0">
            <a:spAutoFit/>
          </a:bodyPr>
          <a:lstStyle/>
          <a:p>
            <a:r>
              <a:rPr lang="pt-BR" dirty="0">
                <a:solidFill>
                  <a:srgbClr val="FF0000"/>
                </a:solidFill>
              </a:rPr>
              <a:t>V</a:t>
            </a:r>
          </a:p>
        </p:txBody>
      </p:sp>
      <p:sp>
        <p:nvSpPr>
          <p:cNvPr id="5" name="CaixaDeTexto 4">
            <a:extLst>
              <a:ext uri="{FF2B5EF4-FFF2-40B4-BE49-F238E27FC236}">
                <a16:creationId xmlns:a16="http://schemas.microsoft.com/office/drawing/2014/main" id="{3F55B11E-B8BF-77CE-808B-FE8296C47006}"/>
              </a:ext>
            </a:extLst>
          </p:cNvPr>
          <p:cNvSpPr txBox="1"/>
          <p:nvPr/>
        </p:nvSpPr>
        <p:spPr>
          <a:xfrm>
            <a:off x="1370904" y="2251093"/>
            <a:ext cx="288032" cy="369332"/>
          </a:xfrm>
          <a:prstGeom prst="rect">
            <a:avLst/>
          </a:prstGeom>
          <a:noFill/>
        </p:spPr>
        <p:txBody>
          <a:bodyPr wrap="square" rtlCol="0">
            <a:spAutoFit/>
          </a:bodyPr>
          <a:lstStyle/>
          <a:p>
            <a:r>
              <a:rPr lang="pt-BR" dirty="0">
                <a:solidFill>
                  <a:srgbClr val="FF0000"/>
                </a:solidFill>
              </a:rPr>
              <a:t>V</a:t>
            </a:r>
          </a:p>
        </p:txBody>
      </p:sp>
      <p:sp>
        <p:nvSpPr>
          <p:cNvPr id="6" name="CaixaDeTexto 5">
            <a:extLst>
              <a:ext uri="{FF2B5EF4-FFF2-40B4-BE49-F238E27FC236}">
                <a16:creationId xmlns:a16="http://schemas.microsoft.com/office/drawing/2014/main" id="{4974F88D-8362-F677-5E69-84C0263007CF}"/>
              </a:ext>
            </a:extLst>
          </p:cNvPr>
          <p:cNvSpPr txBox="1"/>
          <p:nvPr/>
        </p:nvSpPr>
        <p:spPr>
          <a:xfrm>
            <a:off x="1384552" y="3048106"/>
            <a:ext cx="288032" cy="369332"/>
          </a:xfrm>
          <a:prstGeom prst="rect">
            <a:avLst/>
          </a:prstGeom>
          <a:noFill/>
        </p:spPr>
        <p:txBody>
          <a:bodyPr wrap="square" rtlCol="0">
            <a:spAutoFit/>
          </a:bodyPr>
          <a:lstStyle/>
          <a:p>
            <a:r>
              <a:rPr lang="pt-BR" dirty="0">
                <a:solidFill>
                  <a:srgbClr val="FF0000"/>
                </a:solidFill>
              </a:rPr>
              <a:t>F</a:t>
            </a:r>
          </a:p>
        </p:txBody>
      </p:sp>
      <p:sp>
        <p:nvSpPr>
          <p:cNvPr id="7" name="CaixaDeTexto 6">
            <a:extLst>
              <a:ext uri="{FF2B5EF4-FFF2-40B4-BE49-F238E27FC236}">
                <a16:creationId xmlns:a16="http://schemas.microsoft.com/office/drawing/2014/main" id="{C5B2DF1D-A269-201A-22DF-97D6E62353A2}"/>
              </a:ext>
            </a:extLst>
          </p:cNvPr>
          <p:cNvSpPr txBox="1"/>
          <p:nvPr/>
        </p:nvSpPr>
        <p:spPr>
          <a:xfrm>
            <a:off x="1384552" y="3471187"/>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274764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91A1E6E-B56A-EC3C-1967-177A35769784}"/>
              </a:ext>
            </a:extLst>
          </p:cNvPr>
          <p:cNvSpPr txBox="1"/>
          <p:nvPr/>
        </p:nvSpPr>
        <p:spPr>
          <a:xfrm>
            <a:off x="622945" y="404664"/>
            <a:ext cx="10297144" cy="1477328"/>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Questão 18) (1 ponto) (0,2 cada acerto)</a:t>
            </a:r>
            <a:r>
              <a:rPr lang="pt-BR" sz="1800" b="1" dirty="0">
                <a:effectLst/>
                <a:latin typeface="Times New Roman" panose="02020603050405020304" pitchFamily="18"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A figura, abaixo, retirada do software </a:t>
            </a:r>
            <a:r>
              <a:rPr lang="pt-BR" sz="1800" dirty="0" err="1">
                <a:effectLst/>
                <a:latin typeface="Arial" panose="020B0604020202020204" pitchFamily="34" charset="0"/>
                <a:ea typeface="Times New Roman" panose="02020603050405020304" pitchFamily="18" charset="0"/>
              </a:rPr>
              <a:t>Stellarium</a:t>
            </a:r>
            <a:r>
              <a:rPr lang="pt-BR" sz="1800" dirty="0">
                <a:effectLst/>
                <a:latin typeface="Arial" panose="020B0604020202020204" pitchFamily="34" charset="0"/>
                <a:ea typeface="Times New Roman" panose="02020603050405020304" pitchFamily="18" charset="0"/>
              </a:rPr>
              <a:t> (www.stellarium.org), mostra o horizonte Leste (local onde nasce o Sol), no dia 26/05/21, noite da “</a:t>
            </a:r>
            <a:r>
              <a:rPr lang="pt-BR" sz="1800" dirty="0" err="1">
                <a:effectLst/>
                <a:latin typeface="Arial" panose="020B0604020202020204" pitchFamily="34" charset="0"/>
                <a:ea typeface="Times New Roman" panose="02020603050405020304" pitchFamily="18" charset="0"/>
              </a:rPr>
              <a:t>superlua</a:t>
            </a:r>
            <a:r>
              <a:rPr lang="pt-BR" sz="1800" dirty="0">
                <a:effectLst/>
                <a:latin typeface="Arial" panose="020B0604020202020204" pitchFamily="34" charset="0"/>
                <a:ea typeface="Times New Roman" panose="02020603050405020304" pitchFamily="18" charset="0"/>
              </a:rPr>
              <a:t> Cheia”, conforme vista na cidade do Rio de Janeiro, às 20h. Todos os planetas, além do Sol e da Lua, se movem numa “rodovia estelar” (ou perto dela) chamada de Eclíptica da Data, mostrada na figura.</a:t>
            </a:r>
            <a:endParaRPr lang="pt-BR" sz="1800" dirty="0">
              <a:effectLst/>
              <a:latin typeface="Times New Roman" panose="02020603050405020304" pitchFamily="18" charset="0"/>
              <a:ea typeface="Times New Roman" panose="02020603050405020304" pitchFamily="18" charset="0"/>
            </a:endParaRPr>
          </a:p>
        </p:txBody>
      </p:sp>
      <p:pic>
        <p:nvPicPr>
          <p:cNvPr id="5" name="Imagem 4" descr="Diagrama&#10;&#10;Descrição gerada automaticamente">
            <a:extLst>
              <a:ext uri="{FF2B5EF4-FFF2-40B4-BE49-F238E27FC236}">
                <a16:creationId xmlns:a16="http://schemas.microsoft.com/office/drawing/2014/main" id="{9AA6A79B-2057-8354-8E3E-A3752D57A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085" y="2060848"/>
            <a:ext cx="7776864" cy="4211471"/>
          </a:xfrm>
          <a:prstGeom prst="rect">
            <a:avLst/>
          </a:prstGeom>
        </p:spPr>
      </p:pic>
    </p:spTree>
    <p:extLst>
      <p:ext uri="{BB962C8B-B14F-4D97-AF65-F5344CB8AC3E}">
        <p14:creationId xmlns:p14="http://schemas.microsoft.com/office/powerpoint/2010/main" val="3493258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ED05934-D9B2-B2AB-1DA4-06F7E0326D09}"/>
              </a:ext>
            </a:extLst>
          </p:cNvPr>
          <p:cNvSpPr txBox="1"/>
          <p:nvPr/>
        </p:nvSpPr>
        <p:spPr>
          <a:xfrm>
            <a:off x="550937" y="620688"/>
            <a:ext cx="10081120" cy="3587842"/>
          </a:xfrm>
          <a:prstGeom prst="rect">
            <a:avLst/>
          </a:prstGeom>
          <a:noFill/>
        </p:spPr>
        <p:txBody>
          <a:bodyPr wrap="square">
            <a:spAutoFit/>
          </a:bodyPr>
          <a:lstStyle/>
          <a:p>
            <a:pPr indent="449580" algn="just" hangingPunct="0">
              <a:lnSpc>
                <a:spcPct val="115000"/>
              </a:lnSpc>
            </a:pPr>
            <a:r>
              <a:rPr lang="pt-BR" dirty="0">
                <a:effectLst/>
                <a:latin typeface="Arial" panose="020B0604020202020204" pitchFamily="34" charset="0"/>
                <a:ea typeface="Times New Roman" panose="02020603050405020304" pitchFamily="18" charset="0"/>
              </a:rPr>
              <a:t>Baseado na figura, coloque </a:t>
            </a:r>
            <a:r>
              <a:rPr lang="pt-BR" b="1" dirty="0">
                <a:effectLst/>
                <a:latin typeface="Arial" panose="020B0604020202020204" pitchFamily="34" charset="0"/>
                <a:ea typeface="Times New Roman" panose="02020603050405020304" pitchFamily="18" charset="0"/>
              </a:rPr>
              <a:t>F</a:t>
            </a:r>
            <a:r>
              <a:rPr lang="pt-BR" dirty="0">
                <a:effectLst/>
                <a:latin typeface="Arial" panose="020B0604020202020204" pitchFamily="34" charset="0"/>
                <a:ea typeface="Times New Roman" panose="02020603050405020304" pitchFamily="18" charset="0"/>
              </a:rPr>
              <a:t> (Falso) ou </a:t>
            </a:r>
            <a:r>
              <a:rPr lang="pt-BR" b="1" dirty="0">
                <a:effectLst/>
                <a:latin typeface="Arial" panose="020B0604020202020204" pitchFamily="34" charset="0"/>
                <a:ea typeface="Times New Roman" panose="02020603050405020304" pitchFamily="18" charset="0"/>
              </a:rPr>
              <a:t>V</a:t>
            </a:r>
            <a:r>
              <a:rPr lang="pt-BR" dirty="0">
                <a:effectLst/>
                <a:latin typeface="Arial" panose="020B0604020202020204" pitchFamily="34" charset="0"/>
                <a:ea typeface="Times New Roman" panose="02020603050405020304" pitchFamily="18" charset="0"/>
              </a:rPr>
              <a:t> (Verdadeiro) nas afirmações abaixo.</a:t>
            </a:r>
            <a:endParaRPr lang="pt-BR" dirty="0">
              <a:effectLst/>
              <a:latin typeface="Times New Roman" panose="02020603050405020304" pitchFamily="18" charset="0"/>
              <a:ea typeface="Times New Roman" panose="02020603050405020304" pitchFamily="18" charset="0"/>
            </a:endParaRPr>
          </a:p>
          <a:p>
            <a:pPr marL="450215" indent="-635" hangingPunct="0">
              <a:lnSpc>
                <a:spcPct val="150000"/>
              </a:lnSpc>
            </a:pPr>
            <a:r>
              <a:rPr lang="pt-BR" b="1" dirty="0">
                <a:solidFill>
                  <a:srgbClr val="FF0000"/>
                </a:solidFill>
                <a:effectLst/>
                <a:latin typeface="Arial" panose="020B0604020202020204" pitchFamily="34" charset="0"/>
                <a:ea typeface="Times New Roman" panose="02020603050405020304" pitchFamily="18" charset="0"/>
              </a:rPr>
              <a:t> </a:t>
            </a:r>
            <a:endParaRPr lang="pt-BR" dirty="0">
              <a:effectLst/>
              <a:latin typeface="Times New Roman" panose="02020603050405020304" pitchFamily="18" charset="0"/>
              <a:ea typeface="Times New Roman" panose="02020603050405020304" pitchFamily="18" charset="0"/>
            </a:endParaRPr>
          </a:p>
          <a:p>
            <a:pPr indent="449580" algn="just" hangingPunct="0">
              <a:lnSpc>
                <a:spcPct val="115000"/>
              </a:lnSpc>
            </a:pPr>
            <a:r>
              <a:rPr lang="pt-BR" b="1" dirty="0">
                <a:solidFill>
                  <a:srgbClr val="FF0000"/>
                </a:solidFill>
                <a:effectLst/>
                <a:latin typeface="Arial" panose="020B0604020202020204" pitchFamily="34" charset="0"/>
                <a:ea typeface="Times New Roman" panose="02020603050405020304" pitchFamily="18" charset="0"/>
              </a:rPr>
              <a:t> </a:t>
            </a:r>
            <a:r>
              <a:rPr lang="pt-BR" dirty="0">
                <a:solidFill>
                  <a:srgbClr val="000000"/>
                </a:solidFill>
                <a:effectLst/>
                <a:latin typeface="Arial" panose="020B0604020202020204" pitchFamily="34" charset="0"/>
                <a:ea typeface="Times New Roman" panose="02020603050405020304" pitchFamily="18" charset="0"/>
              </a:rPr>
              <a:t>a) (   ) A Lua está se pondo no lado Leste.</a:t>
            </a:r>
            <a:endParaRPr lang="pt-BR" dirty="0">
              <a:effectLst/>
              <a:latin typeface="Times New Roman" panose="02020603050405020304" pitchFamily="18" charset="0"/>
              <a:ea typeface="Times New Roman" panose="02020603050405020304" pitchFamily="18" charset="0"/>
            </a:endParaRPr>
          </a:p>
          <a:p>
            <a:pPr marL="990600" indent="-541020"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b) (   ) Como é uma noite de “</a:t>
            </a:r>
            <a:r>
              <a:rPr lang="pt-BR" dirty="0" err="1">
                <a:solidFill>
                  <a:srgbClr val="000000"/>
                </a:solidFill>
                <a:effectLst/>
                <a:latin typeface="Arial" panose="020B0604020202020204" pitchFamily="34" charset="0"/>
                <a:ea typeface="Times New Roman" panose="02020603050405020304" pitchFamily="18" charset="0"/>
              </a:rPr>
              <a:t>superlua</a:t>
            </a:r>
            <a:r>
              <a:rPr lang="pt-BR" dirty="0">
                <a:solidFill>
                  <a:srgbClr val="000000"/>
                </a:solidFill>
                <a:effectLst/>
                <a:latin typeface="Arial" panose="020B0604020202020204" pitchFamily="34" charset="0"/>
                <a:ea typeface="Times New Roman" panose="02020603050405020304" pitchFamily="18" charset="0"/>
              </a:rPr>
              <a:t> Cheia”, ela está na fase Cheia e na constelação de </a:t>
            </a:r>
            <a:r>
              <a:rPr lang="pt-BR" dirty="0" err="1">
                <a:solidFill>
                  <a:srgbClr val="000000"/>
                </a:solidFill>
                <a:effectLst/>
                <a:latin typeface="Arial" panose="020B0604020202020204" pitchFamily="34" charset="0"/>
                <a:ea typeface="Times New Roman" panose="02020603050405020304" pitchFamily="18" charset="0"/>
              </a:rPr>
              <a:t>Ofiúco</a:t>
            </a:r>
            <a:r>
              <a:rPr lang="pt-BR" dirty="0">
                <a:solidFill>
                  <a:srgbClr val="000000"/>
                </a:solidFill>
                <a:effectLst/>
                <a:latin typeface="Arial" panose="020B0604020202020204" pitchFamily="34" charset="0"/>
                <a:ea typeface="Times New Roman" panose="02020603050405020304" pitchFamily="18" charset="0"/>
              </a:rPr>
              <a:t>.</a:t>
            </a:r>
            <a:endParaRPr lang="pt-BR" dirty="0">
              <a:effectLst/>
              <a:latin typeface="Times New Roman" panose="02020603050405020304" pitchFamily="18" charset="0"/>
              <a:ea typeface="Times New Roman" panose="02020603050405020304" pitchFamily="18" charset="0"/>
            </a:endParaRPr>
          </a:p>
          <a:p>
            <a:pPr marL="990600" indent="-541020"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c) (   ) Como a Lua nasce cada dia cerca de 50 minutos mais tarde, no dia seguinte ela estará, na mesma hora, na constelação (“cercadinho”) de Sagitário.</a:t>
            </a:r>
            <a:endParaRPr lang="pt-BR" dirty="0">
              <a:effectLst/>
              <a:latin typeface="Times New Roman" panose="02020603050405020304" pitchFamily="18" charset="0"/>
              <a:ea typeface="Times New Roman" panose="02020603050405020304" pitchFamily="18" charset="0"/>
            </a:endParaRPr>
          </a:p>
          <a:p>
            <a:pPr marL="990600" indent="-541020"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d) (   ) A Lua está nascendo à leste do Ponto Colateral Sudeste.</a:t>
            </a:r>
            <a:endParaRPr lang="pt-BR" dirty="0">
              <a:effectLst/>
              <a:latin typeface="Times New Roman" panose="02020603050405020304" pitchFamily="18" charset="0"/>
              <a:ea typeface="Times New Roman" panose="02020603050405020304" pitchFamily="18" charset="0"/>
            </a:endParaRPr>
          </a:p>
          <a:p>
            <a:pPr marL="990600" indent="-541020"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e) (   ) Sendo uma “</a:t>
            </a:r>
            <a:r>
              <a:rPr lang="pt-BR" dirty="0" err="1">
                <a:solidFill>
                  <a:srgbClr val="000000"/>
                </a:solidFill>
                <a:effectLst/>
                <a:latin typeface="Arial" panose="020B0604020202020204" pitchFamily="34" charset="0"/>
                <a:ea typeface="Times New Roman" panose="02020603050405020304" pitchFamily="18" charset="0"/>
              </a:rPr>
              <a:t>superlua</a:t>
            </a:r>
            <a:r>
              <a:rPr lang="pt-BR" dirty="0">
                <a:solidFill>
                  <a:srgbClr val="000000"/>
                </a:solidFill>
                <a:effectLst/>
                <a:latin typeface="Arial" panose="020B0604020202020204" pitchFamily="34" charset="0"/>
                <a:ea typeface="Times New Roman" panose="02020603050405020304" pitchFamily="18" charset="0"/>
              </a:rPr>
              <a:t> Cheia”, ela está na fase nova sobre a Eclíptica da Data.</a:t>
            </a:r>
            <a:endParaRPr lang="pt-BR"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0445E587-8697-B40F-DF68-C46E9F8E8949}"/>
              </a:ext>
            </a:extLst>
          </p:cNvPr>
          <p:cNvSpPr txBox="1"/>
          <p:nvPr/>
        </p:nvSpPr>
        <p:spPr>
          <a:xfrm>
            <a:off x="1425495" y="1391285"/>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ABFEB7D5-A333-9FC4-708E-A2CD5E0B3EA3}"/>
              </a:ext>
            </a:extLst>
          </p:cNvPr>
          <p:cNvSpPr txBox="1"/>
          <p:nvPr/>
        </p:nvSpPr>
        <p:spPr>
          <a:xfrm>
            <a:off x="1370904" y="1773422"/>
            <a:ext cx="288032" cy="369332"/>
          </a:xfrm>
          <a:prstGeom prst="rect">
            <a:avLst/>
          </a:prstGeom>
          <a:noFill/>
        </p:spPr>
        <p:txBody>
          <a:bodyPr wrap="square" rtlCol="0">
            <a:spAutoFit/>
          </a:bodyPr>
          <a:lstStyle/>
          <a:p>
            <a:r>
              <a:rPr lang="pt-BR" dirty="0">
                <a:solidFill>
                  <a:srgbClr val="FF0000"/>
                </a:solidFill>
              </a:rPr>
              <a:t>V</a:t>
            </a:r>
          </a:p>
        </p:txBody>
      </p:sp>
      <p:sp>
        <p:nvSpPr>
          <p:cNvPr id="5" name="CaixaDeTexto 4">
            <a:extLst>
              <a:ext uri="{FF2B5EF4-FFF2-40B4-BE49-F238E27FC236}">
                <a16:creationId xmlns:a16="http://schemas.microsoft.com/office/drawing/2014/main" id="{19C6EEB6-CC09-75BF-31A2-32BD4BD67307}"/>
              </a:ext>
            </a:extLst>
          </p:cNvPr>
          <p:cNvSpPr txBox="1"/>
          <p:nvPr/>
        </p:nvSpPr>
        <p:spPr>
          <a:xfrm>
            <a:off x="1370904" y="2592287"/>
            <a:ext cx="288032" cy="369332"/>
          </a:xfrm>
          <a:prstGeom prst="rect">
            <a:avLst/>
          </a:prstGeom>
          <a:noFill/>
        </p:spPr>
        <p:txBody>
          <a:bodyPr wrap="square" rtlCol="0">
            <a:spAutoFit/>
          </a:bodyPr>
          <a:lstStyle/>
          <a:p>
            <a:r>
              <a:rPr lang="pt-BR" dirty="0">
                <a:solidFill>
                  <a:srgbClr val="FF0000"/>
                </a:solidFill>
              </a:rPr>
              <a:t>V</a:t>
            </a:r>
          </a:p>
        </p:txBody>
      </p:sp>
      <p:sp>
        <p:nvSpPr>
          <p:cNvPr id="6" name="CaixaDeTexto 5">
            <a:extLst>
              <a:ext uri="{FF2B5EF4-FFF2-40B4-BE49-F238E27FC236}">
                <a16:creationId xmlns:a16="http://schemas.microsoft.com/office/drawing/2014/main" id="{E08D3F7B-C788-3B64-AEC5-A16F90F3C260}"/>
              </a:ext>
            </a:extLst>
          </p:cNvPr>
          <p:cNvSpPr txBox="1"/>
          <p:nvPr/>
        </p:nvSpPr>
        <p:spPr>
          <a:xfrm>
            <a:off x="1384552" y="3416596"/>
            <a:ext cx="288032" cy="369332"/>
          </a:xfrm>
          <a:prstGeom prst="rect">
            <a:avLst/>
          </a:prstGeom>
          <a:noFill/>
        </p:spPr>
        <p:txBody>
          <a:bodyPr wrap="square" rtlCol="0">
            <a:spAutoFit/>
          </a:bodyPr>
          <a:lstStyle/>
          <a:p>
            <a:r>
              <a:rPr lang="pt-BR" dirty="0">
                <a:solidFill>
                  <a:srgbClr val="FF0000"/>
                </a:solidFill>
              </a:rPr>
              <a:t>F</a:t>
            </a:r>
          </a:p>
        </p:txBody>
      </p:sp>
      <p:sp>
        <p:nvSpPr>
          <p:cNvPr id="7" name="CaixaDeTexto 6">
            <a:extLst>
              <a:ext uri="{FF2B5EF4-FFF2-40B4-BE49-F238E27FC236}">
                <a16:creationId xmlns:a16="http://schemas.microsoft.com/office/drawing/2014/main" id="{DFDB5755-F159-E440-83E8-62B024BCAEC6}"/>
              </a:ext>
            </a:extLst>
          </p:cNvPr>
          <p:cNvSpPr txBox="1"/>
          <p:nvPr/>
        </p:nvSpPr>
        <p:spPr>
          <a:xfrm>
            <a:off x="1384552" y="3826028"/>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356816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ppt_w</p:attrName>
                                        </p:attrNameLst>
                                      </p:cBhvr>
                                      <p:tavLst>
                                        <p:tav tm="0" fmla="#ppt_w*sin(2.5*pi*$)">
                                          <p:val>
                                            <p:fltVal val="0"/>
                                          </p:val>
                                        </p:tav>
                                        <p:tav tm="100000">
                                          <p:val>
                                            <p:fltVal val="1"/>
                                          </p:val>
                                        </p:tav>
                                      </p:tavLst>
                                    </p:anim>
                                    <p:anim calcmode="lin" valueType="num">
                                      <p:cBhvr>
                                        <p:cTn id="30"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ppt_w</p:attrName>
                                        </p:attrNameLst>
                                      </p:cBhvr>
                                      <p:tavLst>
                                        <p:tav tm="0" fmla="#ppt_w*sin(2.5*pi*$)">
                                          <p:val>
                                            <p:fltVal val="0"/>
                                          </p:val>
                                        </p:tav>
                                        <p:tav tm="100000">
                                          <p:val>
                                            <p:fltVal val="1"/>
                                          </p:val>
                                        </p:tav>
                                      </p:tavLst>
                                    </p:anim>
                                    <p:anim calcmode="lin" valueType="num">
                                      <p:cBhvr>
                                        <p:cTn id="3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530EEF2-E6BA-3D5A-5DA1-F801D2B4E5A2}"/>
              </a:ext>
            </a:extLst>
          </p:cNvPr>
          <p:cNvSpPr txBox="1"/>
          <p:nvPr/>
        </p:nvSpPr>
        <p:spPr>
          <a:xfrm>
            <a:off x="406921" y="332656"/>
            <a:ext cx="11089232" cy="2585323"/>
          </a:xfrm>
          <a:prstGeom prst="rect">
            <a:avLst/>
          </a:prstGeom>
          <a:noFill/>
        </p:spPr>
        <p:txBody>
          <a:bodyPr wrap="square">
            <a:spAutoFit/>
          </a:bodyPr>
          <a:lstStyle/>
          <a:p>
            <a:pPr algn="just" hangingPunct="0"/>
            <a:r>
              <a:rPr lang="pt-BR" sz="1800" b="1" dirty="0">
                <a:solidFill>
                  <a:srgbClr val="000000"/>
                </a:solidFill>
                <a:effectLst/>
                <a:latin typeface="Arial" panose="020B0604020202020204" pitchFamily="34" charset="0"/>
                <a:ea typeface="Times New Roman" panose="02020603050405020304" pitchFamily="18" charset="0"/>
              </a:rPr>
              <a:t>Questão 19) (1 ponto) (0,2 cada acerto)</a:t>
            </a:r>
            <a:r>
              <a:rPr lang="pt-BR" sz="1800" b="1" dirty="0">
                <a:solidFill>
                  <a:srgbClr val="0070C0"/>
                </a:solidFill>
                <a:effectLst/>
                <a:latin typeface="Times New Roman" panose="02020603050405020304" pitchFamily="18"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A figura, abaixo, retirada do software </a:t>
            </a:r>
            <a:r>
              <a:rPr lang="pt-BR" sz="1800" dirty="0" err="1">
                <a:effectLst/>
                <a:latin typeface="Arial" panose="020B0604020202020204" pitchFamily="34" charset="0"/>
                <a:ea typeface="Times New Roman" panose="02020603050405020304" pitchFamily="18" charset="0"/>
              </a:rPr>
              <a:t>Stellarium</a:t>
            </a:r>
            <a:r>
              <a:rPr lang="pt-BR" sz="1800" dirty="0">
                <a:effectLst/>
                <a:latin typeface="Arial" panose="020B0604020202020204" pitchFamily="34" charset="0"/>
                <a:ea typeface="Times New Roman" panose="02020603050405020304" pitchFamily="18" charset="0"/>
              </a:rPr>
              <a:t> (www.stellarium.org), mostra o horizonte Sul, no dia 28/05/21, conforme visto na cidade do Rio de Janeiro, às 20h. O Equador Terrestre é o círculo que divide a Terra em Hemisfério Norte (HN) e  Hemisfério Sul (HS). O Equador Galáctico é um plano que divide a Galáxia em duas partes. A linha do Meridiano Local sai do Polo Geográfico Norte (PGN), passa no ponto onde você está e termina no Polo Geográfico Sul (PGS). Prolongando o eixo de rotação da Terra, ele “fura” o céu de um lado no Polo Celeste Norte (PCN) e do outro no Polo Celeste Sul (PCS). O Meridiano Celeste Local sai do PCN, passa pelo zênite (ponto sobre sua cabeça, mas no céu) e termina no PCS. O Círculo Circumpolar mostra as estrelas que estão sempre acima da linha do horizonte.</a:t>
            </a:r>
            <a:endParaRPr lang="pt-BR" sz="1800" dirty="0">
              <a:effectLst/>
              <a:latin typeface="Times New Roman" panose="02020603050405020304" pitchFamily="18" charset="0"/>
              <a:ea typeface="Times New Roman" panose="02020603050405020304" pitchFamily="18" charset="0"/>
            </a:endParaRPr>
          </a:p>
        </p:txBody>
      </p:sp>
      <p:pic>
        <p:nvPicPr>
          <p:cNvPr id="8" name="Imagem 7" descr="Diagrama&#10;&#10;Descrição gerada automaticamente">
            <a:extLst>
              <a:ext uri="{FF2B5EF4-FFF2-40B4-BE49-F238E27FC236}">
                <a16:creationId xmlns:a16="http://schemas.microsoft.com/office/drawing/2014/main" id="{60CC0B91-0773-294F-8421-7B000E723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861" y="2927833"/>
            <a:ext cx="6857352" cy="3632254"/>
          </a:xfrm>
          <a:prstGeom prst="rect">
            <a:avLst/>
          </a:prstGeom>
        </p:spPr>
      </p:pic>
    </p:spTree>
    <p:extLst>
      <p:ext uri="{BB962C8B-B14F-4D97-AF65-F5344CB8AC3E}">
        <p14:creationId xmlns:p14="http://schemas.microsoft.com/office/powerpoint/2010/main" val="4202764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23050BE-CC2B-CF58-6970-91B818C9F644}"/>
              </a:ext>
            </a:extLst>
          </p:cNvPr>
          <p:cNvSpPr txBox="1"/>
          <p:nvPr/>
        </p:nvSpPr>
        <p:spPr>
          <a:xfrm>
            <a:off x="652206" y="428358"/>
            <a:ext cx="8136904" cy="2322025"/>
          </a:xfrm>
          <a:prstGeom prst="rect">
            <a:avLst/>
          </a:prstGeom>
          <a:noFill/>
        </p:spPr>
        <p:txBody>
          <a:bodyPr wrap="square">
            <a:spAutoFit/>
          </a:bodyPr>
          <a:lstStyle/>
          <a:p>
            <a:r>
              <a:rPr lang="pt-BR" sz="1800" b="1" dirty="0">
                <a:effectLst/>
                <a:latin typeface="Arial" panose="020B0604020202020204" pitchFamily="34" charset="0"/>
                <a:ea typeface="Times New Roman" panose="02020603050405020304" pitchFamily="18" charset="0"/>
              </a:rPr>
              <a:t>Questão 2) (1 ponto) (0,2 cada acerto)</a:t>
            </a:r>
            <a:r>
              <a:rPr lang="pt-BR" sz="1800" b="1" i="1" dirty="0">
                <a:effectLst/>
                <a:latin typeface="Times New Roman" panose="02020603050405020304" pitchFamily="18"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O brilho de uma estrela depende da distância dela até nós, tal qual uma lâmpada, que quando próxima de nós, brilha mais do que quando longe. Para nós, que vivemos na Terra, o Sol é a estrela mais brilhante do céu. Mas a estrela Antares, a mais brilhante da constelação do Escorpião, mostrada na figura, é muito maior do que o Sol. Antares tem diâmetro quase 900 vezes  maior do que o do Sol, ou seja, é uma supergigante de cor superficial vermelha, embora tenha metade da temperatura que o Sol tem.</a:t>
            </a:r>
            <a:endParaRPr lang="pt-BR" dirty="0"/>
          </a:p>
        </p:txBody>
      </p:sp>
      <p:sp>
        <p:nvSpPr>
          <p:cNvPr id="5" name="CaixaDeTexto 4">
            <a:extLst>
              <a:ext uri="{FF2B5EF4-FFF2-40B4-BE49-F238E27FC236}">
                <a16:creationId xmlns:a16="http://schemas.microsoft.com/office/drawing/2014/main" id="{8A4E90C2-93E8-CCF5-1F03-7C9B3E4325FE}"/>
              </a:ext>
            </a:extLst>
          </p:cNvPr>
          <p:cNvSpPr txBox="1"/>
          <p:nvPr/>
        </p:nvSpPr>
        <p:spPr>
          <a:xfrm>
            <a:off x="597165" y="2996952"/>
            <a:ext cx="10330947" cy="3011594"/>
          </a:xfrm>
          <a:prstGeom prst="rect">
            <a:avLst/>
          </a:prstGeom>
          <a:noFill/>
        </p:spPr>
        <p:txBody>
          <a:bodyPr wrap="square">
            <a:spAutoFit/>
          </a:bodyPr>
          <a:lstStyle/>
          <a:p>
            <a:pPr algn="just" hangingPunct="0">
              <a:lnSpc>
                <a:spcPct val="115000"/>
              </a:lnSpc>
            </a:pPr>
            <a:r>
              <a:rPr lang="pt-BR" sz="1800" dirty="0">
                <a:effectLst/>
                <a:latin typeface="Arial" panose="020B0604020202020204" pitchFamily="34" charset="0"/>
                <a:ea typeface="Times New Roman" panose="02020603050405020304" pitchFamily="18" charset="0"/>
              </a:rPr>
              <a:t>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para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para verdadeiro nas afirmações abaixo.</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solidFill>
                  <a:srgbClr val="FF0000"/>
                </a:solidFill>
                <a:effectLst/>
                <a:latin typeface="Arial" panose="020B0604020202020204" pitchFamily="34" charset="0"/>
                <a:ea typeface="Times New Roman" panose="02020603050405020304" pitchFamily="18" charset="0"/>
              </a:rPr>
              <a:t> </a:t>
            </a:r>
            <a:r>
              <a:rPr lang="pt-BR" dirty="0">
                <a:latin typeface="Times New Roman" panose="02020603050405020304" pitchFamily="18" charset="0"/>
                <a:ea typeface="Times New Roman" panose="02020603050405020304" pitchFamily="18" charset="0"/>
              </a:rPr>
              <a:t>    </a:t>
            </a:r>
          </a:p>
          <a:p>
            <a:pPr algn="just" hangingPunct="0">
              <a:spcAft>
                <a:spcPts val="600"/>
              </a:spcAft>
            </a:pPr>
            <a:r>
              <a:rPr lang="pt-BR" sz="1800" dirty="0">
                <a:solidFill>
                  <a:srgbClr val="000000"/>
                </a:solidFill>
                <a:effectLst/>
                <a:latin typeface="Times New Roman" panose="02020603050405020304" pitchFamily="18" charset="0"/>
                <a:ea typeface="Times New Roman" panose="02020603050405020304" pitchFamily="18" charset="0"/>
              </a:rPr>
              <a:t>      </a:t>
            </a:r>
            <a:r>
              <a:rPr lang="pt-BR" sz="1800" dirty="0">
                <a:solidFill>
                  <a:srgbClr val="000000"/>
                </a:solidFill>
                <a:effectLst/>
                <a:latin typeface="Arial" panose="020B0604020202020204" pitchFamily="34" charset="0"/>
                <a:ea typeface="Times New Roman" panose="02020603050405020304" pitchFamily="18" charset="0"/>
              </a:rPr>
              <a:t>a)  (  ) Para nós, o Sol é a estrela mais brilhante do Universo porque está mais perto da Terra.</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spcAft>
                <a:spcPts val="600"/>
              </a:spcAft>
            </a:pPr>
            <a:r>
              <a:rPr lang="pt-BR" sz="1800" dirty="0">
                <a:solidFill>
                  <a:srgbClr val="000000"/>
                </a:solidFill>
                <a:effectLst/>
                <a:latin typeface="Arial" panose="020B0604020202020204" pitchFamily="34" charset="0"/>
                <a:ea typeface="Times New Roman" panose="02020603050405020304" pitchFamily="18" charset="0"/>
              </a:rPr>
              <a:t>b)  (  ) Antares brilha menos do que o Sol porque está muito mais longe do que o Sol.</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spcAft>
                <a:spcPts val="600"/>
              </a:spcAft>
            </a:pPr>
            <a:r>
              <a:rPr lang="pt-BR" sz="1800" dirty="0">
                <a:solidFill>
                  <a:srgbClr val="000000"/>
                </a:solidFill>
                <a:effectLst/>
                <a:latin typeface="Arial" panose="020B0604020202020204" pitchFamily="34" charset="0"/>
                <a:ea typeface="Times New Roman" panose="02020603050405020304" pitchFamily="18" charset="0"/>
              </a:rPr>
              <a:t>c)  (  ) Se Antares estivesse na mesma distância em que está o Sol, ela seria a mais brilhante do Universo para nós que moramos na Terra.</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spcAft>
                <a:spcPts val="600"/>
              </a:spcAft>
            </a:pPr>
            <a:r>
              <a:rPr lang="pt-BR" sz="1800" dirty="0">
                <a:effectLst/>
                <a:latin typeface="Arial" panose="020B0604020202020204" pitchFamily="34" charset="0"/>
                <a:ea typeface="Times New Roman" panose="02020603050405020304" pitchFamily="18" charset="0"/>
              </a:rPr>
              <a:t>d)  (  ) O Sol brilha mais do que Antares porque é mais quente e amarelo.</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spcAft>
                <a:spcPts val="600"/>
              </a:spcAft>
            </a:pPr>
            <a:r>
              <a:rPr lang="pt-BR" sz="1800" dirty="0">
                <a:effectLst/>
                <a:latin typeface="Arial" panose="020B0604020202020204" pitchFamily="34" charset="0"/>
                <a:ea typeface="Times New Roman" panose="02020603050405020304" pitchFamily="18" charset="0"/>
              </a:rPr>
              <a:t>e)  (  ) Antares brilha menos do que o Sol porque está na constelação do Escorpião e é vermelha.</a:t>
            </a:r>
            <a:endParaRPr lang="pt-BR" sz="1800" dirty="0">
              <a:effectLst/>
              <a:latin typeface="Times New Roman" panose="02020603050405020304" pitchFamily="18" charset="0"/>
              <a:ea typeface="Times New Roman" panose="02020603050405020304" pitchFamily="18" charset="0"/>
            </a:endParaRPr>
          </a:p>
        </p:txBody>
      </p:sp>
      <p:pic>
        <p:nvPicPr>
          <p:cNvPr id="6" name="Imagem 5">
            <a:extLst>
              <a:ext uri="{FF2B5EF4-FFF2-40B4-BE49-F238E27FC236}">
                <a16:creationId xmlns:a16="http://schemas.microsoft.com/office/drawing/2014/main" id="{938C0842-0297-2414-7A29-D98B16C9D0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3652" y="428358"/>
            <a:ext cx="2160240" cy="3000642"/>
          </a:xfrm>
          <a:prstGeom prst="rect">
            <a:avLst/>
          </a:prstGeom>
          <a:noFill/>
        </p:spPr>
      </p:pic>
      <p:sp>
        <p:nvSpPr>
          <p:cNvPr id="2" name="CaixaDeTexto 1">
            <a:extLst>
              <a:ext uri="{FF2B5EF4-FFF2-40B4-BE49-F238E27FC236}">
                <a16:creationId xmlns:a16="http://schemas.microsoft.com/office/drawing/2014/main" id="{6B96504E-747E-D814-420C-3190677604CD}"/>
              </a:ext>
            </a:extLst>
          </p:cNvPr>
          <p:cNvSpPr txBox="1"/>
          <p:nvPr/>
        </p:nvSpPr>
        <p:spPr>
          <a:xfrm>
            <a:off x="1357256" y="3684108"/>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09DDFB40-320F-FE17-EDDC-897512377EDD}"/>
              </a:ext>
            </a:extLst>
          </p:cNvPr>
          <p:cNvSpPr txBox="1"/>
          <p:nvPr/>
        </p:nvSpPr>
        <p:spPr>
          <a:xfrm>
            <a:off x="1357257" y="4052598"/>
            <a:ext cx="288032" cy="369332"/>
          </a:xfrm>
          <a:prstGeom prst="rect">
            <a:avLst/>
          </a:prstGeom>
          <a:noFill/>
        </p:spPr>
        <p:txBody>
          <a:bodyPr wrap="square" rtlCol="0">
            <a:spAutoFit/>
          </a:bodyPr>
          <a:lstStyle/>
          <a:p>
            <a:r>
              <a:rPr lang="pt-BR" dirty="0">
                <a:solidFill>
                  <a:srgbClr val="FF0000"/>
                </a:solidFill>
              </a:rPr>
              <a:t>V</a:t>
            </a:r>
          </a:p>
        </p:txBody>
      </p:sp>
      <p:sp>
        <p:nvSpPr>
          <p:cNvPr id="7" name="CaixaDeTexto 6">
            <a:extLst>
              <a:ext uri="{FF2B5EF4-FFF2-40B4-BE49-F238E27FC236}">
                <a16:creationId xmlns:a16="http://schemas.microsoft.com/office/drawing/2014/main" id="{EA4CE4E7-4428-D47E-FEAE-F377427AC403}"/>
              </a:ext>
            </a:extLst>
          </p:cNvPr>
          <p:cNvSpPr txBox="1"/>
          <p:nvPr/>
        </p:nvSpPr>
        <p:spPr>
          <a:xfrm>
            <a:off x="1357256" y="4380144"/>
            <a:ext cx="288032" cy="369332"/>
          </a:xfrm>
          <a:prstGeom prst="rect">
            <a:avLst/>
          </a:prstGeom>
          <a:noFill/>
        </p:spPr>
        <p:txBody>
          <a:bodyPr wrap="square" rtlCol="0">
            <a:spAutoFit/>
          </a:bodyPr>
          <a:lstStyle/>
          <a:p>
            <a:r>
              <a:rPr lang="pt-BR" dirty="0">
                <a:solidFill>
                  <a:srgbClr val="FF0000"/>
                </a:solidFill>
              </a:rPr>
              <a:t>V</a:t>
            </a:r>
          </a:p>
        </p:txBody>
      </p:sp>
      <p:sp>
        <p:nvSpPr>
          <p:cNvPr id="8" name="CaixaDeTexto 7">
            <a:extLst>
              <a:ext uri="{FF2B5EF4-FFF2-40B4-BE49-F238E27FC236}">
                <a16:creationId xmlns:a16="http://schemas.microsoft.com/office/drawing/2014/main" id="{B2F5F7E7-E12D-87EE-284F-96DC6916519C}"/>
              </a:ext>
            </a:extLst>
          </p:cNvPr>
          <p:cNvSpPr txBox="1"/>
          <p:nvPr/>
        </p:nvSpPr>
        <p:spPr>
          <a:xfrm>
            <a:off x="1370904" y="4999736"/>
            <a:ext cx="288032" cy="369332"/>
          </a:xfrm>
          <a:prstGeom prst="rect">
            <a:avLst/>
          </a:prstGeom>
          <a:noFill/>
        </p:spPr>
        <p:txBody>
          <a:bodyPr wrap="square" rtlCol="0">
            <a:spAutoFit/>
          </a:bodyPr>
          <a:lstStyle/>
          <a:p>
            <a:r>
              <a:rPr lang="pt-BR" dirty="0">
                <a:solidFill>
                  <a:srgbClr val="FF0000"/>
                </a:solidFill>
              </a:rPr>
              <a:t>F</a:t>
            </a:r>
          </a:p>
        </p:txBody>
      </p:sp>
      <p:sp>
        <p:nvSpPr>
          <p:cNvPr id="9" name="CaixaDeTexto 8">
            <a:extLst>
              <a:ext uri="{FF2B5EF4-FFF2-40B4-BE49-F238E27FC236}">
                <a16:creationId xmlns:a16="http://schemas.microsoft.com/office/drawing/2014/main" id="{C5BBF3DA-29D7-D723-3723-A62F9E152E42}"/>
              </a:ext>
            </a:extLst>
          </p:cNvPr>
          <p:cNvSpPr txBox="1"/>
          <p:nvPr/>
        </p:nvSpPr>
        <p:spPr>
          <a:xfrm>
            <a:off x="1521029" y="5340930"/>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239370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08F994A-6468-E56B-66AA-CB22600BD226}"/>
              </a:ext>
            </a:extLst>
          </p:cNvPr>
          <p:cNvSpPr txBox="1"/>
          <p:nvPr/>
        </p:nvSpPr>
        <p:spPr>
          <a:xfrm>
            <a:off x="550937" y="548680"/>
            <a:ext cx="10009112" cy="4834337"/>
          </a:xfrm>
          <a:prstGeom prst="rect">
            <a:avLst/>
          </a:prstGeom>
          <a:noFill/>
        </p:spPr>
        <p:txBody>
          <a:bodyPr wrap="square">
            <a:spAutoFit/>
          </a:bodyPr>
          <a:lstStyle/>
          <a:p>
            <a:pPr indent="449580" algn="just" hangingPunct="0">
              <a:lnSpc>
                <a:spcPct val="115000"/>
              </a:lnSpc>
            </a:pPr>
            <a:r>
              <a:rPr lang="pt-BR" dirty="0">
                <a:effectLst/>
                <a:latin typeface="Arial" panose="020B0604020202020204" pitchFamily="34" charset="0"/>
                <a:ea typeface="Times New Roman" panose="02020603050405020304" pitchFamily="18" charset="0"/>
              </a:rPr>
              <a:t>Baseado na figura, coloque </a:t>
            </a:r>
            <a:r>
              <a:rPr lang="pt-BR" b="1" dirty="0">
                <a:effectLst/>
                <a:latin typeface="Arial" panose="020B0604020202020204" pitchFamily="34" charset="0"/>
                <a:ea typeface="Times New Roman" panose="02020603050405020304" pitchFamily="18" charset="0"/>
              </a:rPr>
              <a:t>F</a:t>
            </a:r>
            <a:r>
              <a:rPr lang="pt-BR" dirty="0">
                <a:effectLst/>
                <a:latin typeface="Arial" panose="020B0604020202020204" pitchFamily="34" charset="0"/>
                <a:ea typeface="Times New Roman" panose="02020603050405020304" pitchFamily="18" charset="0"/>
              </a:rPr>
              <a:t> (Falso) ou </a:t>
            </a:r>
            <a:r>
              <a:rPr lang="pt-BR" b="1" dirty="0">
                <a:effectLst/>
                <a:latin typeface="Arial" panose="020B0604020202020204" pitchFamily="34" charset="0"/>
                <a:ea typeface="Times New Roman" panose="02020603050405020304" pitchFamily="18" charset="0"/>
              </a:rPr>
              <a:t>V</a:t>
            </a:r>
            <a:r>
              <a:rPr lang="pt-BR" dirty="0">
                <a:effectLst/>
                <a:latin typeface="Arial" panose="020B0604020202020204" pitchFamily="34" charset="0"/>
                <a:ea typeface="Times New Roman" panose="02020603050405020304" pitchFamily="18" charset="0"/>
              </a:rPr>
              <a:t> (Verdadeiro) nas afirmações abaixo.</a:t>
            </a:r>
            <a:endParaRPr lang="pt-BR" dirty="0">
              <a:effectLst/>
              <a:latin typeface="Times New Roman" panose="02020603050405020304" pitchFamily="18" charset="0"/>
              <a:ea typeface="Times New Roman" panose="02020603050405020304" pitchFamily="18" charset="0"/>
            </a:endParaRPr>
          </a:p>
          <a:p>
            <a:pPr indent="449580" algn="just" hangingPunct="0">
              <a:lnSpc>
                <a:spcPct val="115000"/>
              </a:lnSpc>
            </a:pPr>
            <a:r>
              <a:rPr lang="pt-BR" dirty="0">
                <a:solidFill>
                  <a:srgbClr val="FF0000"/>
                </a:solidFill>
                <a:effectLst/>
                <a:latin typeface="Arial" panose="020B0604020202020204" pitchFamily="34" charset="0"/>
                <a:ea typeface="Times New Roman" panose="02020603050405020304" pitchFamily="18" charset="0"/>
              </a:rPr>
              <a:t> </a:t>
            </a:r>
            <a:endParaRPr lang="pt-BR" dirty="0">
              <a:effectLst/>
              <a:latin typeface="Times New Roman" panose="02020603050405020304" pitchFamily="18" charset="0"/>
              <a:ea typeface="Times New Roman" panose="02020603050405020304" pitchFamily="18" charset="0"/>
            </a:endParaRPr>
          </a:p>
          <a:p>
            <a:pPr marL="450215" indent="-635" hangingPunct="0">
              <a:lnSpc>
                <a:spcPct val="150000"/>
              </a:lnSpc>
            </a:pPr>
            <a:r>
              <a:rPr lang="pt-BR" b="1" dirty="0">
                <a:solidFill>
                  <a:srgbClr val="FF0000"/>
                </a:solidFill>
                <a:effectLst/>
                <a:latin typeface="Arial" panose="020B0604020202020204" pitchFamily="34" charset="0"/>
                <a:ea typeface="Times New Roman" panose="02020603050405020304" pitchFamily="18" charset="0"/>
              </a:rPr>
              <a:t> </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a) (   ) Na figura, prolongando-se os segmentos de retas das bordas de qualquer constelação (“cercadinho”) elas se interceptam no PCS.</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b) (   ) Para o observador do Rio de Janeiro, em algum momento do dia toda a constelação do Cruzeiro do Sul fica abaixo da linha do horizonte.</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c) (   ) A estrela que representa o Distrito Federal na bandeira do Brasil pertence à constelação do Octante, a qual está sempre acima do horizonte.</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effectLst/>
                <a:latin typeface="Arial" panose="020B0604020202020204" pitchFamily="34" charset="0"/>
                <a:ea typeface="Times New Roman" panose="02020603050405020304" pitchFamily="18" charset="0"/>
              </a:rPr>
              <a:t>d)</a:t>
            </a:r>
            <a:r>
              <a:rPr lang="pt-BR" dirty="0">
                <a:solidFill>
                  <a:srgbClr val="000000"/>
                </a:solidFill>
                <a:effectLst/>
                <a:latin typeface="Arial" panose="020B0604020202020204" pitchFamily="34" charset="0"/>
                <a:ea typeface="Times New Roman" panose="02020603050405020304" pitchFamily="18" charset="0"/>
              </a:rPr>
              <a:t> (   ) O Sol sempre é observado sobre o Equador Galáctico.</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e) (   ) A linha do Meridiano Celeste Local está sempre sobre a constelação do Cruzeiro do Sul.</a:t>
            </a:r>
            <a:endParaRPr lang="pt-BR"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87359FE3-30CA-0C8E-8DBC-C881476B2012}"/>
              </a:ext>
            </a:extLst>
          </p:cNvPr>
          <p:cNvSpPr txBox="1"/>
          <p:nvPr/>
        </p:nvSpPr>
        <p:spPr>
          <a:xfrm>
            <a:off x="1548325" y="1691535"/>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F221A952-8F83-3F74-4333-0BFF87C13533}"/>
              </a:ext>
            </a:extLst>
          </p:cNvPr>
          <p:cNvSpPr txBox="1"/>
          <p:nvPr/>
        </p:nvSpPr>
        <p:spPr>
          <a:xfrm>
            <a:off x="1384552" y="2510401"/>
            <a:ext cx="288032" cy="369332"/>
          </a:xfrm>
          <a:prstGeom prst="rect">
            <a:avLst/>
          </a:prstGeom>
          <a:noFill/>
        </p:spPr>
        <p:txBody>
          <a:bodyPr wrap="square" rtlCol="0">
            <a:spAutoFit/>
          </a:bodyPr>
          <a:lstStyle/>
          <a:p>
            <a:r>
              <a:rPr lang="pt-BR" dirty="0">
                <a:solidFill>
                  <a:srgbClr val="FF0000"/>
                </a:solidFill>
              </a:rPr>
              <a:t>V</a:t>
            </a:r>
          </a:p>
        </p:txBody>
      </p:sp>
      <p:sp>
        <p:nvSpPr>
          <p:cNvPr id="5" name="CaixaDeTexto 4">
            <a:extLst>
              <a:ext uri="{FF2B5EF4-FFF2-40B4-BE49-F238E27FC236}">
                <a16:creationId xmlns:a16="http://schemas.microsoft.com/office/drawing/2014/main" id="{7B792003-8392-BF71-4FFB-B8945AC0540D}"/>
              </a:ext>
            </a:extLst>
          </p:cNvPr>
          <p:cNvSpPr txBox="1"/>
          <p:nvPr/>
        </p:nvSpPr>
        <p:spPr>
          <a:xfrm>
            <a:off x="1507382" y="3342914"/>
            <a:ext cx="288032" cy="369332"/>
          </a:xfrm>
          <a:prstGeom prst="rect">
            <a:avLst/>
          </a:prstGeom>
          <a:noFill/>
        </p:spPr>
        <p:txBody>
          <a:bodyPr wrap="square" rtlCol="0">
            <a:spAutoFit/>
          </a:bodyPr>
          <a:lstStyle/>
          <a:p>
            <a:r>
              <a:rPr lang="pt-BR" dirty="0">
                <a:solidFill>
                  <a:srgbClr val="FF0000"/>
                </a:solidFill>
              </a:rPr>
              <a:t>V</a:t>
            </a:r>
          </a:p>
        </p:txBody>
      </p:sp>
      <p:sp>
        <p:nvSpPr>
          <p:cNvPr id="6" name="CaixaDeTexto 5">
            <a:extLst>
              <a:ext uri="{FF2B5EF4-FFF2-40B4-BE49-F238E27FC236}">
                <a16:creationId xmlns:a16="http://schemas.microsoft.com/office/drawing/2014/main" id="{9266C5C7-6369-CB03-28AC-10A97131A6AA}"/>
              </a:ext>
            </a:extLst>
          </p:cNvPr>
          <p:cNvSpPr txBox="1"/>
          <p:nvPr/>
        </p:nvSpPr>
        <p:spPr>
          <a:xfrm>
            <a:off x="1384552" y="4153574"/>
            <a:ext cx="288032" cy="369332"/>
          </a:xfrm>
          <a:prstGeom prst="rect">
            <a:avLst/>
          </a:prstGeom>
          <a:noFill/>
        </p:spPr>
        <p:txBody>
          <a:bodyPr wrap="square" rtlCol="0">
            <a:spAutoFit/>
          </a:bodyPr>
          <a:lstStyle/>
          <a:p>
            <a:r>
              <a:rPr lang="pt-BR" dirty="0">
                <a:solidFill>
                  <a:srgbClr val="FF0000"/>
                </a:solidFill>
              </a:rPr>
              <a:t>F</a:t>
            </a:r>
          </a:p>
        </p:txBody>
      </p:sp>
      <p:sp>
        <p:nvSpPr>
          <p:cNvPr id="7" name="CaixaDeTexto 6">
            <a:extLst>
              <a:ext uri="{FF2B5EF4-FFF2-40B4-BE49-F238E27FC236}">
                <a16:creationId xmlns:a16="http://schemas.microsoft.com/office/drawing/2014/main" id="{EA51A58D-A235-1A1D-A393-227891BEB44D}"/>
              </a:ext>
            </a:extLst>
          </p:cNvPr>
          <p:cNvSpPr txBox="1"/>
          <p:nvPr/>
        </p:nvSpPr>
        <p:spPr>
          <a:xfrm>
            <a:off x="1425496" y="4563007"/>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193357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4852BC3-0058-9566-2884-7E394CC6DF6A}"/>
              </a:ext>
            </a:extLst>
          </p:cNvPr>
          <p:cNvSpPr txBox="1"/>
          <p:nvPr/>
        </p:nvSpPr>
        <p:spPr>
          <a:xfrm>
            <a:off x="550936" y="170411"/>
            <a:ext cx="10801200" cy="2585323"/>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Questão 20) (1 ponto) (0,2 cada acerto)</a:t>
            </a:r>
            <a:r>
              <a:rPr lang="pt-BR" sz="1800" b="1" dirty="0">
                <a:effectLst/>
                <a:latin typeface="Times New Roman" panose="02020603050405020304" pitchFamily="18"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A figura, abaixo, retirada do software </a:t>
            </a:r>
            <a:r>
              <a:rPr lang="pt-BR" sz="1800" dirty="0" err="1">
                <a:effectLst/>
                <a:latin typeface="Arial" panose="020B0604020202020204" pitchFamily="34" charset="0"/>
                <a:ea typeface="Times New Roman" panose="02020603050405020304" pitchFamily="18" charset="0"/>
              </a:rPr>
              <a:t>Stellarium</a:t>
            </a:r>
            <a:r>
              <a:rPr lang="pt-BR" sz="1800" dirty="0">
                <a:effectLst/>
                <a:latin typeface="Arial" panose="020B0604020202020204" pitchFamily="34" charset="0"/>
                <a:ea typeface="Times New Roman" panose="02020603050405020304" pitchFamily="18" charset="0"/>
              </a:rPr>
              <a:t> (www.stellarium.org), mostra o horizonte Sul, no dia 28/05/21, conforme visto na cidade do Rio de Janeiro, às 20h. O Equador Terrestre é o círculo que divide a Terra em Hemisfério Norte (HN) e Hemisfério Sul (HS). O Equador Galáctico é um plano que divide a Galáxia em duas partes. A linha do Meridiano Local sai do Polo Geográfico Norte (PGN), passa no ponto onde você está e termina no Polo Geográfico Sul (PGS). Prolongando o eixo de rotação da Terra, ele “fura” o céu de um lado no Polo Celeste Norte (PCN) e do outro no Polo Celeste Sul (PCS). O Meridiano Celeste Local sai do PCN, passa pelo zênite (ponto sobre sua cabeça, mas no céu) e termina no PCS. O Círculo Circumpolar mostra as estrelas que estão sempre acima da linha do horizonte.</a:t>
            </a:r>
            <a:endParaRPr lang="pt-BR" sz="1800" dirty="0">
              <a:effectLst/>
              <a:latin typeface="Times New Roman" panose="02020603050405020304" pitchFamily="18" charset="0"/>
              <a:ea typeface="Times New Roman" panose="02020603050405020304" pitchFamily="18" charset="0"/>
            </a:endParaRPr>
          </a:p>
        </p:txBody>
      </p:sp>
      <p:pic>
        <p:nvPicPr>
          <p:cNvPr id="5" name="Imagem 4" descr="Diagrama&#10;&#10;Descrição gerada automaticamente">
            <a:extLst>
              <a:ext uri="{FF2B5EF4-FFF2-40B4-BE49-F238E27FC236}">
                <a16:creationId xmlns:a16="http://schemas.microsoft.com/office/drawing/2014/main" id="{188DF206-2549-10B8-2A90-6795A7806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153" y="2755734"/>
            <a:ext cx="7205625" cy="3769610"/>
          </a:xfrm>
          <a:prstGeom prst="rect">
            <a:avLst/>
          </a:prstGeom>
        </p:spPr>
      </p:pic>
    </p:spTree>
    <p:extLst>
      <p:ext uri="{BB962C8B-B14F-4D97-AF65-F5344CB8AC3E}">
        <p14:creationId xmlns:p14="http://schemas.microsoft.com/office/powerpoint/2010/main" val="232844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FB28974-53C2-ED0F-539E-4C011978A86C}"/>
              </a:ext>
            </a:extLst>
          </p:cNvPr>
          <p:cNvSpPr txBox="1"/>
          <p:nvPr/>
        </p:nvSpPr>
        <p:spPr>
          <a:xfrm>
            <a:off x="406921" y="620688"/>
            <a:ext cx="10513167" cy="4418838"/>
          </a:xfrm>
          <a:prstGeom prst="rect">
            <a:avLst/>
          </a:prstGeom>
          <a:noFill/>
        </p:spPr>
        <p:txBody>
          <a:bodyPr wrap="square">
            <a:spAutoFit/>
          </a:bodyPr>
          <a:lstStyle/>
          <a:p>
            <a:pPr indent="449580" algn="just" hangingPunct="0">
              <a:lnSpc>
                <a:spcPct val="115000"/>
              </a:lnSpc>
            </a:pPr>
            <a:r>
              <a:rPr lang="pt-BR" dirty="0">
                <a:effectLst/>
                <a:latin typeface="Arial" panose="020B0604020202020204" pitchFamily="34" charset="0"/>
                <a:ea typeface="Times New Roman" panose="02020603050405020304" pitchFamily="18" charset="0"/>
              </a:rPr>
              <a:t>Baseado na figura, coloque </a:t>
            </a:r>
            <a:r>
              <a:rPr lang="pt-BR" b="1" dirty="0">
                <a:effectLst/>
                <a:latin typeface="Arial" panose="020B0604020202020204" pitchFamily="34" charset="0"/>
                <a:ea typeface="Times New Roman" panose="02020603050405020304" pitchFamily="18" charset="0"/>
              </a:rPr>
              <a:t>F</a:t>
            </a:r>
            <a:r>
              <a:rPr lang="pt-BR" dirty="0">
                <a:effectLst/>
                <a:latin typeface="Arial" panose="020B0604020202020204" pitchFamily="34" charset="0"/>
                <a:ea typeface="Times New Roman" panose="02020603050405020304" pitchFamily="18" charset="0"/>
              </a:rPr>
              <a:t> (Falso) ou </a:t>
            </a:r>
            <a:r>
              <a:rPr lang="pt-BR" b="1" dirty="0">
                <a:effectLst/>
                <a:latin typeface="Arial" panose="020B0604020202020204" pitchFamily="34" charset="0"/>
                <a:ea typeface="Times New Roman" panose="02020603050405020304" pitchFamily="18" charset="0"/>
              </a:rPr>
              <a:t>V</a:t>
            </a:r>
            <a:r>
              <a:rPr lang="pt-BR" dirty="0">
                <a:effectLst/>
                <a:latin typeface="Arial" panose="020B0604020202020204" pitchFamily="34" charset="0"/>
                <a:ea typeface="Times New Roman" panose="02020603050405020304" pitchFamily="18" charset="0"/>
              </a:rPr>
              <a:t> (Verdadeiro) nas afirmações abaixo.</a:t>
            </a:r>
            <a:endParaRPr lang="pt-BR" dirty="0">
              <a:effectLst/>
              <a:latin typeface="Times New Roman" panose="02020603050405020304" pitchFamily="18" charset="0"/>
              <a:ea typeface="Times New Roman" panose="02020603050405020304" pitchFamily="18" charset="0"/>
            </a:endParaRPr>
          </a:p>
          <a:p>
            <a:pPr indent="449580" algn="just" hangingPunct="0">
              <a:lnSpc>
                <a:spcPct val="115000"/>
              </a:lnSpc>
            </a:pPr>
            <a:r>
              <a:rPr lang="pt-BR" dirty="0">
                <a:solidFill>
                  <a:srgbClr val="FF0000"/>
                </a:solidFill>
                <a:effectLst/>
                <a:latin typeface="Arial" panose="020B0604020202020204" pitchFamily="34" charset="0"/>
                <a:ea typeface="Times New Roman" panose="02020603050405020304" pitchFamily="18" charset="0"/>
              </a:rPr>
              <a:t> </a:t>
            </a:r>
            <a:endParaRPr lang="pt-BR" dirty="0">
              <a:effectLst/>
              <a:latin typeface="Times New Roman" panose="02020603050405020304" pitchFamily="18" charset="0"/>
              <a:ea typeface="Times New Roman" panose="02020603050405020304" pitchFamily="18" charset="0"/>
            </a:endParaRPr>
          </a:p>
          <a:p>
            <a:pPr marL="450215" indent="-635" hangingPunct="0">
              <a:lnSpc>
                <a:spcPct val="150000"/>
              </a:lnSpc>
            </a:pPr>
            <a:r>
              <a:rPr lang="pt-BR" b="1" dirty="0">
                <a:solidFill>
                  <a:srgbClr val="000000"/>
                </a:solidFill>
                <a:effectLst/>
                <a:latin typeface="Arial" panose="020B0604020202020204" pitchFamily="34" charset="0"/>
                <a:ea typeface="Times New Roman" panose="02020603050405020304" pitchFamily="18" charset="0"/>
              </a:rPr>
              <a:t> </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a) (   ) Cada constelação da figura, em algum momento, estará sobre o Meridiano Celeste Local.</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b) (   ) Para o observador do Rio de Janeiro, 12 horas depois dessa “foto”, a constelação do Cruzeiro do Sul estará abaixo da linha do horizonte.</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c) (   ) Ao meio-dia solar verdadeiro o Sol está cruzando o Equador Galáctico.</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d) (   ) Doze horas depois desta “foto” a linha do Equador Galáctico vai continuar passando sobre as constelações do Cruzeiro do Sul, Régua e Escorpião.</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e) (   ) A linha do Meridiano Celeste Local está sempre sobre a constelação da Mosca e passando pelo PCS.</a:t>
            </a:r>
            <a:endParaRPr lang="pt-BR"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0FD59AD5-BAFC-DFB8-A147-FD2F10122F49}"/>
              </a:ext>
            </a:extLst>
          </p:cNvPr>
          <p:cNvSpPr txBox="1"/>
          <p:nvPr/>
        </p:nvSpPr>
        <p:spPr>
          <a:xfrm>
            <a:off x="1220779" y="1746126"/>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172D1188-0422-85C8-24CA-4AEF592AE711}"/>
              </a:ext>
            </a:extLst>
          </p:cNvPr>
          <p:cNvSpPr txBox="1"/>
          <p:nvPr/>
        </p:nvSpPr>
        <p:spPr>
          <a:xfrm>
            <a:off x="1302665" y="2182854"/>
            <a:ext cx="288032" cy="369332"/>
          </a:xfrm>
          <a:prstGeom prst="rect">
            <a:avLst/>
          </a:prstGeom>
          <a:noFill/>
        </p:spPr>
        <p:txBody>
          <a:bodyPr wrap="square" rtlCol="0">
            <a:spAutoFit/>
          </a:bodyPr>
          <a:lstStyle/>
          <a:p>
            <a:r>
              <a:rPr lang="pt-BR" dirty="0">
                <a:solidFill>
                  <a:srgbClr val="FF0000"/>
                </a:solidFill>
              </a:rPr>
              <a:t>V</a:t>
            </a:r>
          </a:p>
        </p:txBody>
      </p:sp>
      <p:sp>
        <p:nvSpPr>
          <p:cNvPr id="5" name="CaixaDeTexto 4">
            <a:extLst>
              <a:ext uri="{FF2B5EF4-FFF2-40B4-BE49-F238E27FC236}">
                <a16:creationId xmlns:a16="http://schemas.microsoft.com/office/drawing/2014/main" id="{D5BED833-6A7B-A0A5-6F5D-7F743D00C37F}"/>
              </a:ext>
            </a:extLst>
          </p:cNvPr>
          <p:cNvSpPr txBox="1"/>
          <p:nvPr/>
        </p:nvSpPr>
        <p:spPr>
          <a:xfrm>
            <a:off x="1220779" y="2988073"/>
            <a:ext cx="288032" cy="369332"/>
          </a:xfrm>
          <a:prstGeom prst="rect">
            <a:avLst/>
          </a:prstGeom>
          <a:noFill/>
        </p:spPr>
        <p:txBody>
          <a:bodyPr wrap="square" rtlCol="0">
            <a:spAutoFit/>
          </a:bodyPr>
          <a:lstStyle/>
          <a:p>
            <a:r>
              <a:rPr lang="pt-BR" dirty="0">
                <a:solidFill>
                  <a:srgbClr val="FF0000"/>
                </a:solidFill>
              </a:rPr>
              <a:t>V</a:t>
            </a:r>
          </a:p>
        </p:txBody>
      </p:sp>
      <p:sp>
        <p:nvSpPr>
          <p:cNvPr id="6" name="CaixaDeTexto 5">
            <a:extLst>
              <a:ext uri="{FF2B5EF4-FFF2-40B4-BE49-F238E27FC236}">
                <a16:creationId xmlns:a16="http://schemas.microsoft.com/office/drawing/2014/main" id="{F178CEA6-02BE-32E6-B259-28F9916E884F}"/>
              </a:ext>
            </a:extLst>
          </p:cNvPr>
          <p:cNvSpPr txBox="1"/>
          <p:nvPr/>
        </p:nvSpPr>
        <p:spPr>
          <a:xfrm>
            <a:off x="1234427" y="3416595"/>
            <a:ext cx="288032" cy="369332"/>
          </a:xfrm>
          <a:prstGeom prst="rect">
            <a:avLst/>
          </a:prstGeom>
          <a:noFill/>
        </p:spPr>
        <p:txBody>
          <a:bodyPr wrap="square" rtlCol="0">
            <a:spAutoFit/>
          </a:bodyPr>
          <a:lstStyle/>
          <a:p>
            <a:r>
              <a:rPr lang="pt-BR" dirty="0">
                <a:solidFill>
                  <a:srgbClr val="FF0000"/>
                </a:solidFill>
              </a:rPr>
              <a:t>F</a:t>
            </a:r>
          </a:p>
        </p:txBody>
      </p:sp>
      <p:sp>
        <p:nvSpPr>
          <p:cNvPr id="7" name="CaixaDeTexto 6">
            <a:extLst>
              <a:ext uri="{FF2B5EF4-FFF2-40B4-BE49-F238E27FC236}">
                <a16:creationId xmlns:a16="http://schemas.microsoft.com/office/drawing/2014/main" id="{09430627-2800-B669-2EAB-42B15EB793C3}"/>
              </a:ext>
            </a:extLst>
          </p:cNvPr>
          <p:cNvSpPr txBox="1"/>
          <p:nvPr/>
        </p:nvSpPr>
        <p:spPr>
          <a:xfrm>
            <a:off x="1384552" y="4221813"/>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10713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EBCB7A3-F809-53B3-072F-AF20B6802E17}"/>
              </a:ext>
            </a:extLst>
          </p:cNvPr>
          <p:cNvSpPr txBox="1"/>
          <p:nvPr/>
        </p:nvSpPr>
        <p:spPr>
          <a:xfrm>
            <a:off x="406921" y="320391"/>
            <a:ext cx="11017224" cy="2585323"/>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Questão 21) (1 ponto) (0,2 cada acerto)</a:t>
            </a:r>
            <a:r>
              <a:rPr lang="pt-BR" sz="1800" b="1" dirty="0">
                <a:effectLst/>
                <a:latin typeface="Times New Roman" panose="02020603050405020304" pitchFamily="18"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A figura, abaixo, retirada do software </a:t>
            </a:r>
            <a:r>
              <a:rPr lang="pt-BR" sz="1800" dirty="0" err="1">
                <a:effectLst/>
                <a:latin typeface="Arial" panose="020B0604020202020204" pitchFamily="34" charset="0"/>
                <a:ea typeface="Times New Roman" panose="02020603050405020304" pitchFamily="18" charset="0"/>
              </a:rPr>
              <a:t>Stellarium</a:t>
            </a:r>
            <a:r>
              <a:rPr lang="pt-BR" sz="1800" dirty="0">
                <a:effectLst/>
                <a:latin typeface="Arial" panose="020B0604020202020204" pitchFamily="34" charset="0"/>
                <a:ea typeface="Times New Roman" panose="02020603050405020304" pitchFamily="18" charset="0"/>
              </a:rPr>
              <a:t> (www.stellarium.org), mostra o horizonte Sul, no dia 28/05/21, conforme visto na cidade do Rio de Janeiro, às 20h. O Equador Terrestre é o círculo que divide a Terra em Hemisfério Norte (HN) e Hemisfério Sul (HS). O Equador Galáctico é um plano que divide a Galáxia em duas partes. A linha do Meridiano Local sai do Polo Geográfico Norte (PGN), passa no ponto onde você está e termina no Polo Geográfico Sul (PGS). Prolongando o eixo de rotação da Terra ele, “fura” o céu de um lado no Polo Celeste Norte (PCN) e do outro no Polo Celeste Sul (PCS). O Meridiano Celeste Local sai do PCN, passa pelo zênite (ponto sobre sua cabeça, mas no céu) e termina no PCS. O Círculo Circumpolar mostra as estrelas que estão sempre acima da linha do horizonte.</a:t>
            </a:r>
            <a:endParaRPr lang="pt-BR" sz="1800" dirty="0">
              <a:effectLst/>
              <a:latin typeface="Times New Roman" panose="02020603050405020304" pitchFamily="18" charset="0"/>
              <a:ea typeface="Times New Roman" panose="02020603050405020304" pitchFamily="18" charset="0"/>
            </a:endParaRPr>
          </a:p>
        </p:txBody>
      </p:sp>
      <p:pic>
        <p:nvPicPr>
          <p:cNvPr id="5" name="Imagem 4" descr="Diagrama&#10;&#10;Descrição gerada automaticamente">
            <a:extLst>
              <a:ext uri="{FF2B5EF4-FFF2-40B4-BE49-F238E27FC236}">
                <a16:creationId xmlns:a16="http://schemas.microsoft.com/office/drawing/2014/main" id="{663E2783-A921-DE42-749A-82C34020F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141" y="2905714"/>
            <a:ext cx="7056784" cy="3692758"/>
          </a:xfrm>
          <a:prstGeom prst="rect">
            <a:avLst/>
          </a:prstGeom>
        </p:spPr>
      </p:pic>
    </p:spTree>
    <p:extLst>
      <p:ext uri="{BB962C8B-B14F-4D97-AF65-F5344CB8AC3E}">
        <p14:creationId xmlns:p14="http://schemas.microsoft.com/office/powerpoint/2010/main" val="4105397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C3920EF-E423-07D8-5F15-A4DFBDF00BE8}"/>
              </a:ext>
            </a:extLst>
          </p:cNvPr>
          <p:cNvSpPr txBox="1"/>
          <p:nvPr/>
        </p:nvSpPr>
        <p:spPr>
          <a:xfrm>
            <a:off x="550937" y="404664"/>
            <a:ext cx="10945216" cy="4839658"/>
          </a:xfrm>
          <a:prstGeom prst="rect">
            <a:avLst/>
          </a:prstGeom>
          <a:noFill/>
        </p:spPr>
        <p:txBody>
          <a:bodyPr wrap="square">
            <a:spAutoFit/>
          </a:bodyPr>
          <a:lstStyle/>
          <a:p>
            <a:pPr indent="449580" algn="just" hangingPunct="0">
              <a:lnSpc>
                <a:spcPct val="115000"/>
              </a:lnSpc>
            </a:pPr>
            <a:r>
              <a:rPr lang="pt-BR" dirty="0">
                <a:effectLst/>
                <a:latin typeface="Arial" panose="020B0604020202020204" pitchFamily="34" charset="0"/>
                <a:ea typeface="Times New Roman" panose="02020603050405020304" pitchFamily="18" charset="0"/>
              </a:rPr>
              <a:t>Baseado na figura, coloque </a:t>
            </a:r>
            <a:r>
              <a:rPr lang="pt-BR" b="1" dirty="0">
                <a:effectLst/>
                <a:latin typeface="Arial" panose="020B0604020202020204" pitchFamily="34" charset="0"/>
                <a:ea typeface="Times New Roman" panose="02020603050405020304" pitchFamily="18" charset="0"/>
              </a:rPr>
              <a:t>F</a:t>
            </a:r>
            <a:r>
              <a:rPr lang="pt-BR" dirty="0">
                <a:effectLst/>
                <a:latin typeface="Arial" panose="020B0604020202020204" pitchFamily="34" charset="0"/>
                <a:ea typeface="Times New Roman" panose="02020603050405020304" pitchFamily="18" charset="0"/>
              </a:rPr>
              <a:t> (Falso) ou </a:t>
            </a:r>
            <a:r>
              <a:rPr lang="pt-BR" b="1" dirty="0">
                <a:effectLst/>
                <a:latin typeface="Arial" panose="020B0604020202020204" pitchFamily="34" charset="0"/>
                <a:ea typeface="Times New Roman" panose="02020603050405020304" pitchFamily="18" charset="0"/>
              </a:rPr>
              <a:t>V</a:t>
            </a:r>
            <a:r>
              <a:rPr lang="pt-BR" dirty="0">
                <a:effectLst/>
                <a:latin typeface="Arial" panose="020B0604020202020204" pitchFamily="34" charset="0"/>
                <a:ea typeface="Times New Roman" panose="02020603050405020304" pitchFamily="18" charset="0"/>
              </a:rPr>
              <a:t> (Verdadeiro) nas afirmações abaixo.</a:t>
            </a:r>
            <a:endParaRPr lang="pt-BR" dirty="0">
              <a:effectLst/>
              <a:latin typeface="Times New Roman" panose="02020603050405020304" pitchFamily="18" charset="0"/>
              <a:ea typeface="Times New Roman" panose="02020603050405020304" pitchFamily="18" charset="0"/>
            </a:endParaRPr>
          </a:p>
          <a:p>
            <a:pPr indent="449580" algn="just" hangingPunct="0">
              <a:lnSpc>
                <a:spcPct val="115000"/>
              </a:lnSpc>
            </a:pPr>
            <a:r>
              <a:rPr lang="pt-BR" dirty="0">
                <a:solidFill>
                  <a:srgbClr val="FF0000"/>
                </a:solidFill>
                <a:effectLst/>
                <a:latin typeface="Arial" panose="020B0604020202020204" pitchFamily="34" charset="0"/>
                <a:ea typeface="Times New Roman" panose="02020603050405020304" pitchFamily="18" charset="0"/>
              </a:rPr>
              <a:t> </a:t>
            </a:r>
            <a:endParaRPr lang="pt-BR" dirty="0">
              <a:effectLst/>
              <a:latin typeface="Times New Roman" panose="02020603050405020304" pitchFamily="18" charset="0"/>
              <a:ea typeface="Times New Roman" panose="02020603050405020304" pitchFamily="18" charset="0"/>
            </a:endParaRPr>
          </a:p>
          <a:p>
            <a:pPr marL="450215" indent="-635" hangingPunct="0">
              <a:lnSpc>
                <a:spcPct val="150000"/>
              </a:lnSpc>
            </a:pPr>
            <a:r>
              <a:rPr lang="pt-BR" b="1" dirty="0">
                <a:solidFill>
                  <a:srgbClr val="FF0000"/>
                </a:solidFill>
                <a:effectLst/>
                <a:latin typeface="Arial" panose="020B0604020202020204" pitchFamily="34" charset="0"/>
                <a:ea typeface="Times New Roman" panose="02020603050405020304" pitchFamily="18" charset="0"/>
              </a:rPr>
              <a:t> </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a) (   ) Todas as estrelas fora do Círculo Circumpolar, em algum momento do dia, ficam abaixo da linha do horizonte.</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b) (   ) A linha do Meridiano Celeste Local está sempre sobre a constelação do Cruzeiro do Sul e da Mosca, mas passando pelo PCS.</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c) (   ) O Sol sempre é observado sobre o Meridiano Celeste Local, ao meio-dia solar verdadeiro.</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d) (   ) A estrela que representa o Distrito Federal na bandeira do Brasil pertence à constelação do Octante, a qual está sempre abaixo da linha do horizonte.	</a:t>
            </a:r>
            <a:endParaRPr lang="pt-BR" dirty="0">
              <a:solidFill>
                <a:srgbClr val="000000"/>
              </a:solidFill>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e) (   ) A linha do Equador Galáctico passa sempre sobre as mesmas constelações, mas o Meridiano Celeste Local não é fixo sobre as mesmas constelações.</a:t>
            </a:r>
            <a:endParaRPr lang="pt-BR" dirty="0"/>
          </a:p>
        </p:txBody>
      </p:sp>
      <p:sp>
        <p:nvSpPr>
          <p:cNvPr id="2" name="CaixaDeTexto 1">
            <a:extLst>
              <a:ext uri="{FF2B5EF4-FFF2-40B4-BE49-F238E27FC236}">
                <a16:creationId xmlns:a16="http://schemas.microsoft.com/office/drawing/2014/main" id="{344EFBE8-CE71-F519-FB8B-B2489B27F506}"/>
              </a:ext>
            </a:extLst>
          </p:cNvPr>
          <p:cNvSpPr txBox="1"/>
          <p:nvPr/>
        </p:nvSpPr>
        <p:spPr>
          <a:xfrm>
            <a:off x="1425496" y="1555057"/>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CDBF1C30-DE86-9A45-140A-150D2A4C42C7}"/>
              </a:ext>
            </a:extLst>
          </p:cNvPr>
          <p:cNvSpPr txBox="1"/>
          <p:nvPr/>
        </p:nvSpPr>
        <p:spPr>
          <a:xfrm>
            <a:off x="1398200" y="2373923"/>
            <a:ext cx="288032" cy="369332"/>
          </a:xfrm>
          <a:prstGeom prst="rect">
            <a:avLst/>
          </a:prstGeom>
          <a:noFill/>
        </p:spPr>
        <p:txBody>
          <a:bodyPr wrap="square" rtlCol="0">
            <a:spAutoFit/>
          </a:bodyPr>
          <a:lstStyle/>
          <a:p>
            <a:r>
              <a:rPr lang="pt-BR" dirty="0">
                <a:solidFill>
                  <a:srgbClr val="FF0000"/>
                </a:solidFill>
              </a:rPr>
              <a:t>V</a:t>
            </a:r>
          </a:p>
        </p:txBody>
      </p:sp>
      <p:sp>
        <p:nvSpPr>
          <p:cNvPr id="5" name="CaixaDeTexto 4">
            <a:extLst>
              <a:ext uri="{FF2B5EF4-FFF2-40B4-BE49-F238E27FC236}">
                <a16:creationId xmlns:a16="http://schemas.microsoft.com/office/drawing/2014/main" id="{7948ED17-6EC7-BA7B-004E-2AED448D6B96}"/>
              </a:ext>
            </a:extLst>
          </p:cNvPr>
          <p:cNvSpPr txBox="1"/>
          <p:nvPr/>
        </p:nvSpPr>
        <p:spPr>
          <a:xfrm>
            <a:off x="1370904" y="3192789"/>
            <a:ext cx="288032" cy="369332"/>
          </a:xfrm>
          <a:prstGeom prst="rect">
            <a:avLst/>
          </a:prstGeom>
          <a:noFill/>
        </p:spPr>
        <p:txBody>
          <a:bodyPr wrap="square" rtlCol="0">
            <a:spAutoFit/>
          </a:bodyPr>
          <a:lstStyle/>
          <a:p>
            <a:r>
              <a:rPr lang="pt-BR" dirty="0">
                <a:solidFill>
                  <a:srgbClr val="FF0000"/>
                </a:solidFill>
              </a:rPr>
              <a:t>V</a:t>
            </a:r>
          </a:p>
        </p:txBody>
      </p:sp>
      <p:sp>
        <p:nvSpPr>
          <p:cNvPr id="6" name="CaixaDeTexto 5">
            <a:extLst>
              <a:ext uri="{FF2B5EF4-FFF2-40B4-BE49-F238E27FC236}">
                <a16:creationId xmlns:a16="http://schemas.microsoft.com/office/drawing/2014/main" id="{3A134F0C-FF16-B19C-1418-430CBB393C67}"/>
              </a:ext>
            </a:extLst>
          </p:cNvPr>
          <p:cNvSpPr txBox="1"/>
          <p:nvPr/>
        </p:nvSpPr>
        <p:spPr>
          <a:xfrm>
            <a:off x="1439143" y="3607663"/>
            <a:ext cx="288032" cy="369332"/>
          </a:xfrm>
          <a:prstGeom prst="rect">
            <a:avLst/>
          </a:prstGeom>
          <a:noFill/>
        </p:spPr>
        <p:txBody>
          <a:bodyPr wrap="square" rtlCol="0">
            <a:spAutoFit/>
          </a:bodyPr>
          <a:lstStyle/>
          <a:p>
            <a:r>
              <a:rPr lang="pt-BR" dirty="0">
                <a:solidFill>
                  <a:srgbClr val="FF0000"/>
                </a:solidFill>
              </a:rPr>
              <a:t>F</a:t>
            </a:r>
          </a:p>
        </p:txBody>
      </p:sp>
      <p:sp>
        <p:nvSpPr>
          <p:cNvPr id="7" name="CaixaDeTexto 6">
            <a:extLst>
              <a:ext uri="{FF2B5EF4-FFF2-40B4-BE49-F238E27FC236}">
                <a16:creationId xmlns:a16="http://schemas.microsoft.com/office/drawing/2014/main" id="{E315A3AB-79A1-E776-2926-00212531D5EB}"/>
              </a:ext>
            </a:extLst>
          </p:cNvPr>
          <p:cNvSpPr txBox="1"/>
          <p:nvPr/>
        </p:nvSpPr>
        <p:spPr>
          <a:xfrm>
            <a:off x="1384552" y="4412882"/>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409526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900C75F-A5A2-3DCF-5528-BE07B0A6D6BB}"/>
              </a:ext>
            </a:extLst>
          </p:cNvPr>
          <p:cNvSpPr txBox="1"/>
          <p:nvPr/>
        </p:nvSpPr>
        <p:spPr>
          <a:xfrm>
            <a:off x="406921" y="332657"/>
            <a:ext cx="10801200" cy="1477328"/>
          </a:xfrm>
          <a:prstGeom prst="rect">
            <a:avLst/>
          </a:prstGeom>
          <a:noFill/>
        </p:spPr>
        <p:txBody>
          <a:bodyPr wrap="square">
            <a:spAutoFit/>
          </a:bodyPr>
          <a:lstStyle/>
          <a:p>
            <a:pPr algn="just"/>
            <a:r>
              <a:rPr lang="pt-BR" sz="1800" b="1" kern="100" dirty="0">
                <a:effectLst/>
                <a:latin typeface="Arial" panose="020B0604020202020204" pitchFamily="34" charset="0"/>
                <a:ea typeface="Noto Sans CJK SC"/>
                <a:cs typeface="Lohit Devanagari"/>
              </a:rPr>
              <a:t>Questão 22) (1 ponto) (0,2 cada acerto)</a:t>
            </a:r>
            <a:r>
              <a:rPr lang="pt-BR" sz="1800" kern="0" dirty="0">
                <a:effectLst/>
                <a:latin typeface="Arial" panose="020B0604020202020204" pitchFamily="34" charset="0"/>
                <a:ea typeface="Times New Roman" panose="02020603050405020304" pitchFamily="18" charset="0"/>
                <a:cs typeface="Lohit Devanagari"/>
              </a:rPr>
              <a:t> Os satélites artificiais que orbitam em torno da Terra obedecem às mesmas leis que regem os movimentos dos planetas, cometas e asteroides em torno do Sol. </a:t>
            </a:r>
            <a:endParaRPr lang="pt-BR" sz="1800" kern="100" dirty="0">
              <a:effectLst/>
              <a:latin typeface="Liberation Serif"/>
              <a:ea typeface="Noto Sans CJK SC"/>
              <a:cs typeface="Lohit Devanagari"/>
            </a:endParaRPr>
          </a:p>
          <a:p>
            <a:pPr algn="just"/>
            <a:r>
              <a:rPr lang="pt-BR" sz="1800" kern="0" dirty="0">
                <a:effectLst/>
                <a:latin typeface="Arial" panose="020B0604020202020204" pitchFamily="34" charset="0"/>
                <a:ea typeface="Times New Roman" panose="02020603050405020304" pitchFamily="18" charset="0"/>
                <a:cs typeface="Lohit Devanagari"/>
              </a:rPr>
              <a:t>A Terceira Lei de Kepler diz que quanto mais próxima a órbita  do planeta estiver do Sol, maior é a sua velocidade de translação e menor o seu período orbital. </a:t>
            </a:r>
            <a:endParaRPr lang="pt-BR" sz="1800" kern="100" dirty="0">
              <a:effectLst/>
              <a:latin typeface="Liberation Serif"/>
              <a:ea typeface="Noto Sans CJK SC"/>
              <a:cs typeface="Lohit Devanagari"/>
            </a:endParaRPr>
          </a:p>
        </p:txBody>
      </p:sp>
      <p:sp>
        <p:nvSpPr>
          <p:cNvPr id="5" name="CaixaDeTexto 4">
            <a:extLst>
              <a:ext uri="{FF2B5EF4-FFF2-40B4-BE49-F238E27FC236}">
                <a16:creationId xmlns:a16="http://schemas.microsoft.com/office/drawing/2014/main" id="{4C67F1D2-996F-32D6-C880-453F14B95CD9}"/>
              </a:ext>
            </a:extLst>
          </p:cNvPr>
          <p:cNvSpPr txBox="1"/>
          <p:nvPr/>
        </p:nvSpPr>
        <p:spPr>
          <a:xfrm>
            <a:off x="428495" y="1988015"/>
            <a:ext cx="8669820" cy="646331"/>
          </a:xfrm>
          <a:prstGeom prst="rect">
            <a:avLst/>
          </a:prstGeom>
          <a:noFill/>
        </p:spPr>
        <p:txBody>
          <a:bodyPr wrap="square">
            <a:spAutoFit/>
          </a:bodyPr>
          <a:lstStyle/>
          <a:p>
            <a:r>
              <a:rPr lang="pt-PT" sz="1800" dirty="0">
                <a:effectLst/>
                <a:latin typeface="Arial" panose="020B0604020202020204" pitchFamily="34" charset="0"/>
                <a:ea typeface="Times New Roman" panose="02020603050405020304" pitchFamily="18" charset="0"/>
              </a:rPr>
              <a:t>De fato, as velocidades médias, por exemplo, de Mercúrio, Vênus, Terra, Marte e Plutão são, respectivamente: 49 km/s, 35 km/s, 30 km/s, 24 km/s e 5 km/s.</a:t>
            </a:r>
            <a:endParaRPr lang="pt-BR" dirty="0"/>
          </a:p>
        </p:txBody>
      </p:sp>
      <p:pic>
        <p:nvPicPr>
          <p:cNvPr id="6" name="Imagem 5">
            <a:extLst>
              <a:ext uri="{FF2B5EF4-FFF2-40B4-BE49-F238E27FC236}">
                <a16:creationId xmlns:a16="http://schemas.microsoft.com/office/drawing/2014/main" id="{884CEDE4-7741-5DFA-B87F-F525CBB8B5AD}"/>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19889" y="1556792"/>
            <a:ext cx="1896745" cy="2717800"/>
          </a:xfrm>
          <a:prstGeom prst="rect">
            <a:avLst/>
          </a:prstGeom>
          <a:noFill/>
          <a:ln w="15875">
            <a:solidFill>
              <a:schemeClr val="tx1"/>
            </a:solidFill>
          </a:ln>
        </p:spPr>
      </p:pic>
      <p:sp>
        <p:nvSpPr>
          <p:cNvPr id="8" name="CaixaDeTexto 7">
            <a:extLst>
              <a:ext uri="{FF2B5EF4-FFF2-40B4-BE49-F238E27FC236}">
                <a16:creationId xmlns:a16="http://schemas.microsoft.com/office/drawing/2014/main" id="{E74800BC-C8B2-5994-BD92-607EE2955FEF}"/>
              </a:ext>
            </a:extLst>
          </p:cNvPr>
          <p:cNvSpPr txBox="1"/>
          <p:nvPr/>
        </p:nvSpPr>
        <p:spPr>
          <a:xfrm>
            <a:off x="428495" y="3068960"/>
            <a:ext cx="8499907" cy="1477328"/>
          </a:xfrm>
          <a:prstGeom prst="rect">
            <a:avLst/>
          </a:prstGeom>
          <a:noFill/>
        </p:spPr>
        <p:txBody>
          <a:bodyPr wrap="square">
            <a:spAutoFit/>
          </a:bodyPr>
          <a:lstStyle/>
          <a:p>
            <a:pPr algn="just"/>
            <a:r>
              <a:rPr lang="pt-BR" sz="1800" kern="0" dirty="0">
                <a:effectLst/>
                <a:latin typeface="Arial" panose="020B0604020202020204" pitchFamily="34" charset="0"/>
                <a:ea typeface="Times New Roman" panose="02020603050405020304" pitchFamily="18" charset="0"/>
                <a:cs typeface="Lohit Devanagari"/>
              </a:rPr>
              <a:t>O Satélite Brasileiro Amazônia 1, lançado em 28/02/21, está a cerca de 750 km acima da superfície da Terra. A empresa Visiona Tecnologia Espacial S.A., localizada em São José dos Campos, SP, está desenvolvendo o </a:t>
            </a:r>
            <a:r>
              <a:rPr lang="pt-BR" sz="1800" kern="0" dirty="0" err="1">
                <a:effectLst/>
                <a:latin typeface="Arial" panose="020B0604020202020204" pitchFamily="34" charset="0"/>
                <a:ea typeface="Times New Roman" panose="02020603050405020304" pitchFamily="18" charset="0"/>
                <a:cs typeface="Lohit Devanagari"/>
              </a:rPr>
              <a:t>nanossatélite</a:t>
            </a:r>
            <a:r>
              <a:rPr lang="pt-BR" sz="1800" kern="0" dirty="0">
                <a:effectLst/>
                <a:latin typeface="Arial" panose="020B0604020202020204" pitchFamily="34" charset="0"/>
                <a:ea typeface="Times New Roman" panose="02020603050405020304" pitchFamily="18" charset="0"/>
                <a:cs typeface="Lohit Devanagari"/>
              </a:rPr>
              <a:t> VCUB1, com 10 kg de massa e que ficará em órbita polar de 710 km, como mostra a figura. Lembrete: velocidade = espaço/tempo.</a:t>
            </a:r>
            <a:endParaRPr lang="pt-BR" sz="1800" kern="100" dirty="0">
              <a:effectLst/>
              <a:latin typeface="Liberation Serif"/>
              <a:ea typeface="Noto Sans CJK SC"/>
              <a:cs typeface="Lohit Devanagari"/>
            </a:endParaRPr>
          </a:p>
        </p:txBody>
      </p:sp>
    </p:spTree>
    <p:extLst>
      <p:ext uri="{BB962C8B-B14F-4D97-AF65-F5344CB8AC3E}">
        <p14:creationId xmlns:p14="http://schemas.microsoft.com/office/powerpoint/2010/main" val="1545472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3C06C59-0AFF-4F1D-CC80-A67917BC970B}"/>
              </a:ext>
            </a:extLst>
          </p:cNvPr>
          <p:cNvSpPr txBox="1"/>
          <p:nvPr/>
        </p:nvSpPr>
        <p:spPr>
          <a:xfrm>
            <a:off x="190897" y="548680"/>
            <a:ext cx="10496326" cy="385042"/>
          </a:xfrm>
          <a:prstGeom prst="rect">
            <a:avLst/>
          </a:prstGeom>
          <a:noFill/>
        </p:spPr>
        <p:txBody>
          <a:bodyPr wrap="square">
            <a:spAutoFit/>
          </a:bodyPr>
          <a:lstStyle/>
          <a:p>
            <a:pPr marL="450215" algn="just" hangingPunct="0">
              <a:lnSpc>
                <a:spcPct val="115000"/>
              </a:lnSpc>
            </a:pPr>
            <a:r>
              <a:rPr lang="pt-BR" sz="1800" dirty="0">
                <a:effectLst/>
                <a:latin typeface="Arial" panose="020B0604020202020204" pitchFamily="34" charset="0"/>
                <a:ea typeface="Times New Roman" panose="02020603050405020304" pitchFamily="18" charset="0"/>
              </a:rPr>
              <a:t>A partir das informações acima 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(Verdadeiro) nas afirmações abaixo.</a:t>
            </a:r>
            <a:endParaRPr lang="pt-BR" sz="1800" dirty="0">
              <a:effectLst/>
              <a:latin typeface="Times New Roman" panose="02020603050405020304" pitchFamily="18" charset="0"/>
              <a:ea typeface="Times New Roman" panose="02020603050405020304" pitchFamily="18" charset="0"/>
            </a:endParaRPr>
          </a:p>
        </p:txBody>
      </p:sp>
      <p:sp>
        <p:nvSpPr>
          <p:cNvPr id="5" name="CaixaDeTexto 4">
            <a:extLst>
              <a:ext uri="{FF2B5EF4-FFF2-40B4-BE49-F238E27FC236}">
                <a16:creationId xmlns:a16="http://schemas.microsoft.com/office/drawing/2014/main" id="{65CC8BB4-E4CF-1B8A-1959-91B850E70159}"/>
              </a:ext>
            </a:extLst>
          </p:cNvPr>
          <p:cNvSpPr txBox="1"/>
          <p:nvPr/>
        </p:nvSpPr>
        <p:spPr>
          <a:xfrm>
            <a:off x="334913" y="1330380"/>
            <a:ext cx="10081120" cy="2119747"/>
          </a:xfrm>
          <a:prstGeom prst="rect">
            <a:avLst/>
          </a:prstGeom>
          <a:noFill/>
        </p:spPr>
        <p:txBody>
          <a:bodyPr wrap="square">
            <a:spAutoFit/>
          </a:bodyPr>
          <a:lstStyle/>
          <a:p>
            <a:pPr marL="990600" indent="-541020"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a) (   ) Netuno é o planeta com a menor velocidade de translação.</a:t>
            </a:r>
            <a:endParaRPr lang="pt-BR" sz="16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b) (   ) A velocidade orbital do VCUB1 é maior do que a do Satélite Brasileiro Amazônia 1.</a:t>
            </a:r>
            <a:endParaRPr lang="pt-BR" sz="16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c) (   ) O período orbital de Mercúrio é o menor de todos os planetas.</a:t>
            </a:r>
            <a:endParaRPr lang="pt-BR" sz="16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1800" dirty="0">
                <a:effectLst/>
                <a:latin typeface="Arial" panose="020B0604020202020204" pitchFamily="34" charset="0"/>
                <a:ea typeface="Times New Roman" panose="02020603050405020304" pitchFamily="18" charset="0"/>
              </a:rPr>
              <a:t>d)</a:t>
            </a:r>
            <a:r>
              <a:rPr lang="pt-BR" sz="1800" dirty="0">
                <a:solidFill>
                  <a:srgbClr val="000000"/>
                </a:solidFill>
                <a:effectLst/>
                <a:latin typeface="Arial" panose="020B0604020202020204" pitchFamily="34" charset="0"/>
                <a:ea typeface="Times New Roman" panose="02020603050405020304" pitchFamily="18" charset="0"/>
              </a:rPr>
              <a:t> (   ) A órbita do VCUB1 é polar, logo, não obedece à Terceira Lei de Kepler.</a:t>
            </a:r>
            <a:endParaRPr lang="pt-BR" sz="16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e) (   ) O período orbital do VCUB1 é maior do que o do Satélite Brasileiro Amazônia 1.</a:t>
            </a:r>
            <a:endParaRPr lang="pt-BR" sz="16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6C256391-C0B1-2E34-2101-0BE5EEB313D4}"/>
              </a:ext>
            </a:extLst>
          </p:cNvPr>
          <p:cNvSpPr txBox="1"/>
          <p:nvPr/>
        </p:nvSpPr>
        <p:spPr>
          <a:xfrm>
            <a:off x="1152540" y="1459523"/>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60A64784-8E03-7C73-4E6A-62A201DD1A9B}"/>
              </a:ext>
            </a:extLst>
          </p:cNvPr>
          <p:cNvSpPr txBox="1"/>
          <p:nvPr/>
        </p:nvSpPr>
        <p:spPr>
          <a:xfrm>
            <a:off x="1152540" y="1828855"/>
            <a:ext cx="288032" cy="369332"/>
          </a:xfrm>
          <a:prstGeom prst="rect">
            <a:avLst/>
          </a:prstGeom>
          <a:noFill/>
        </p:spPr>
        <p:txBody>
          <a:bodyPr wrap="square" rtlCol="0">
            <a:spAutoFit/>
          </a:bodyPr>
          <a:lstStyle/>
          <a:p>
            <a:r>
              <a:rPr lang="pt-BR" dirty="0">
                <a:solidFill>
                  <a:srgbClr val="FF0000"/>
                </a:solidFill>
              </a:rPr>
              <a:t>V</a:t>
            </a:r>
          </a:p>
        </p:txBody>
      </p:sp>
      <p:sp>
        <p:nvSpPr>
          <p:cNvPr id="6" name="CaixaDeTexto 5">
            <a:extLst>
              <a:ext uri="{FF2B5EF4-FFF2-40B4-BE49-F238E27FC236}">
                <a16:creationId xmlns:a16="http://schemas.microsoft.com/office/drawing/2014/main" id="{FE9AA7A3-4892-1399-8B60-DF969F6DB7C4}"/>
              </a:ext>
            </a:extLst>
          </p:cNvPr>
          <p:cNvSpPr txBox="1"/>
          <p:nvPr/>
        </p:nvSpPr>
        <p:spPr>
          <a:xfrm>
            <a:off x="1152540" y="2283486"/>
            <a:ext cx="288032" cy="369332"/>
          </a:xfrm>
          <a:prstGeom prst="rect">
            <a:avLst/>
          </a:prstGeom>
          <a:noFill/>
        </p:spPr>
        <p:txBody>
          <a:bodyPr wrap="square" rtlCol="0">
            <a:spAutoFit/>
          </a:bodyPr>
          <a:lstStyle/>
          <a:p>
            <a:r>
              <a:rPr lang="pt-BR" dirty="0">
                <a:solidFill>
                  <a:srgbClr val="FF0000"/>
                </a:solidFill>
              </a:rPr>
              <a:t>V</a:t>
            </a:r>
          </a:p>
        </p:txBody>
      </p:sp>
      <p:sp>
        <p:nvSpPr>
          <p:cNvPr id="7" name="CaixaDeTexto 6">
            <a:extLst>
              <a:ext uri="{FF2B5EF4-FFF2-40B4-BE49-F238E27FC236}">
                <a16:creationId xmlns:a16="http://schemas.microsoft.com/office/drawing/2014/main" id="{45330857-DC1E-D4E7-3ECD-3FA3831D1869}"/>
              </a:ext>
            </a:extLst>
          </p:cNvPr>
          <p:cNvSpPr txBox="1"/>
          <p:nvPr/>
        </p:nvSpPr>
        <p:spPr>
          <a:xfrm>
            <a:off x="1166188" y="2638673"/>
            <a:ext cx="288032" cy="369332"/>
          </a:xfrm>
          <a:prstGeom prst="rect">
            <a:avLst/>
          </a:prstGeom>
          <a:noFill/>
        </p:spPr>
        <p:txBody>
          <a:bodyPr wrap="square" rtlCol="0">
            <a:spAutoFit/>
          </a:bodyPr>
          <a:lstStyle/>
          <a:p>
            <a:r>
              <a:rPr lang="pt-BR" dirty="0">
                <a:solidFill>
                  <a:srgbClr val="FF0000"/>
                </a:solidFill>
              </a:rPr>
              <a:t>F</a:t>
            </a:r>
          </a:p>
        </p:txBody>
      </p:sp>
      <p:sp>
        <p:nvSpPr>
          <p:cNvPr id="8" name="CaixaDeTexto 7">
            <a:extLst>
              <a:ext uri="{FF2B5EF4-FFF2-40B4-BE49-F238E27FC236}">
                <a16:creationId xmlns:a16="http://schemas.microsoft.com/office/drawing/2014/main" id="{F49329CD-AFC4-ADE3-0F1D-A76D074A4614}"/>
              </a:ext>
            </a:extLst>
          </p:cNvPr>
          <p:cNvSpPr txBox="1"/>
          <p:nvPr/>
        </p:nvSpPr>
        <p:spPr>
          <a:xfrm>
            <a:off x="1166188" y="3061754"/>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349696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05D7371-1A01-0400-8C74-421B64F5F0A0}"/>
              </a:ext>
            </a:extLst>
          </p:cNvPr>
          <p:cNvSpPr txBox="1"/>
          <p:nvPr/>
        </p:nvSpPr>
        <p:spPr>
          <a:xfrm>
            <a:off x="550937" y="476672"/>
            <a:ext cx="10585176" cy="1477328"/>
          </a:xfrm>
          <a:prstGeom prst="rect">
            <a:avLst/>
          </a:prstGeom>
          <a:noFill/>
        </p:spPr>
        <p:txBody>
          <a:bodyPr wrap="square">
            <a:spAutoFit/>
          </a:bodyPr>
          <a:lstStyle/>
          <a:p>
            <a:pPr algn="just"/>
            <a:r>
              <a:rPr lang="pt-BR" sz="1800" b="1" kern="100" dirty="0">
                <a:effectLst/>
                <a:latin typeface="Arial" panose="020B0604020202020204" pitchFamily="34" charset="0"/>
                <a:ea typeface="Noto Sans CJK SC"/>
                <a:cs typeface="Lohit Devanagari"/>
              </a:rPr>
              <a:t>Questão 23) (1 ponto) (0,2 cada acerto)</a:t>
            </a:r>
            <a:r>
              <a:rPr lang="pt-BR" sz="1800" kern="0" dirty="0">
                <a:effectLst/>
                <a:latin typeface="Arial" panose="020B0604020202020204" pitchFamily="34" charset="0"/>
                <a:ea typeface="Times New Roman" panose="02020603050405020304" pitchFamily="18" charset="0"/>
                <a:cs typeface="Lohit Devanagari"/>
              </a:rPr>
              <a:t> Os satélites artificiais que orbitam em torno da Terra obedecem às mesmas leis que regem os movimentos dos planetas, cometas e asteroides em torno do Sol. </a:t>
            </a:r>
            <a:endParaRPr lang="pt-BR" sz="1800" kern="100" dirty="0">
              <a:effectLst/>
              <a:latin typeface="Liberation Serif"/>
              <a:ea typeface="Noto Sans CJK SC"/>
              <a:cs typeface="Lohit Devanagari"/>
            </a:endParaRPr>
          </a:p>
          <a:p>
            <a:pPr algn="just"/>
            <a:r>
              <a:rPr lang="pt-BR" sz="1800" kern="0" dirty="0">
                <a:effectLst/>
                <a:latin typeface="Arial" panose="020B0604020202020204" pitchFamily="34" charset="0"/>
                <a:ea typeface="Times New Roman" panose="02020603050405020304" pitchFamily="18" charset="0"/>
                <a:cs typeface="Lohit Devanagari"/>
              </a:rPr>
              <a:t>A Terceira Lei de Kepler diz que quanto mais próxima a órbita  do planeta estiver do Sol, maior é a sua velocidade de translação e menor o seu período orbital.</a:t>
            </a:r>
            <a:endParaRPr lang="pt-BR" sz="1800" kern="100" dirty="0">
              <a:effectLst/>
              <a:latin typeface="Liberation Serif"/>
              <a:ea typeface="Noto Sans CJK SC"/>
              <a:cs typeface="Lohit Devanagari"/>
            </a:endParaRPr>
          </a:p>
        </p:txBody>
      </p:sp>
      <p:sp>
        <p:nvSpPr>
          <p:cNvPr id="5" name="CaixaDeTexto 4">
            <a:extLst>
              <a:ext uri="{FF2B5EF4-FFF2-40B4-BE49-F238E27FC236}">
                <a16:creationId xmlns:a16="http://schemas.microsoft.com/office/drawing/2014/main" id="{505C43F8-0E6F-BD27-FCCE-6B2D549E4712}"/>
              </a:ext>
            </a:extLst>
          </p:cNvPr>
          <p:cNvSpPr txBox="1"/>
          <p:nvPr/>
        </p:nvSpPr>
        <p:spPr>
          <a:xfrm>
            <a:off x="550937" y="2045168"/>
            <a:ext cx="8695715" cy="646331"/>
          </a:xfrm>
          <a:prstGeom prst="rect">
            <a:avLst/>
          </a:prstGeom>
          <a:noFill/>
        </p:spPr>
        <p:txBody>
          <a:bodyPr wrap="square">
            <a:spAutoFit/>
          </a:bodyPr>
          <a:lstStyle/>
          <a:p>
            <a:r>
              <a:rPr lang="pt-PT" sz="1800" dirty="0">
                <a:effectLst/>
                <a:latin typeface="Arial" panose="020B0604020202020204" pitchFamily="34" charset="0"/>
                <a:ea typeface="Times New Roman" panose="02020603050405020304" pitchFamily="18" charset="0"/>
              </a:rPr>
              <a:t>De fato, as velocidades médias, por exemplo, de Mercúrio, Vênus, Terra, Marte e Plutão são, respectivamente: 49 km/s, 35 km/s, 30 km/s, 24 km/s e 5 km/s.</a:t>
            </a:r>
            <a:endParaRPr lang="pt-BR" dirty="0"/>
          </a:p>
        </p:txBody>
      </p:sp>
      <p:sp>
        <p:nvSpPr>
          <p:cNvPr id="7" name="CaixaDeTexto 6">
            <a:extLst>
              <a:ext uri="{FF2B5EF4-FFF2-40B4-BE49-F238E27FC236}">
                <a16:creationId xmlns:a16="http://schemas.microsoft.com/office/drawing/2014/main" id="{4F839143-047B-2E5E-9B27-4397FA81A997}"/>
              </a:ext>
            </a:extLst>
          </p:cNvPr>
          <p:cNvSpPr txBox="1"/>
          <p:nvPr/>
        </p:nvSpPr>
        <p:spPr>
          <a:xfrm>
            <a:off x="550937" y="2782667"/>
            <a:ext cx="8488317" cy="1754326"/>
          </a:xfrm>
          <a:prstGeom prst="rect">
            <a:avLst/>
          </a:prstGeom>
          <a:noFill/>
        </p:spPr>
        <p:txBody>
          <a:bodyPr wrap="square">
            <a:spAutoFit/>
          </a:bodyPr>
          <a:lstStyle/>
          <a:p>
            <a:pPr algn="just"/>
            <a:r>
              <a:rPr lang="pt-BR" sz="1800" kern="0" dirty="0">
                <a:effectLst/>
                <a:latin typeface="Arial" panose="020B0604020202020204" pitchFamily="34" charset="0"/>
                <a:ea typeface="Times New Roman" panose="02020603050405020304" pitchFamily="18" charset="0"/>
                <a:cs typeface="Lohit Devanagari"/>
              </a:rPr>
              <a:t>A Estação Espacial Internacional, local onde esteve o astronauta brasileiro Marcos Pontes, está a cerca de 400 km acima da superfície da Terra e tem velocidade de 7,7 km/s. A empresa Visiona Tecnologia Espacial S.A., localizada em São José dos Campos, SP, está desenvolvendo o </a:t>
            </a:r>
            <a:r>
              <a:rPr lang="pt-BR" sz="1800" kern="0" dirty="0" err="1">
                <a:effectLst/>
                <a:latin typeface="Arial" panose="020B0604020202020204" pitchFamily="34" charset="0"/>
                <a:ea typeface="Times New Roman" panose="02020603050405020304" pitchFamily="18" charset="0"/>
                <a:cs typeface="Lohit Devanagari"/>
              </a:rPr>
              <a:t>nanossatélite</a:t>
            </a:r>
            <a:r>
              <a:rPr lang="pt-BR" sz="1800" kern="0" dirty="0">
                <a:effectLst/>
                <a:latin typeface="Arial" panose="020B0604020202020204" pitchFamily="34" charset="0"/>
                <a:ea typeface="Times New Roman" panose="02020603050405020304" pitchFamily="18" charset="0"/>
                <a:cs typeface="Lohit Devanagari"/>
              </a:rPr>
              <a:t> VCUB1, com 10 kg de massa e que ficará em órbita polar de 710 km, como mostra a figura. Lembrete: velocidade = espaço/tempo.</a:t>
            </a:r>
            <a:endParaRPr lang="pt-BR" sz="1800" kern="100" dirty="0">
              <a:effectLst/>
              <a:latin typeface="Liberation Serif"/>
              <a:ea typeface="Noto Sans CJK SC"/>
              <a:cs typeface="Lohit Devanagari"/>
            </a:endParaRPr>
          </a:p>
        </p:txBody>
      </p:sp>
      <p:pic>
        <p:nvPicPr>
          <p:cNvPr id="8" name="Imagem 7">
            <a:extLst>
              <a:ext uri="{FF2B5EF4-FFF2-40B4-BE49-F238E27FC236}">
                <a16:creationId xmlns:a16="http://schemas.microsoft.com/office/drawing/2014/main" id="{B2BB9422-7536-0C07-8FF7-567933E78BE0}"/>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55279" y="1750481"/>
            <a:ext cx="2088232" cy="2992177"/>
          </a:xfrm>
          <a:prstGeom prst="rect">
            <a:avLst/>
          </a:prstGeom>
          <a:noFill/>
          <a:ln w="15875">
            <a:solidFill>
              <a:schemeClr val="tx1"/>
            </a:solidFill>
          </a:ln>
        </p:spPr>
      </p:pic>
    </p:spTree>
    <p:extLst>
      <p:ext uri="{BB962C8B-B14F-4D97-AF65-F5344CB8AC3E}">
        <p14:creationId xmlns:p14="http://schemas.microsoft.com/office/powerpoint/2010/main" val="1101047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9C360FE-38FE-FC97-94BA-9DFBDEE5A84C}"/>
              </a:ext>
            </a:extLst>
          </p:cNvPr>
          <p:cNvSpPr txBox="1"/>
          <p:nvPr/>
        </p:nvSpPr>
        <p:spPr>
          <a:xfrm>
            <a:off x="262905" y="620688"/>
            <a:ext cx="10496462" cy="3075394"/>
          </a:xfrm>
          <a:prstGeom prst="rect">
            <a:avLst/>
          </a:prstGeom>
          <a:noFill/>
        </p:spPr>
        <p:txBody>
          <a:bodyPr wrap="square">
            <a:spAutoFit/>
          </a:bodyPr>
          <a:lstStyle/>
          <a:p>
            <a:pPr marL="450215" algn="just" hangingPunct="0">
              <a:lnSpc>
                <a:spcPct val="115000"/>
              </a:lnSpc>
            </a:pPr>
            <a:r>
              <a:rPr lang="pt-BR" dirty="0">
                <a:effectLst/>
                <a:latin typeface="Arial" panose="020B0604020202020204" pitchFamily="34" charset="0"/>
                <a:ea typeface="Times New Roman" panose="02020603050405020304" pitchFamily="18" charset="0"/>
              </a:rPr>
              <a:t>A partir das informações acima coloque </a:t>
            </a:r>
            <a:r>
              <a:rPr lang="pt-BR" b="1" dirty="0">
                <a:effectLst/>
                <a:latin typeface="Arial" panose="020B0604020202020204" pitchFamily="34" charset="0"/>
                <a:ea typeface="Times New Roman" panose="02020603050405020304" pitchFamily="18" charset="0"/>
              </a:rPr>
              <a:t>F</a:t>
            </a:r>
            <a:r>
              <a:rPr lang="pt-BR" dirty="0">
                <a:effectLst/>
                <a:latin typeface="Arial" panose="020B0604020202020204" pitchFamily="34" charset="0"/>
                <a:ea typeface="Times New Roman" panose="02020603050405020304" pitchFamily="18" charset="0"/>
              </a:rPr>
              <a:t> (Falso) ou </a:t>
            </a:r>
            <a:r>
              <a:rPr lang="pt-BR" b="1" dirty="0">
                <a:effectLst/>
                <a:latin typeface="Arial" panose="020B0604020202020204" pitchFamily="34" charset="0"/>
                <a:ea typeface="Times New Roman" panose="02020603050405020304" pitchFamily="18" charset="0"/>
              </a:rPr>
              <a:t>V</a:t>
            </a:r>
            <a:r>
              <a:rPr lang="pt-BR" dirty="0">
                <a:effectLst/>
                <a:latin typeface="Arial" panose="020B0604020202020204" pitchFamily="34" charset="0"/>
                <a:ea typeface="Times New Roman" panose="02020603050405020304" pitchFamily="18" charset="0"/>
              </a:rPr>
              <a:t> (Verdadeiro) nas afirmações abaixo.</a:t>
            </a:r>
            <a:endParaRPr lang="pt-BR" dirty="0">
              <a:effectLst/>
              <a:latin typeface="Times New Roman" panose="02020603050405020304" pitchFamily="18" charset="0"/>
              <a:ea typeface="Times New Roman" panose="02020603050405020304" pitchFamily="18" charset="0"/>
            </a:endParaRPr>
          </a:p>
          <a:p>
            <a:pPr indent="449580" algn="just" hangingPunct="0">
              <a:lnSpc>
                <a:spcPct val="115000"/>
              </a:lnSpc>
            </a:pPr>
            <a:r>
              <a:rPr lang="pt-BR" dirty="0">
                <a:effectLst/>
                <a:latin typeface="Arial" panose="020B0604020202020204" pitchFamily="34" charset="0"/>
                <a:ea typeface="Times New Roman" panose="02020603050405020304" pitchFamily="18" charset="0"/>
              </a:rPr>
              <a:t> </a:t>
            </a:r>
            <a:endParaRPr lang="pt-BR" dirty="0">
              <a:effectLst/>
              <a:latin typeface="Times New Roman" panose="02020603050405020304" pitchFamily="18" charset="0"/>
              <a:ea typeface="Times New Roman" panose="02020603050405020304" pitchFamily="18" charset="0"/>
            </a:endParaRPr>
          </a:p>
          <a:p>
            <a:pPr indent="449580" algn="just" hangingPunct="0">
              <a:lnSpc>
                <a:spcPct val="115000"/>
              </a:lnSpc>
            </a:pPr>
            <a:r>
              <a:rPr lang="pt-BR" dirty="0">
                <a:solidFill>
                  <a:srgbClr val="FF0000"/>
                </a:solidFill>
                <a:effectLst/>
                <a:latin typeface="Arial" panose="020B0604020202020204" pitchFamily="34" charset="0"/>
                <a:ea typeface="Times New Roman" panose="02020603050405020304" pitchFamily="18" charset="0"/>
              </a:rPr>
              <a:t> </a:t>
            </a:r>
            <a:endParaRPr lang="pt-BR" dirty="0">
              <a:effectLst/>
              <a:latin typeface="Times New Roman" panose="02020603050405020304" pitchFamily="18" charset="0"/>
              <a:ea typeface="Times New Roman" panose="02020603050405020304" pitchFamily="18" charset="0"/>
            </a:endParaRPr>
          </a:p>
          <a:p>
            <a:pPr marL="450215" indent="-635" hangingPunct="0">
              <a:lnSpc>
                <a:spcPct val="150000"/>
              </a:lnSpc>
            </a:pPr>
            <a:r>
              <a:rPr lang="pt-BR" b="1" dirty="0">
                <a:solidFill>
                  <a:srgbClr val="FF0000"/>
                </a:solidFill>
                <a:effectLst/>
                <a:latin typeface="Arial" panose="020B0604020202020204" pitchFamily="34" charset="0"/>
                <a:ea typeface="Times New Roman" panose="02020603050405020304" pitchFamily="18" charset="0"/>
              </a:rPr>
              <a:t> </a:t>
            </a:r>
            <a:r>
              <a:rPr lang="pt-BR" dirty="0">
                <a:solidFill>
                  <a:srgbClr val="000000"/>
                </a:solidFill>
                <a:effectLst/>
                <a:latin typeface="Arial" panose="020B0604020202020204" pitchFamily="34" charset="0"/>
                <a:ea typeface="Times New Roman" panose="02020603050405020304" pitchFamily="18" charset="0"/>
              </a:rPr>
              <a:t>a) (   ) O período orbital do VCUB1 é menor do que o da Estação Espacial Internacional.</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b) (   ) A velocidade orbital do VCUB1 será menor do que a da Estação Espacial Internacional.</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c) (   ) O período orbital de Plutão é maior do que o do mais distante planeta.</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d) (   ) A órbita do VCUB1 é polar, logo, não obedece à Terceira Lei de Kepler.</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e) (   ) Dentre os planetas, Netuno tem a menor velocidade de translação e maior período orbital.</a:t>
            </a:r>
            <a:endParaRPr lang="pt-BR"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C1F779E2-A596-70BF-088A-35DAD5341466}"/>
              </a:ext>
            </a:extLst>
          </p:cNvPr>
          <p:cNvSpPr txBox="1"/>
          <p:nvPr/>
        </p:nvSpPr>
        <p:spPr>
          <a:xfrm>
            <a:off x="1152540" y="1677888"/>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280C1574-67E8-E881-AD58-C5FB0B4703E3}"/>
              </a:ext>
            </a:extLst>
          </p:cNvPr>
          <p:cNvSpPr txBox="1"/>
          <p:nvPr/>
        </p:nvSpPr>
        <p:spPr>
          <a:xfrm>
            <a:off x="1097949" y="2087320"/>
            <a:ext cx="288032" cy="369332"/>
          </a:xfrm>
          <a:prstGeom prst="rect">
            <a:avLst/>
          </a:prstGeom>
          <a:noFill/>
        </p:spPr>
        <p:txBody>
          <a:bodyPr wrap="square" rtlCol="0">
            <a:spAutoFit/>
          </a:bodyPr>
          <a:lstStyle/>
          <a:p>
            <a:r>
              <a:rPr lang="pt-BR" dirty="0">
                <a:solidFill>
                  <a:srgbClr val="FF0000"/>
                </a:solidFill>
              </a:rPr>
              <a:t>V</a:t>
            </a:r>
          </a:p>
        </p:txBody>
      </p:sp>
      <p:sp>
        <p:nvSpPr>
          <p:cNvPr id="5" name="CaixaDeTexto 4">
            <a:extLst>
              <a:ext uri="{FF2B5EF4-FFF2-40B4-BE49-F238E27FC236}">
                <a16:creationId xmlns:a16="http://schemas.microsoft.com/office/drawing/2014/main" id="{AFB18A5C-878F-FA32-E9CE-D968F2B456DA}"/>
              </a:ext>
            </a:extLst>
          </p:cNvPr>
          <p:cNvSpPr txBox="1"/>
          <p:nvPr/>
        </p:nvSpPr>
        <p:spPr>
          <a:xfrm>
            <a:off x="1070653" y="2490947"/>
            <a:ext cx="288032" cy="369332"/>
          </a:xfrm>
          <a:prstGeom prst="rect">
            <a:avLst/>
          </a:prstGeom>
          <a:noFill/>
        </p:spPr>
        <p:txBody>
          <a:bodyPr wrap="square" rtlCol="0">
            <a:spAutoFit/>
          </a:bodyPr>
          <a:lstStyle/>
          <a:p>
            <a:r>
              <a:rPr lang="pt-BR" dirty="0">
                <a:solidFill>
                  <a:srgbClr val="FF0000"/>
                </a:solidFill>
              </a:rPr>
              <a:t>V</a:t>
            </a:r>
          </a:p>
        </p:txBody>
      </p:sp>
      <p:sp>
        <p:nvSpPr>
          <p:cNvPr id="6" name="CaixaDeTexto 5">
            <a:extLst>
              <a:ext uri="{FF2B5EF4-FFF2-40B4-BE49-F238E27FC236}">
                <a16:creationId xmlns:a16="http://schemas.microsoft.com/office/drawing/2014/main" id="{26A1280C-5E95-3002-B099-871CF6710213}"/>
              </a:ext>
            </a:extLst>
          </p:cNvPr>
          <p:cNvSpPr txBox="1"/>
          <p:nvPr/>
        </p:nvSpPr>
        <p:spPr>
          <a:xfrm>
            <a:off x="1097949" y="2884332"/>
            <a:ext cx="288032" cy="369332"/>
          </a:xfrm>
          <a:prstGeom prst="rect">
            <a:avLst/>
          </a:prstGeom>
          <a:noFill/>
        </p:spPr>
        <p:txBody>
          <a:bodyPr wrap="square" rtlCol="0">
            <a:spAutoFit/>
          </a:bodyPr>
          <a:lstStyle/>
          <a:p>
            <a:r>
              <a:rPr lang="pt-BR" dirty="0">
                <a:solidFill>
                  <a:srgbClr val="FF0000"/>
                </a:solidFill>
              </a:rPr>
              <a:t>F</a:t>
            </a:r>
          </a:p>
        </p:txBody>
      </p:sp>
      <p:sp>
        <p:nvSpPr>
          <p:cNvPr id="7" name="CaixaDeTexto 6">
            <a:extLst>
              <a:ext uri="{FF2B5EF4-FFF2-40B4-BE49-F238E27FC236}">
                <a16:creationId xmlns:a16="http://schemas.microsoft.com/office/drawing/2014/main" id="{835E4E36-ADBB-05AF-239F-9B10BFC4E341}"/>
              </a:ext>
            </a:extLst>
          </p:cNvPr>
          <p:cNvSpPr txBox="1"/>
          <p:nvPr/>
        </p:nvSpPr>
        <p:spPr>
          <a:xfrm>
            <a:off x="1097949" y="3321061"/>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39260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EB67017-B9C8-EF1A-AFE9-85793B2B99C2}"/>
              </a:ext>
            </a:extLst>
          </p:cNvPr>
          <p:cNvSpPr txBox="1"/>
          <p:nvPr/>
        </p:nvSpPr>
        <p:spPr>
          <a:xfrm>
            <a:off x="622944" y="476672"/>
            <a:ext cx="10471494" cy="1477328"/>
          </a:xfrm>
          <a:prstGeom prst="rect">
            <a:avLst/>
          </a:prstGeom>
          <a:noFill/>
        </p:spPr>
        <p:txBody>
          <a:bodyPr wrap="square">
            <a:spAutoFit/>
          </a:bodyPr>
          <a:lstStyle/>
          <a:p>
            <a:pPr algn="just"/>
            <a:r>
              <a:rPr lang="pt-BR" sz="1800" b="1" kern="100" dirty="0">
                <a:effectLst/>
                <a:latin typeface="Arial" panose="020B0604020202020204" pitchFamily="34" charset="0"/>
                <a:ea typeface="Noto Sans CJK SC"/>
                <a:cs typeface="Lohit Devanagari"/>
              </a:rPr>
              <a:t>Questão 24) (1 ponto) (0,2 cada acerto)</a:t>
            </a:r>
            <a:r>
              <a:rPr lang="pt-BR" sz="1800" kern="0" dirty="0">
                <a:effectLst/>
                <a:latin typeface="Arial" panose="020B0604020202020204" pitchFamily="34" charset="0"/>
                <a:ea typeface="Times New Roman" panose="02020603050405020304" pitchFamily="18" charset="0"/>
                <a:cs typeface="Lohit Devanagari"/>
              </a:rPr>
              <a:t> Os satélites artificiais que orbitam em torno da Terra obedecem às mesmas leis que regem os movimentos dos planetas, cometas e asteroides em torno do Sol. </a:t>
            </a:r>
            <a:endParaRPr lang="pt-BR" sz="1800" kern="100" dirty="0">
              <a:effectLst/>
              <a:latin typeface="Liberation Serif"/>
              <a:ea typeface="Noto Sans CJK SC"/>
              <a:cs typeface="Lohit Devanagari"/>
            </a:endParaRPr>
          </a:p>
          <a:p>
            <a:pPr algn="just"/>
            <a:r>
              <a:rPr lang="pt-BR" sz="1800" kern="0" dirty="0">
                <a:effectLst/>
                <a:latin typeface="Arial" panose="020B0604020202020204" pitchFamily="34" charset="0"/>
                <a:ea typeface="Times New Roman" panose="02020603050405020304" pitchFamily="18" charset="0"/>
                <a:cs typeface="Lohit Devanagari"/>
              </a:rPr>
              <a:t>A Terceira Lei de Kepler diz que quanto mais próxima a órbita  do planeta estiver do Sol, maior é a sua velocidade de translação e menor o seu período orbital.</a:t>
            </a:r>
            <a:endParaRPr lang="pt-BR" sz="1800" kern="100" dirty="0">
              <a:effectLst/>
              <a:latin typeface="Liberation Serif"/>
              <a:ea typeface="Noto Sans CJK SC"/>
              <a:cs typeface="Lohit Devanagari"/>
            </a:endParaRPr>
          </a:p>
        </p:txBody>
      </p:sp>
      <p:sp>
        <p:nvSpPr>
          <p:cNvPr id="5" name="CaixaDeTexto 4">
            <a:extLst>
              <a:ext uri="{FF2B5EF4-FFF2-40B4-BE49-F238E27FC236}">
                <a16:creationId xmlns:a16="http://schemas.microsoft.com/office/drawing/2014/main" id="{F1A3A030-AB61-2E75-F64D-C68F11F27696}"/>
              </a:ext>
            </a:extLst>
          </p:cNvPr>
          <p:cNvSpPr txBox="1"/>
          <p:nvPr/>
        </p:nvSpPr>
        <p:spPr>
          <a:xfrm>
            <a:off x="622944" y="2109400"/>
            <a:ext cx="8158815" cy="923330"/>
          </a:xfrm>
          <a:prstGeom prst="rect">
            <a:avLst/>
          </a:prstGeom>
          <a:noFill/>
        </p:spPr>
        <p:txBody>
          <a:bodyPr wrap="square">
            <a:spAutoFit/>
          </a:bodyPr>
          <a:lstStyle/>
          <a:p>
            <a:r>
              <a:rPr lang="pt-PT" sz="1800" dirty="0">
                <a:effectLst/>
                <a:latin typeface="Arial" panose="020B0604020202020204" pitchFamily="34" charset="0"/>
                <a:ea typeface="Times New Roman" panose="02020603050405020304" pitchFamily="18" charset="0"/>
              </a:rPr>
              <a:t>De fato, as velocidades médias, por exemplo, de Mercúrio, Vênus, Terra, Marte e Plutão são, respectivamente: 49 km/s, 35 km/s, 30 km/s, 24 km/s e 5 km/s.</a:t>
            </a:r>
            <a:endParaRPr lang="pt-BR" dirty="0"/>
          </a:p>
        </p:txBody>
      </p:sp>
      <p:sp>
        <p:nvSpPr>
          <p:cNvPr id="7" name="CaixaDeTexto 6">
            <a:extLst>
              <a:ext uri="{FF2B5EF4-FFF2-40B4-BE49-F238E27FC236}">
                <a16:creationId xmlns:a16="http://schemas.microsoft.com/office/drawing/2014/main" id="{C796CF9F-BBAD-3BDA-34AE-5ED446793727}"/>
              </a:ext>
            </a:extLst>
          </p:cNvPr>
          <p:cNvSpPr txBox="1"/>
          <p:nvPr/>
        </p:nvSpPr>
        <p:spPr>
          <a:xfrm>
            <a:off x="622944" y="3032730"/>
            <a:ext cx="7937190" cy="1754326"/>
          </a:xfrm>
          <a:prstGeom prst="rect">
            <a:avLst/>
          </a:prstGeom>
          <a:noFill/>
        </p:spPr>
        <p:txBody>
          <a:bodyPr wrap="square">
            <a:spAutoFit/>
          </a:bodyPr>
          <a:lstStyle/>
          <a:p>
            <a:pPr algn="just"/>
            <a:r>
              <a:rPr lang="pt-BR" sz="1800" kern="0" dirty="0">
                <a:effectLst/>
                <a:latin typeface="Arial" panose="020B0604020202020204" pitchFamily="34" charset="0"/>
                <a:ea typeface="Times New Roman" panose="02020603050405020304" pitchFamily="18" charset="0"/>
                <a:cs typeface="Lohit Devanagari"/>
              </a:rPr>
              <a:t>O Satélite Sino-Brasileiro de Recursos Terrestres, CBERS, está a cerca de 780 km acima da superfície da Terra. A empresa Visiona Tecnologia Espacial S.A., localizada em São José dos Campos, SP, está desenvolvendo o </a:t>
            </a:r>
            <a:r>
              <a:rPr lang="pt-BR" sz="1800" kern="0" dirty="0" err="1">
                <a:effectLst/>
                <a:latin typeface="Arial" panose="020B0604020202020204" pitchFamily="34" charset="0"/>
                <a:ea typeface="Times New Roman" panose="02020603050405020304" pitchFamily="18" charset="0"/>
                <a:cs typeface="Lohit Devanagari"/>
              </a:rPr>
              <a:t>nanossatélite</a:t>
            </a:r>
            <a:r>
              <a:rPr lang="pt-BR" sz="1800" kern="0" dirty="0">
                <a:effectLst/>
                <a:latin typeface="Arial" panose="020B0604020202020204" pitchFamily="34" charset="0"/>
                <a:ea typeface="Times New Roman" panose="02020603050405020304" pitchFamily="18" charset="0"/>
                <a:cs typeface="Lohit Devanagari"/>
              </a:rPr>
              <a:t> VCUB1, com 10 kg de massa e que ficará em órbita polar de 710 km, como mostra a figura. </a:t>
            </a:r>
          </a:p>
          <a:p>
            <a:pPr algn="just"/>
            <a:r>
              <a:rPr lang="pt-BR" sz="1800" kern="0" dirty="0">
                <a:effectLst/>
                <a:latin typeface="Arial" panose="020B0604020202020204" pitchFamily="34" charset="0"/>
                <a:ea typeface="Times New Roman" panose="02020603050405020304" pitchFamily="18" charset="0"/>
                <a:cs typeface="Lohit Devanagari"/>
              </a:rPr>
              <a:t>Lembrete: velocidade = espaço/tempo.</a:t>
            </a:r>
            <a:endParaRPr lang="pt-BR" sz="1800" kern="100" dirty="0">
              <a:effectLst/>
              <a:latin typeface="Liberation Serif"/>
              <a:ea typeface="Noto Sans CJK SC"/>
              <a:cs typeface="Lohit Devanagari"/>
            </a:endParaRPr>
          </a:p>
        </p:txBody>
      </p:sp>
      <p:pic>
        <p:nvPicPr>
          <p:cNvPr id="8" name="Imagem 7">
            <a:extLst>
              <a:ext uri="{FF2B5EF4-FFF2-40B4-BE49-F238E27FC236}">
                <a16:creationId xmlns:a16="http://schemas.microsoft.com/office/drawing/2014/main" id="{67AB5B98-CF7F-8903-AB2B-21AA25B72647}"/>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903865" y="1956377"/>
            <a:ext cx="1896745" cy="2717800"/>
          </a:xfrm>
          <a:prstGeom prst="rect">
            <a:avLst/>
          </a:prstGeom>
          <a:noFill/>
          <a:ln w="15875">
            <a:solidFill>
              <a:schemeClr val="tx1"/>
            </a:solidFill>
          </a:ln>
        </p:spPr>
      </p:pic>
    </p:spTree>
    <p:extLst>
      <p:ext uri="{BB962C8B-B14F-4D97-AF65-F5344CB8AC3E}">
        <p14:creationId xmlns:p14="http://schemas.microsoft.com/office/powerpoint/2010/main" val="339998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882DA93-89FF-178E-46A1-C2892F28774B}"/>
              </a:ext>
            </a:extLst>
          </p:cNvPr>
          <p:cNvSpPr txBox="1"/>
          <p:nvPr/>
        </p:nvSpPr>
        <p:spPr>
          <a:xfrm>
            <a:off x="622945" y="516930"/>
            <a:ext cx="7632848" cy="2308324"/>
          </a:xfrm>
          <a:prstGeom prst="rect">
            <a:avLst/>
          </a:prstGeom>
          <a:noFill/>
        </p:spPr>
        <p:txBody>
          <a:bodyPr wrap="square">
            <a:spAutoFit/>
          </a:bodyPr>
          <a:lstStyle/>
          <a:p>
            <a:r>
              <a:rPr lang="pt-BR" sz="1800" b="1" dirty="0">
                <a:effectLst/>
                <a:latin typeface="Arial" panose="020B0604020202020204" pitchFamily="34" charset="0"/>
                <a:ea typeface="Times New Roman" panose="02020603050405020304" pitchFamily="18" charset="0"/>
              </a:rPr>
              <a:t>Questão 3) (1 ponto) (0,2 cada acerto)</a:t>
            </a:r>
            <a:r>
              <a:rPr lang="pt-BR" sz="1800" b="1" i="1" dirty="0">
                <a:effectLst/>
                <a:latin typeface="Times New Roman" panose="02020603050405020304" pitchFamily="18"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O brilho de uma lâmpada é maior quando ela está mais próxima de nós. O mesmo ocorre com as estrelas. Para nós, que vivemos na Terra, o Sol é a estrela mais brilhante do céu. Mas a estrela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a segunda mais brilhante da constelação do Órion, mostrada na figura, é muito maior do que o Sol.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tem diâmetro quase 900 vezes  maior do que o do Sol, ou seja, é uma supergigante de cor superficial vermelha, embora tenha metade da temperatura que o Sol tem em sua superfície.</a:t>
            </a:r>
            <a:r>
              <a:rPr lang="pt-BR" sz="1800" dirty="0">
                <a:effectLst/>
                <a:latin typeface="Times New Roman" panose="02020603050405020304" pitchFamily="18" charset="0"/>
                <a:ea typeface="Times New Roman" panose="02020603050405020304" pitchFamily="18" charset="0"/>
              </a:rPr>
              <a:t> </a:t>
            </a:r>
            <a:endParaRPr lang="pt-BR" dirty="0"/>
          </a:p>
        </p:txBody>
      </p:sp>
      <p:sp>
        <p:nvSpPr>
          <p:cNvPr id="5" name="CaixaDeTexto 4">
            <a:extLst>
              <a:ext uri="{FF2B5EF4-FFF2-40B4-BE49-F238E27FC236}">
                <a16:creationId xmlns:a16="http://schemas.microsoft.com/office/drawing/2014/main" id="{138AD6EE-D25F-0217-8710-55D26468B38B}"/>
              </a:ext>
            </a:extLst>
          </p:cNvPr>
          <p:cNvSpPr txBox="1"/>
          <p:nvPr/>
        </p:nvSpPr>
        <p:spPr>
          <a:xfrm>
            <a:off x="622945" y="2996952"/>
            <a:ext cx="10873208" cy="2734595"/>
          </a:xfrm>
          <a:prstGeom prst="rect">
            <a:avLst/>
          </a:prstGeom>
          <a:noFill/>
        </p:spPr>
        <p:txBody>
          <a:bodyPr wrap="square">
            <a:spAutoFit/>
          </a:bodyPr>
          <a:lstStyle/>
          <a:p>
            <a:pPr algn="just" hangingPunct="0">
              <a:lnSpc>
                <a:spcPct val="115000"/>
              </a:lnSpc>
            </a:pPr>
            <a:r>
              <a:rPr lang="pt-BR" sz="1800" dirty="0">
                <a:effectLst/>
                <a:latin typeface="Arial" panose="020B0604020202020204" pitchFamily="34" charset="0"/>
                <a:ea typeface="Times New Roman" panose="02020603050405020304" pitchFamily="18" charset="0"/>
              </a:rPr>
              <a:t>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para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para verdadeiro nas afirmações abaixo.</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solidFill>
                  <a:srgbClr val="FF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spcAft>
                <a:spcPts val="600"/>
              </a:spcAft>
            </a:pPr>
            <a:r>
              <a:rPr lang="pt-BR" sz="1800" dirty="0">
                <a:solidFill>
                  <a:srgbClr val="000000"/>
                </a:solidFill>
                <a:effectLst/>
                <a:latin typeface="Arial" panose="020B0604020202020204" pitchFamily="34" charset="0"/>
                <a:ea typeface="Times New Roman" panose="02020603050405020304" pitchFamily="18" charset="0"/>
              </a:rPr>
              <a:t>a) (  ) Para nós, o Sol é a estrela mais brilhante do Universo porque está mais perto da Terra.</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spcAft>
                <a:spcPts val="600"/>
              </a:spcAft>
            </a:pPr>
            <a:r>
              <a:rPr lang="pt-BR" sz="1800" dirty="0">
                <a:solidFill>
                  <a:srgbClr val="000000"/>
                </a:solidFill>
                <a:effectLst/>
                <a:latin typeface="Arial" panose="020B0604020202020204" pitchFamily="34" charset="0"/>
                <a:ea typeface="Times New Roman" panose="02020603050405020304" pitchFamily="18" charset="0"/>
              </a:rPr>
              <a:t>b) (  ) </a:t>
            </a:r>
            <a:r>
              <a:rPr lang="pt-BR" sz="1800" dirty="0" err="1">
                <a:solidFill>
                  <a:srgbClr val="000000"/>
                </a:solidFill>
                <a:effectLst/>
                <a:latin typeface="Arial" panose="020B0604020202020204" pitchFamily="34" charset="0"/>
                <a:ea typeface="Times New Roman" panose="02020603050405020304" pitchFamily="18" charset="0"/>
              </a:rPr>
              <a:t>Betelgeuse</a:t>
            </a:r>
            <a:r>
              <a:rPr lang="pt-BR" sz="1800" dirty="0">
                <a:solidFill>
                  <a:srgbClr val="000000"/>
                </a:solidFill>
                <a:effectLst/>
                <a:latin typeface="Arial" panose="020B0604020202020204" pitchFamily="34" charset="0"/>
                <a:ea typeface="Times New Roman" panose="02020603050405020304" pitchFamily="18" charset="0"/>
              </a:rPr>
              <a:t> brilha menos do que o Sol porque está muito mais longe do que o Sol.</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spcAft>
                <a:spcPts val="600"/>
              </a:spcAft>
            </a:pPr>
            <a:r>
              <a:rPr lang="pt-BR" sz="1800" dirty="0">
                <a:solidFill>
                  <a:srgbClr val="000000"/>
                </a:solidFill>
                <a:effectLst/>
                <a:latin typeface="Arial" panose="020B0604020202020204" pitchFamily="34" charset="0"/>
                <a:ea typeface="Times New Roman" panose="02020603050405020304" pitchFamily="18" charset="0"/>
              </a:rPr>
              <a:t>c) (  ) Se </a:t>
            </a:r>
            <a:r>
              <a:rPr lang="pt-BR" sz="1800" dirty="0" err="1">
                <a:solidFill>
                  <a:srgbClr val="000000"/>
                </a:solidFill>
                <a:effectLst/>
                <a:latin typeface="Arial" panose="020B0604020202020204" pitchFamily="34" charset="0"/>
                <a:ea typeface="Times New Roman" panose="02020603050405020304" pitchFamily="18" charset="0"/>
              </a:rPr>
              <a:t>Betelgeuse</a:t>
            </a:r>
            <a:r>
              <a:rPr lang="pt-BR" sz="1800" dirty="0">
                <a:solidFill>
                  <a:srgbClr val="000000"/>
                </a:solidFill>
                <a:effectLst/>
                <a:latin typeface="Arial" panose="020B0604020202020204" pitchFamily="34" charset="0"/>
                <a:ea typeface="Times New Roman" panose="02020603050405020304" pitchFamily="18" charset="0"/>
              </a:rPr>
              <a:t> estivesse na mesma distância em que está o Sol, ela seria a mais brilhante do Universo para nós que moramos na Terra.</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spcAft>
                <a:spcPts val="600"/>
              </a:spcAft>
            </a:pPr>
            <a:r>
              <a:rPr lang="pt-BR" sz="1800" dirty="0">
                <a:effectLst/>
                <a:latin typeface="Arial" panose="020B0604020202020204" pitchFamily="34" charset="0"/>
                <a:ea typeface="Times New Roman" panose="02020603050405020304" pitchFamily="18" charset="0"/>
              </a:rPr>
              <a:t>d) (  ) O Sol brilha mais do que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porque é mais quente e não é vermelho como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a:t>
            </a:r>
            <a:endParaRPr lang="pt-BR" dirty="0">
              <a:latin typeface="Times New Roman" panose="02020603050405020304" pitchFamily="18" charset="0"/>
              <a:ea typeface="Times New Roman" panose="02020603050405020304" pitchFamily="18" charset="0"/>
            </a:endParaRPr>
          </a:p>
          <a:p>
            <a:pPr marL="810260" indent="-450215" algn="just" hangingPunct="0">
              <a:spcAft>
                <a:spcPts val="600"/>
              </a:spcAft>
            </a:pPr>
            <a:r>
              <a:rPr lang="pt-BR" sz="1800" dirty="0">
                <a:effectLst/>
                <a:latin typeface="Arial" panose="020B0604020202020204" pitchFamily="34" charset="0"/>
                <a:ea typeface="Times New Roman" panose="02020603050405020304" pitchFamily="18" charset="0"/>
              </a:rPr>
              <a:t>e) (  )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brilha menos do que o Sol porque está na constelação do Órion e é vermelha.</a:t>
            </a:r>
            <a:endParaRPr lang="pt-BR" dirty="0"/>
          </a:p>
        </p:txBody>
      </p:sp>
      <p:pic>
        <p:nvPicPr>
          <p:cNvPr id="6" name="Imagem 5" descr="Uma imagem contendo Diagrama&#10;&#10;Descrição gerada automaticamente">
            <a:extLst>
              <a:ext uri="{FF2B5EF4-FFF2-40B4-BE49-F238E27FC236}">
                <a16:creationId xmlns:a16="http://schemas.microsoft.com/office/drawing/2014/main" id="{0B941B80-454E-1B39-A983-FDC8C64A3C7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0000"/>
                    </a14:imgEffect>
                    <a14:imgEffect>
                      <a14:brightnessContrast bright="27000" contrast="15000"/>
                    </a14:imgEffect>
                  </a14:imgLayer>
                </a14:imgProps>
              </a:ext>
              <a:ext uri="{28A0092B-C50C-407E-A947-70E740481C1C}">
                <a14:useLocalDpi xmlns:a14="http://schemas.microsoft.com/office/drawing/2010/main" val="0"/>
              </a:ext>
            </a:extLst>
          </a:blip>
          <a:srcRect l="25400" t="4516" r="30386" b="26573"/>
          <a:stretch/>
        </p:blipFill>
        <p:spPr bwMode="auto">
          <a:xfrm>
            <a:off x="8198223" y="685940"/>
            <a:ext cx="3007360" cy="2637790"/>
          </a:xfrm>
          <a:prstGeom prst="rect">
            <a:avLst/>
          </a:prstGeom>
          <a:ln w="19050">
            <a:solidFill>
              <a:schemeClr val="tx1"/>
            </a:solidFill>
          </a:ln>
          <a:extLst>
            <a:ext uri="{53640926-AAD7-44D8-BBD7-CCE9431645EC}">
              <a14:shadowObscured xmlns:a14="http://schemas.microsoft.com/office/drawing/2010/main"/>
            </a:ext>
          </a:extLst>
        </p:spPr>
      </p:pic>
      <p:sp>
        <p:nvSpPr>
          <p:cNvPr id="2" name="CaixaDeTexto 1">
            <a:extLst>
              <a:ext uri="{FF2B5EF4-FFF2-40B4-BE49-F238E27FC236}">
                <a16:creationId xmlns:a16="http://schemas.microsoft.com/office/drawing/2014/main" id="{0FD5E704-D8F9-C84F-443E-6164D54B2C78}"/>
              </a:ext>
            </a:extLst>
          </p:cNvPr>
          <p:cNvSpPr txBox="1"/>
          <p:nvPr/>
        </p:nvSpPr>
        <p:spPr>
          <a:xfrm>
            <a:off x="1329961" y="3684109"/>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D6F4F999-33DD-A782-7248-42E176403AA8}"/>
              </a:ext>
            </a:extLst>
          </p:cNvPr>
          <p:cNvSpPr txBox="1"/>
          <p:nvPr/>
        </p:nvSpPr>
        <p:spPr>
          <a:xfrm>
            <a:off x="1316313" y="4052598"/>
            <a:ext cx="288032" cy="369332"/>
          </a:xfrm>
          <a:prstGeom prst="rect">
            <a:avLst/>
          </a:prstGeom>
          <a:noFill/>
        </p:spPr>
        <p:txBody>
          <a:bodyPr wrap="square" rtlCol="0">
            <a:spAutoFit/>
          </a:bodyPr>
          <a:lstStyle/>
          <a:p>
            <a:r>
              <a:rPr lang="pt-BR" dirty="0">
                <a:solidFill>
                  <a:srgbClr val="FF0000"/>
                </a:solidFill>
              </a:rPr>
              <a:t>V</a:t>
            </a:r>
          </a:p>
        </p:txBody>
      </p:sp>
      <p:sp>
        <p:nvSpPr>
          <p:cNvPr id="7" name="CaixaDeTexto 6">
            <a:extLst>
              <a:ext uri="{FF2B5EF4-FFF2-40B4-BE49-F238E27FC236}">
                <a16:creationId xmlns:a16="http://schemas.microsoft.com/office/drawing/2014/main" id="{90E9119D-0A21-3C18-EE50-EFB228AA9708}"/>
              </a:ext>
            </a:extLst>
          </p:cNvPr>
          <p:cNvSpPr txBox="1"/>
          <p:nvPr/>
        </p:nvSpPr>
        <p:spPr>
          <a:xfrm>
            <a:off x="1329961" y="4407440"/>
            <a:ext cx="288032" cy="369332"/>
          </a:xfrm>
          <a:prstGeom prst="rect">
            <a:avLst/>
          </a:prstGeom>
          <a:noFill/>
        </p:spPr>
        <p:txBody>
          <a:bodyPr wrap="square" rtlCol="0">
            <a:spAutoFit/>
          </a:bodyPr>
          <a:lstStyle/>
          <a:p>
            <a:r>
              <a:rPr lang="pt-BR" dirty="0">
                <a:solidFill>
                  <a:srgbClr val="FF0000"/>
                </a:solidFill>
              </a:rPr>
              <a:t>V</a:t>
            </a:r>
          </a:p>
        </p:txBody>
      </p:sp>
      <p:sp>
        <p:nvSpPr>
          <p:cNvPr id="8" name="CaixaDeTexto 7">
            <a:extLst>
              <a:ext uri="{FF2B5EF4-FFF2-40B4-BE49-F238E27FC236}">
                <a16:creationId xmlns:a16="http://schemas.microsoft.com/office/drawing/2014/main" id="{F0D8037F-F310-3238-11E6-ED439194D811}"/>
              </a:ext>
            </a:extLst>
          </p:cNvPr>
          <p:cNvSpPr txBox="1"/>
          <p:nvPr/>
        </p:nvSpPr>
        <p:spPr>
          <a:xfrm>
            <a:off x="1329961" y="4999735"/>
            <a:ext cx="288032" cy="369332"/>
          </a:xfrm>
          <a:prstGeom prst="rect">
            <a:avLst/>
          </a:prstGeom>
          <a:noFill/>
        </p:spPr>
        <p:txBody>
          <a:bodyPr wrap="square" rtlCol="0">
            <a:spAutoFit/>
          </a:bodyPr>
          <a:lstStyle/>
          <a:p>
            <a:r>
              <a:rPr lang="pt-BR" dirty="0">
                <a:solidFill>
                  <a:srgbClr val="FF0000"/>
                </a:solidFill>
              </a:rPr>
              <a:t>F</a:t>
            </a:r>
          </a:p>
        </p:txBody>
      </p:sp>
      <p:sp>
        <p:nvSpPr>
          <p:cNvPr id="9" name="CaixaDeTexto 8">
            <a:extLst>
              <a:ext uri="{FF2B5EF4-FFF2-40B4-BE49-F238E27FC236}">
                <a16:creationId xmlns:a16="http://schemas.microsoft.com/office/drawing/2014/main" id="{F1107A3E-32BE-0EA5-AC96-3FBDE71A18F9}"/>
              </a:ext>
            </a:extLst>
          </p:cNvPr>
          <p:cNvSpPr txBox="1"/>
          <p:nvPr/>
        </p:nvSpPr>
        <p:spPr>
          <a:xfrm>
            <a:off x="1329961" y="5327281"/>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103492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BB068E4-E69F-0E06-166D-A1F3FADBDF69}"/>
              </a:ext>
            </a:extLst>
          </p:cNvPr>
          <p:cNvSpPr txBox="1"/>
          <p:nvPr/>
        </p:nvSpPr>
        <p:spPr>
          <a:xfrm>
            <a:off x="262905" y="672155"/>
            <a:ext cx="10873208" cy="2756845"/>
          </a:xfrm>
          <a:prstGeom prst="rect">
            <a:avLst/>
          </a:prstGeom>
          <a:noFill/>
        </p:spPr>
        <p:txBody>
          <a:bodyPr wrap="square">
            <a:spAutoFit/>
          </a:bodyPr>
          <a:lstStyle/>
          <a:p>
            <a:pPr marL="450215" algn="just" hangingPunct="0">
              <a:lnSpc>
                <a:spcPct val="115000"/>
              </a:lnSpc>
            </a:pPr>
            <a:r>
              <a:rPr lang="pt-BR" dirty="0">
                <a:effectLst/>
                <a:latin typeface="Arial" panose="020B0604020202020204" pitchFamily="34" charset="0"/>
                <a:ea typeface="Times New Roman" panose="02020603050405020304" pitchFamily="18" charset="0"/>
              </a:rPr>
              <a:t>A partir das informações acima coloque </a:t>
            </a:r>
            <a:r>
              <a:rPr lang="pt-BR" b="1" dirty="0">
                <a:effectLst/>
                <a:latin typeface="Arial" panose="020B0604020202020204" pitchFamily="34" charset="0"/>
                <a:ea typeface="Times New Roman" panose="02020603050405020304" pitchFamily="18" charset="0"/>
              </a:rPr>
              <a:t>F</a:t>
            </a:r>
            <a:r>
              <a:rPr lang="pt-BR" dirty="0">
                <a:effectLst/>
                <a:latin typeface="Arial" panose="020B0604020202020204" pitchFamily="34" charset="0"/>
                <a:ea typeface="Times New Roman" panose="02020603050405020304" pitchFamily="18" charset="0"/>
              </a:rPr>
              <a:t> (Falso) ou </a:t>
            </a:r>
            <a:r>
              <a:rPr lang="pt-BR" b="1" dirty="0">
                <a:effectLst/>
                <a:latin typeface="Arial" panose="020B0604020202020204" pitchFamily="34" charset="0"/>
                <a:ea typeface="Times New Roman" panose="02020603050405020304" pitchFamily="18" charset="0"/>
              </a:rPr>
              <a:t>V</a:t>
            </a:r>
            <a:r>
              <a:rPr lang="pt-BR" dirty="0">
                <a:effectLst/>
                <a:latin typeface="Arial" panose="020B0604020202020204" pitchFamily="34" charset="0"/>
                <a:ea typeface="Times New Roman" panose="02020603050405020304" pitchFamily="18" charset="0"/>
              </a:rPr>
              <a:t> (Verdadeiro) nas afirmações abaixo.</a:t>
            </a:r>
            <a:endParaRPr lang="pt-BR" dirty="0">
              <a:effectLst/>
              <a:latin typeface="Times New Roman" panose="02020603050405020304" pitchFamily="18" charset="0"/>
              <a:ea typeface="Times New Roman" panose="02020603050405020304" pitchFamily="18" charset="0"/>
            </a:endParaRPr>
          </a:p>
          <a:p>
            <a:pPr indent="449580" algn="just" hangingPunct="0">
              <a:lnSpc>
                <a:spcPct val="115000"/>
              </a:lnSpc>
            </a:pPr>
            <a:r>
              <a:rPr lang="pt-BR" dirty="0">
                <a:effectLst/>
                <a:latin typeface="Arial" panose="020B0604020202020204" pitchFamily="34" charset="0"/>
                <a:ea typeface="Times New Roman" panose="02020603050405020304" pitchFamily="18" charset="0"/>
              </a:rPr>
              <a:t> </a:t>
            </a:r>
            <a:r>
              <a:rPr lang="pt-BR" dirty="0">
                <a:solidFill>
                  <a:srgbClr val="FF0000"/>
                </a:solidFill>
                <a:effectLst/>
                <a:latin typeface="Arial" panose="020B0604020202020204" pitchFamily="34" charset="0"/>
                <a:ea typeface="Times New Roman" panose="02020603050405020304" pitchFamily="18" charset="0"/>
              </a:rPr>
              <a:t> </a:t>
            </a:r>
            <a:endParaRPr lang="pt-BR" dirty="0">
              <a:effectLst/>
              <a:latin typeface="Times New Roman" panose="02020603050405020304" pitchFamily="18" charset="0"/>
              <a:ea typeface="Times New Roman" panose="02020603050405020304" pitchFamily="18" charset="0"/>
            </a:endParaRPr>
          </a:p>
          <a:p>
            <a:pPr marL="450215" indent="-635" algn="just" hangingPunct="0">
              <a:lnSpc>
                <a:spcPct val="150000"/>
              </a:lnSpc>
            </a:pPr>
            <a:r>
              <a:rPr lang="pt-BR" b="1" dirty="0">
                <a:solidFill>
                  <a:srgbClr val="000000"/>
                </a:solidFill>
                <a:effectLst/>
                <a:latin typeface="Arial" panose="020B0604020202020204" pitchFamily="34" charset="0"/>
                <a:ea typeface="Times New Roman" panose="02020603050405020304" pitchFamily="18" charset="0"/>
              </a:rPr>
              <a:t> </a:t>
            </a:r>
            <a:r>
              <a:rPr lang="pt-BR" dirty="0">
                <a:solidFill>
                  <a:srgbClr val="000000"/>
                </a:solidFill>
                <a:effectLst/>
                <a:latin typeface="Arial" panose="020B0604020202020204" pitchFamily="34" charset="0"/>
                <a:ea typeface="Times New Roman" panose="02020603050405020304" pitchFamily="18" charset="0"/>
              </a:rPr>
              <a:t>a) (   ) Dentre os planetas, Netuno tem a menor velocidade de translação e maior período orbital.</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b) (   )  A órbita do VCUB1 é polar, logo, não obedece à Terceira Lei de Kepler.</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c) (   ) O período orbital de Plutão é maior do que o do mais distante planeta.</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d) (   ) A velocidade orbital do VCUB1 será ligeiramente maior do que a do CBERS.</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solidFill>
                  <a:srgbClr val="000000"/>
                </a:solidFill>
                <a:effectLst/>
                <a:latin typeface="Arial" panose="020B0604020202020204" pitchFamily="34" charset="0"/>
                <a:ea typeface="Times New Roman" panose="02020603050405020304" pitchFamily="18" charset="0"/>
              </a:rPr>
              <a:t>e) (   ) O período orbital do VCUB1 é maior do que o do CBERS.</a:t>
            </a:r>
            <a:endParaRPr lang="pt-BR"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7D5F14EF-0D24-DC60-7323-9BA1D40D52A4}"/>
              </a:ext>
            </a:extLst>
          </p:cNvPr>
          <p:cNvSpPr txBox="1"/>
          <p:nvPr/>
        </p:nvSpPr>
        <p:spPr>
          <a:xfrm>
            <a:off x="1152540" y="1418580"/>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FEADA2D1-492E-4BAB-5705-5347500F7AAE}"/>
              </a:ext>
            </a:extLst>
          </p:cNvPr>
          <p:cNvSpPr txBox="1"/>
          <p:nvPr/>
        </p:nvSpPr>
        <p:spPr>
          <a:xfrm>
            <a:off x="1084302" y="1828013"/>
            <a:ext cx="288032" cy="369332"/>
          </a:xfrm>
          <a:prstGeom prst="rect">
            <a:avLst/>
          </a:prstGeom>
          <a:noFill/>
        </p:spPr>
        <p:txBody>
          <a:bodyPr wrap="square" rtlCol="0">
            <a:spAutoFit/>
          </a:bodyPr>
          <a:lstStyle/>
          <a:p>
            <a:r>
              <a:rPr lang="pt-BR" dirty="0">
                <a:solidFill>
                  <a:srgbClr val="FF0000"/>
                </a:solidFill>
              </a:rPr>
              <a:t>V</a:t>
            </a:r>
          </a:p>
        </p:txBody>
      </p:sp>
      <p:sp>
        <p:nvSpPr>
          <p:cNvPr id="5" name="CaixaDeTexto 4">
            <a:extLst>
              <a:ext uri="{FF2B5EF4-FFF2-40B4-BE49-F238E27FC236}">
                <a16:creationId xmlns:a16="http://schemas.microsoft.com/office/drawing/2014/main" id="{64779ED9-3ED6-A74D-D29E-5E7A0A3F304D}"/>
              </a:ext>
            </a:extLst>
          </p:cNvPr>
          <p:cNvSpPr txBox="1"/>
          <p:nvPr/>
        </p:nvSpPr>
        <p:spPr>
          <a:xfrm>
            <a:off x="1070653" y="2237445"/>
            <a:ext cx="288032" cy="369332"/>
          </a:xfrm>
          <a:prstGeom prst="rect">
            <a:avLst/>
          </a:prstGeom>
          <a:noFill/>
        </p:spPr>
        <p:txBody>
          <a:bodyPr wrap="square" rtlCol="0">
            <a:spAutoFit/>
          </a:bodyPr>
          <a:lstStyle/>
          <a:p>
            <a:r>
              <a:rPr lang="pt-BR" dirty="0">
                <a:solidFill>
                  <a:srgbClr val="FF0000"/>
                </a:solidFill>
              </a:rPr>
              <a:t>V</a:t>
            </a:r>
          </a:p>
        </p:txBody>
      </p:sp>
      <p:sp>
        <p:nvSpPr>
          <p:cNvPr id="6" name="CaixaDeTexto 5">
            <a:extLst>
              <a:ext uri="{FF2B5EF4-FFF2-40B4-BE49-F238E27FC236}">
                <a16:creationId xmlns:a16="http://schemas.microsoft.com/office/drawing/2014/main" id="{AAEBC50F-027A-E59C-3469-7FF68A222E0C}"/>
              </a:ext>
            </a:extLst>
          </p:cNvPr>
          <p:cNvSpPr txBox="1"/>
          <p:nvPr/>
        </p:nvSpPr>
        <p:spPr>
          <a:xfrm>
            <a:off x="1084301" y="2638673"/>
            <a:ext cx="288032" cy="369332"/>
          </a:xfrm>
          <a:prstGeom prst="rect">
            <a:avLst/>
          </a:prstGeom>
          <a:noFill/>
        </p:spPr>
        <p:txBody>
          <a:bodyPr wrap="square" rtlCol="0">
            <a:spAutoFit/>
          </a:bodyPr>
          <a:lstStyle/>
          <a:p>
            <a:r>
              <a:rPr lang="pt-BR" dirty="0">
                <a:solidFill>
                  <a:srgbClr val="FF0000"/>
                </a:solidFill>
              </a:rPr>
              <a:t>F</a:t>
            </a:r>
          </a:p>
        </p:txBody>
      </p:sp>
      <p:sp>
        <p:nvSpPr>
          <p:cNvPr id="7" name="CaixaDeTexto 6">
            <a:extLst>
              <a:ext uri="{FF2B5EF4-FFF2-40B4-BE49-F238E27FC236}">
                <a16:creationId xmlns:a16="http://schemas.microsoft.com/office/drawing/2014/main" id="{4C1F5406-F8D1-03B8-DFB3-00DACDF1E3F1}"/>
              </a:ext>
            </a:extLst>
          </p:cNvPr>
          <p:cNvSpPr txBox="1"/>
          <p:nvPr/>
        </p:nvSpPr>
        <p:spPr>
          <a:xfrm>
            <a:off x="1084302" y="3034457"/>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326983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B62A772-3035-49A8-BAFF-8D19B95153AF}"/>
              </a:ext>
            </a:extLst>
          </p:cNvPr>
          <p:cNvSpPr txBox="1"/>
          <p:nvPr/>
        </p:nvSpPr>
        <p:spPr>
          <a:xfrm>
            <a:off x="550937" y="476672"/>
            <a:ext cx="10801200" cy="5238293"/>
          </a:xfrm>
          <a:prstGeom prst="rect">
            <a:avLst/>
          </a:prstGeom>
          <a:noFill/>
        </p:spPr>
        <p:txBody>
          <a:bodyPr wrap="square">
            <a:spAutoFit/>
          </a:bodyPr>
          <a:lstStyle/>
          <a:p>
            <a:pPr algn="just"/>
            <a:r>
              <a:rPr lang="pt-BR" sz="1800" b="1" kern="100" dirty="0">
                <a:solidFill>
                  <a:srgbClr val="000000"/>
                </a:solidFill>
                <a:effectLst/>
                <a:latin typeface="Arial" panose="020B0604020202020204" pitchFamily="34" charset="0"/>
                <a:ea typeface="Noto Sans CJK SC"/>
                <a:cs typeface="Lohit Devanagari"/>
              </a:rPr>
              <a:t>Questão 25) (1 ponto) (0,2 cada acerto) </a:t>
            </a:r>
            <a:r>
              <a:rPr lang="pt-BR" sz="1800" kern="0" dirty="0">
                <a:effectLst/>
                <a:latin typeface="Arial" panose="020B0604020202020204" pitchFamily="34" charset="0"/>
                <a:ea typeface="Times New Roman" panose="02020603050405020304" pitchFamily="18" charset="0"/>
                <a:cs typeface="Lohit Devanagari"/>
              </a:rPr>
              <a:t>Em 12 de abril de 1961 os soviéticos colocaram Yuri Gagarin em órbita da Terra. Quatro meses depois, enquanto Gagarin visitava o Brasil, o então presidente Jânio Quadros criou o que se tornaria o Programa Espacial Brasileiro. Até maio de 2021, já foram enviadas 49 espaçonaves não tripuladas a Marte.  A atmosfera de Marte apresenta: baixa densidade, 95% de dióxido de carbono, 0,2% de oxigênio e temperatura média de 63</a:t>
            </a:r>
            <a:r>
              <a:rPr lang="pt-BR" sz="1800" kern="0" baseline="30000" dirty="0">
                <a:effectLst/>
                <a:latin typeface="Arial" panose="020B0604020202020204" pitchFamily="34" charset="0"/>
                <a:ea typeface="Times New Roman" panose="02020603050405020304" pitchFamily="18" charset="0"/>
                <a:cs typeface="Lohit Devanagari"/>
              </a:rPr>
              <a:t>o</a:t>
            </a:r>
            <a:r>
              <a:rPr lang="pt-BR" sz="1800" kern="0" dirty="0">
                <a:effectLst/>
                <a:latin typeface="Arial" panose="020B0604020202020204" pitchFamily="34" charset="0"/>
                <a:ea typeface="Times New Roman" panose="02020603050405020304" pitchFamily="18" charset="0"/>
                <a:cs typeface="Lohit Devanagari"/>
              </a:rPr>
              <a:t>C negativos. Desde fevereiro de 2021, o jipe-robô americano </a:t>
            </a:r>
            <a:r>
              <a:rPr lang="pt-BR" sz="1800" i="1" kern="0" dirty="0" err="1">
                <a:effectLst/>
                <a:latin typeface="Arial" panose="020B0604020202020204" pitchFamily="34" charset="0"/>
                <a:ea typeface="Times New Roman" panose="02020603050405020304" pitchFamily="18" charset="0"/>
                <a:cs typeface="Lohit Devanagari"/>
              </a:rPr>
              <a:t>Perseverance</a:t>
            </a:r>
            <a:r>
              <a:rPr lang="pt-BR" sz="1800" kern="0" dirty="0">
                <a:effectLst/>
                <a:latin typeface="Arial" panose="020B0604020202020204" pitchFamily="34" charset="0"/>
                <a:ea typeface="Times New Roman" panose="02020603050405020304" pitchFamily="18" charset="0"/>
                <a:cs typeface="Lohit Devanagari"/>
              </a:rPr>
              <a:t>, se encontra na superfície marciana</a:t>
            </a:r>
            <a:r>
              <a:rPr lang="pt-BR" sz="1800" kern="100" dirty="0">
                <a:solidFill>
                  <a:srgbClr val="222222"/>
                </a:solidFill>
                <a:effectLst/>
                <a:latin typeface="Arial" panose="020B0604020202020204" pitchFamily="34" charset="0"/>
                <a:ea typeface="Noto Sans CJK SC"/>
                <a:cs typeface="Lohit Devanagari"/>
              </a:rPr>
              <a:t> e em maio foi a vez do jipe-robô chinês </a:t>
            </a:r>
            <a:r>
              <a:rPr lang="pt-BR" sz="1800" i="1" kern="100" dirty="0" err="1">
                <a:solidFill>
                  <a:srgbClr val="222222"/>
                </a:solidFill>
                <a:effectLst/>
                <a:latin typeface="Arial" panose="020B0604020202020204" pitchFamily="34" charset="0"/>
                <a:ea typeface="Noto Sans CJK SC"/>
                <a:cs typeface="Lohit Devanagari"/>
              </a:rPr>
              <a:t>Zhurong</a:t>
            </a:r>
            <a:r>
              <a:rPr lang="pt-BR" sz="1800" kern="100" dirty="0">
                <a:solidFill>
                  <a:srgbClr val="222222"/>
                </a:solidFill>
                <a:effectLst/>
                <a:latin typeface="Arial" panose="020B0604020202020204" pitchFamily="34" charset="0"/>
                <a:ea typeface="Noto Sans CJK SC"/>
                <a:cs typeface="Lohit Devanagari"/>
              </a:rPr>
              <a:t> pousar em Marte</a:t>
            </a:r>
            <a:r>
              <a:rPr lang="pt-BR" sz="1800" kern="0" dirty="0">
                <a:effectLst/>
                <a:latin typeface="Arial" panose="020B0604020202020204" pitchFamily="34" charset="0"/>
                <a:ea typeface="Times New Roman" panose="02020603050405020304" pitchFamily="18" charset="0"/>
                <a:cs typeface="Lohit Devanagari"/>
              </a:rPr>
              <a:t>.</a:t>
            </a:r>
            <a:endParaRPr lang="pt-BR" sz="1800" kern="100" dirty="0">
              <a:effectLst/>
              <a:latin typeface="Liberation Serif"/>
              <a:ea typeface="Noto Sans CJK SC"/>
              <a:cs typeface="Lohit Devanagari"/>
            </a:endParaRPr>
          </a:p>
          <a:p>
            <a:pPr indent="449580" algn="just" hangingPunct="0">
              <a:lnSpc>
                <a:spcPct val="115000"/>
              </a:lnSpc>
            </a:pPr>
            <a:r>
              <a:rPr lang="pt-BR" sz="1800" dirty="0">
                <a:effectLst/>
                <a:latin typeface="Arial" panose="020B0604020202020204" pitchFamily="34" charset="0"/>
                <a:ea typeface="Times New Roman" panose="02020603050405020304" pitchFamily="18" charset="0"/>
              </a:rPr>
              <a:t>A partir das informações acima 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(Verdadeiro) nas afirmações abaixo.</a:t>
            </a:r>
            <a:endParaRPr lang="pt-BR" sz="1800" dirty="0">
              <a:effectLst/>
              <a:latin typeface="Times New Roman" panose="02020603050405020304" pitchFamily="18" charset="0"/>
              <a:ea typeface="Times New Roman" panose="02020603050405020304" pitchFamily="18" charset="0"/>
            </a:endParaRPr>
          </a:p>
          <a:p>
            <a:pPr indent="449580" algn="just" hangingPunct="0">
              <a:lnSpc>
                <a:spcPct val="115000"/>
              </a:lnSpc>
            </a:pPr>
            <a:r>
              <a:rPr lang="pt-BR" sz="1800" dirty="0">
                <a:solidFill>
                  <a:srgbClr val="FF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indent="449580" algn="just" hangingPunct="0">
              <a:lnSpc>
                <a:spcPct val="115000"/>
              </a:lnSpc>
            </a:pPr>
            <a:r>
              <a:rPr lang="pt-BR" sz="1800" dirty="0">
                <a:solidFill>
                  <a:srgbClr val="FF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indent="-635" algn="just" hangingPunct="0">
              <a:lnSpc>
                <a:spcPct val="150000"/>
              </a:lnSpc>
            </a:pPr>
            <a:r>
              <a:rPr lang="pt-BR" sz="2000" b="1" dirty="0">
                <a:solidFill>
                  <a:srgbClr val="FF0000"/>
                </a:solidFill>
                <a:effectLst/>
                <a:latin typeface="Arial" panose="020B0604020202020204" pitchFamily="34" charset="0"/>
                <a:ea typeface="Times New Roman" panose="02020603050405020304" pitchFamily="18" charset="0"/>
              </a:rPr>
              <a:t> </a:t>
            </a:r>
            <a:r>
              <a:rPr lang="pt-BR" sz="2000" dirty="0">
                <a:solidFill>
                  <a:srgbClr val="000000"/>
                </a:solidFill>
                <a:effectLst/>
                <a:latin typeface="Arial" panose="020B0604020202020204" pitchFamily="34" charset="0"/>
                <a:ea typeface="Times New Roman" panose="02020603050405020304" pitchFamily="18" charset="0"/>
              </a:rPr>
              <a:t>a) (   ) </a:t>
            </a:r>
            <a:r>
              <a:rPr lang="pt-PT" sz="1800" dirty="0">
                <a:solidFill>
                  <a:srgbClr val="000000"/>
                </a:solidFill>
                <a:effectLst/>
                <a:latin typeface="Arial" panose="020B0604020202020204" pitchFamily="34" charset="0"/>
                <a:ea typeface="Times New Roman" panose="02020603050405020304" pitchFamily="18" charset="0"/>
              </a:rPr>
              <a:t>O início do Programa Espacial Brasileiro coincidiu com o ano da visita de Gagarin ao Brasil.</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2000" dirty="0">
                <a:solidFill>
                  <a:srgbClr val="000000"/>
                </a:solidFill>
                <a:effectLst/>
                <a:latin typeface="Arial" panose="020B0604020202020204" pitchFamily="34" charset="0"/>
                <a:ea typeface="Times New Roman" panose="02020603050405020304" pitchFamily="18" charset="0"/>
              </a:rPr>
              <a:t>b) (   ) </a:t>
            </a:r>
            <a:r>
              <a:rPr lang="pt-PT" sz="1800" dirty="0">
                <a:solidFill>
                  <a:srgbClr val="000000"/>
                </a:solidFill>
                <a:effectLst/>
                <a:latin typeface="Arial" panose="020B0604020202020204" pitchFamily="34" charset="0"/>
                <a:ea typeface="Times New Roman" panose="02020603050405020304" pitchFamily="18" charset="0"/>
              </a:rPr>
              <a:t>No dia 12 de abril de 2021 celebrou-se 70 anos do voo de Yuri Gagarin ao espaço.</a:t>
            </a:r>
            <a:r>
              <a:rPr lang="pt-PT" sz="2000" dirty="0">
                <a:solidFill>
                  <a:srgbClr val="FF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2000" dirty="0">
                <a:solidFill>
                  <a:srgbClr val="000000"/>
                </a:solidFill>
                <a:effectLst/>
                <a:latin typeface="Arial" panose="020B0604020202020204" pitchFamily="34" charset="0"/>
                <a:ea typeface="Times New Roman" panose="02020603050405020304" pitchFamily="18" charset="0"/>
              </a:rPr>
              <a:t>c) (   ) </a:t>
            </a:r>
            <a:r>
              <a:rPr lang="pt-PT" sz="1800" dirty="0">
                <a:solidFill>
                  <a:srgbClr val="000000"/>
                </a:solidFill>
                <a:effectLst/>
                <a:latin typeface="Arial" panose="020B0604020202020204" pitchFamily="34" charset="0"/>
                <a:ea typeface="Times New Roman" panose="02020603050405020304" pitchFamily="18" charset="0"/>
              </a:rPr>
              <a:t>Já enviamos cem espaçonaves não tripuladas a Marte.</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2000" dirty="0">
                <a:effectLst/>
                <a:latin typeface="Arial" panose="020B0604020202020204" pitchFamily="34" charset="0"/>
                <a:ea typeface="Times New Roman" panose="02020603050405020304" pitchFamily="18" charset="0"/>
              </a:rPr>
              <a:t>d)</a:t>
            </a:r>
            <a:r>
              <a:rPr lang="pt-BR" sz="2000" dirty="0">
                <a:solidFill>
                  <a:srgbClr val="000000"/>
                </a:solidFill>
                <a:effectLst/>
                <a:latin typeface="Arial" panose="020B0604020202020204" pitchFamily="34" charset="0"/>
                <a:ea typeface="Times New Roman" panose="02020603050405020304" pitchFamily="18" charset="0"/>
              </a:rPr>
              <a:t> (   ) </a:t>
            </a:r>
            <a:r>
              <a:rPr lang="pt-PT" sz="1800" dirty="0">
                <a:effectLst/>
                <a:latin typeface="Arial" panose="020B0604020202020204" pitchFamily="34" charset="0"/>
                <a:ea typeface="Times New Roman" panose="02020603050405020304" pitchFamily="18" charset="0"/>
              </a:rPr>
              <a:t>As condições atmosféricas em Marte são favoráveis à vida humana.</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2000" dirty="0">
                <a:solidFill>
                  <a:srgbClr val="000000"/>
                </a:solidFill>
                <a:effectLst/>
                <a:latin typeface="Arial" panose="020B0604020202020204" pitchFamily="34" charset="0"/>
                <a:ea typeface="Times New Roman" panose="02020603050405020304" pitchFamily="18" charset="0"/>
              </a:rPr>
              <a:t>e) (   ) </a:t>
            </a:r>
            <a:r>
              <a:rPr lang="pt-PT" sz="1800" dirty="0">
                <a:effectLst/>
                <a:latin typeface="Arial" panose="020B0604020202020204" pitchFamily="34" charset="0"/>
                <a:ea typeface="Times New Roman" panose="02020603050405020304" pitchFamily="18" charset="0"/>
              </a:rPr>
              <a:t>Neste momento somente os Estados Unidos possuem um jipe-robô em solo marciano.</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23228987-8224-6FE0-9FD3-28918217702F}"/>
              </a:ext>
            </a:extLst>
          </p:cNvPr>
          <p:cNvSpPr txBox="1"/>
          <p:nvPr/>
        </p:nvSpPr>
        <p:spPr>
          <a:xfrm>
            <a:off x="1466438" y="3465743"/>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9BDD359A-41E0-566D-50EE-4D5BABF1C2B3}"/>
              </a:ext>
            </a:extLst>
          </p:cNvPr>
          <p:cNvSpPr txBox="1"/>
          <p:nvPr/>
        </p:nvSpPr>
        <p:spPr>
          <a:xfrm>
            <a:off x="1452791" y="3921563"/>
            <a:ext cx="288032" cy="369332"/>
          </a:xfrm>
          <a:prstGeom prst="rect">
            <a:avLst/>
          </a:prstGeom>
          <a:noFill/>
        </p:spPr>
        <p:txBody>
          <a:bodyPr wrap="square" rtlCol="0">
            <a:spAutoFit/>
          </a:bodyPr>
          <a:lstStyle/>
          <a:p>
            <a:r>
              <a:rPr lang="pt-BR" dirty="0">
                <a:solidFill>
                  <a:srgbClr val="FF0000"/>
                </a:solidFill>
              </a:rPr>
              <a:t>F</a:t>
            </a:r>
          </a:p>
        </p:txBody>
      </p:sp>
      <p:sp>
        <p:nvSpPr>
          <p:cNvPr id="5" name="CaixaDeTexto 4">
            <a:extLst>
              <a:ext uri="{FF2B5EF4-FFF2-40B4-BE49-F238E27FC236}">
                <a16:creationId xmlns:a16="http://schemas.microsoft.com/office/drawing/2014/main" id="{5D1E5DA6-3B48-A96F-86C5-DAD79B3D5AB5}"/>
              </a:ext>
            </a:extLst>
          </p:cNvPr>
          <p:cNvSpPr txBox="1"/>
          <p:nvPr/>
        </p:nvSpPr>
        <p:spPr>
          <a:xfrm>
            <a:off x="1384552" y="4371939"/>
            <a:ext cx="288032" cy="369332"/>
          </a:xfrm>
          <a:prstGeom prst="rect">
            <a:avLst/>
          </a:prstGeom>
          <a:noFill/>
        </p:spPr>
        <p:txBody>
          <a:bodyPr wrap="square" rtlCol="0">
            <a:spAutoFit/>
          </a:bodyPr>
          <a:lstStyle/>
          <a:p>
            <a:r>
              <a:rPr lang="pt-BR" dirty="0">
                <a:solidFill>
                  <a:srgbClr val="FF0000"/>
                </a:solidFill>
              </a:rPr>
              <a:t>F</a:t>
            </a:r>
          </a:p>
        </p:txBody>
      </p:sp>
      <p:sp>
        <p:nvSpPr>
          <p:cNvPr id="6" name="CaixaDeTexto 5">
            <a:extLst>
              <a:ext uri="{FF2B5EF4-FFF2-40B4-BE49-F238E27FC236}">
                <a16:creationId xmlns:a16="http://schemas.microsoft.com/office/drawing/2014/main" id="{076607EE-CA9A-C8FE-7924-29F03E387191}"/>
              </a:ext>
            </a:extLst>
          </p:cNvPr>
          <p:cNvSpPr txBox="1"/>
          <p:nvPr/>
        </p:nvSpPr>
        <p:spPr>
          <a:xfrm>
            <a:off x="1411848" y="4849610"/>
            <a:ext cx="288032" cy="369332"/>
          </a:xfrm>
          <a:prstGeom prst="rect">
            <a:avLst/>
          </a:prstGeom>
          <a:noFill/>
        </p:spPr>
        <p:txBody>
          <a:bodyPr wrap="square" rtlCol="0">
            <a:spAutoFit/>
          </a:bodyPr>
          <a:lstStyle/>
          <a:p>
            <a:r>
              <a:rPr lang="pt-BR" dirty="0">
                <a:solidFill>
                  <a:srgbClr val="FF0000"/>
                </a:solidFill>
              </a:rPr>
              <a:t>F</a:t>
            </a:r>
          </a:p>
        </p:txBody>
      </p:sp>
      <p:sp>
        <p:nvSpPr>
          <p:cNvPr id="7" name="CaixaDeTexto 6">
            <a:extLst>
              <a:ext uri="{FF2B5EF4-FFF2-40B4-BE49-F238E27FC236}">
                <a16:creationId xmlns:a16="http://schemas.microsoft.com/office/drawing/2014/main" id="{8A4A8392-BC9D-0FDD-1F30-5FB157E25258}"/>
              </a:ext>
            </a:extLst>
          </p:cNvPr>
          <p:cNvSpPr txBox="1"/>
          <p:nvPr/>
        </p:nvSpPr>
        <p:spPr>
          <a:xfrm>
            <a:off x="1439143" y="5286339"/>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412778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96E18AA-0AEC-196A-57EE-0A6D2A586A37}"/>
              </a:ext>
            </a:extLst>
          </p:cNvPr>
          <p:cNvSpPr txBox="1"/>
          <p:nvPr/>
        </p:nvSpPr>
        <p:spPr>
          <a:xfrm>
            <a:off x="694953" y="621885"/>
            <a:ext cx="10081120" cy="5614229"/>
          </a:xfrm>
          <a:prstGeom prst="rect">
            <a:avLst/>
          </a:prstGeom>
          <a:noFill/>
        </p:spPr>
        <p:txBody>
          <a:bodyPr wrap="square">
            <a:spAutoFit/>
          </a:bodyPr>
          <a:lstStyle/>
          <a:p>
            <a:pPr algn="just"/>
            <a:r>
              <a:rPr lang="pt-BR" sz="1800" b="1" kern="100" dirty="0">
                <a:effectLst/>
                <a:latin typeface="Arial" panose="020B0604020202020204" pitchFamily="34" charset="0"/>
                <a:ea typeface="Noto Sans CJK SC"/>
                <a:cs typeface="Lohit Devanagari"/>
              </a:rPr>
              <a:t>Questão 26) (1 ponto) (0,2 cada acerto) </a:t>
            </a:r>
            <a:r>
              <a:rPr lang="pt-BR" sz="1800" kern="0" dirty="0">
                <a:effectLst/>
                <a:latin typeface="Arial" panose="020B0604020202020204" pitchFamily="34" charset="0"/>
                <a:ea typeface="Times New Roman" panose="02020603050405020304" pitchFamily="18" charset="0"/>
                <a:cs typeface="Lohit Devanagari"/>
              </a:rPr>
              <a:t>Em 12 de abril de 1961 os soviéticos colocaram Yuri Gagarin em órbita da Terra. Quatro meses depois, enquanto Gagarin visitava o Brasil, o então presidente Jânio Quadros criou o que se tornaria o Programa Espacial Brasileiro. Até maio de 2021, já foram enviadas 49 espaçonaves não tripuladas a Marte.  A atmosfera de Marte apresenta: baixa densidade, 95% de dióxido de carbono, 0,2% de oxigênio e temperatura média de 63</a:t>
            </a:r>
            <a:r>
              <a:rPr lang="pt-BR" sz="1800" kern="0" baseline="30000" dirty="0">
                <a:effectLst/>
                <a:latin typeface="Arial" panose="020B0604020202020204" pitchFamily="34" charset="0"/>
                <a:ea typeface="Times New Roman" panose="02020603050405020304" pitchFamily="18" charset="0"/>
                <a:cs typeface="Lohit Devanagari"/>
              </a:rPr>
              <a:t>o</a:t>
            </a:r>
            <a:r>
              <a:rPr lang="pt-BR" sz="1800" kern="0" dirty="0">
                <a:effectLst/>
                <a:latin typeface="Arial" panose="020B0604020202020204" pitchFamily="34" charset="0"/>
                <a:ea typeface="Times New Roman" panose="02020603050405020304" pitchFamily="18" charset="0"/>
                <a:cs typeface="Lohit Devanagari"/>
              </a:rPr>
              <a:t>C negativos. Desde fevereiro de 2021, o jipe-robô americano </a:t>
            </a:r>
            <a:r>
              <a:rPr lang="pt-BR" sz="1800" i="1" kern="0" dirty="0" err="1">
                <a:effectLst/>
                <a:latin typeface="Arial" panose="020B0604020202020204" pitchFamily="34" charset="0"/>
                <a:ea typeface="Times New Roman" panose="02020603050405020304" pitchFamily="18" charset="0"/>
                <a:cs typeface="Lohit Devanagari"/>
              </a:rPr>
              <a:t>Perseverance</a:t>
            </a:r>
            <a:r>
              <a:rPr lang="pt-BR" sz="1800" kern="0" dirty="0">
                <a:effectLst/>
                <a:latin typeface="Arial" panose="020B0604020202020204" pitchFamily="34" charset="0"/>
                <a:ea typeface="Times New Roman" panose="02020603050405020304" pitchFamily="18" charset="0"/>
                <a:cs typeface="Lohit Devanagari"/>
              </a:rPr>
              <a:t>, se encontra na superfície marciana</a:t>
            </a:r>
            <a:r>
              <a:rPr lang="pt-BR" sz="1800" kern="100" dirty="0">
                <a:effectLst/>
                <a:latin typeface="Arial" panose="020B0604020202020204" pitchFamily="34" charset="0"/>
                <a:ea typeface="Noto Sans CJK SC"/>
                <a:cs typeface="Lohit Devanagari"/>
              </a:rPr>
              <a:t> e em maio foi a vez do jipe-robô chinês </a:t>
            </a:r>
            <a:r>
              <a:rPr lang="pt-BR" sz="1800" i="1" kern="100" dirty="0" err="1">
                <a:effectLst/>
                <a:latin typeface="Arial" panose="020B0604020202020204" pitchFamily="34" charset="0"/>
                <a:ea typeface="Noto Sans CJK SC"/>
                <a:cs typeface="Lohit Devanagari"/>
              </a:rPr>
              <a:t>Zhurong</a:t>
            </a:r>
            <a:r>
              <a:rPr lang="pt-BR" sz="1800" kern="100" dirty="0">
                <a:effectLst/>
                <a:latin typeface="Arial" panose="020B0604020202020204" pitchFamily="34" charset="0"/>
                <a:ea typeface="Noto Sans CJK SC"/>
                <a:cs typeface="Lohit Devanagari"/>
              </a:rPr>
              <a:t> pousar em Marte</a:t>
            </a:r>
            <a:r>
              <a:rPr lang="pt-BR" sz="1800" kern="0" dirty="0">
                <a:effectLst/>
                <a:latin typeface="Arial" panose="020B0604020202020204" pitchFamily="34" charset="0"/>
                <a:ea typeface="Times New Roman" panose="02020603050405020304" pitchFamily="18" charset="0"/>
                <a:cs typeface="Lohit Devanagari"/>
              </a:rPr>
              <a:t>.</a:t>
            </a:r>
            <a:endParaRPr lang="pt-BR" sz="1800" kern="100" dirty="0">
              <a:effectLst/>
              <a:latin typeface="Liberation Serif"/>
              <a:ea typeface="Noto Sans CJK SC"/>
              <a:cs typeface="Lohit Devanagari"/>
            </a:endParaRPr>
          </a:p>
          <a:p>
            <a:pPr algn="just"/>
            <a:r>
              <a:rPr lang="pt-BR" sz="1800" kern="0" dirty="0">
                <a:effectLst/>
                <a:latin typeface="Arial" panose="020B0604020202020204" pitchFamily="34" charset="0"/>
                <a:ea typeface="Times New Roman" panose="02020603050405020304" pitchFamily="18" charset="0"/>
                <a:cs typeface="Lohit Devanagari"/>
              </a:rPr>
              <a:t> </a:t>
            </a:r>
            <a:endParaRPr lang="pt-BR" sz="1800" kern="100" dirty="0">
              <a:effectLst/>
              <a:latin typeface="Liberation Serif"/>
              <a:ea typeface="Noto Sans CJK SC"/>
              <a:cs typeface="Lohit Devanagari"/>
            </a:endParaRPr>
          </a:p>
          <a:p>
            <a:pPr indent="449580" algn="just" hangingPunct="0">
              <a:lnSpc>
                <a:spcPct val="115000"/>
              </a:lnSpc>
            </a:pPr>
            <a:r>
              <a:rPr lang="pt-BR" sz="1800" dirty="0">
                <a:effectLst/>
                <a:latin typeface="Arial" panose="020B0604020202020204" pitchFamily="34" charset="0"/>
                <a:ea typeface="Times New Roman" panose="02020603050405020304" pitchFamily="18" charset="0"/>
              </a:rPr>
              <a:t>A partir das informações acima 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(Verdadeiro) nas afirmações abaixo.</a:t>
            </a:r>
            <a:endParaRPr lang="pt-BR" sz="1800" dirty="0">
              <a:effectLst/>
              <a:latin typeface="Times New Roman" panose="02020603050405020304" pitchFamily="18" charset="0"/>
              <a:ea typeface="Times New Roman" panose="02020603050405020304" pitchFamily="18" charset="0"/>
            </a:endParaRPr>
          </a:p>
          <a:p>
            <a:pPr indent="449580" algn="just" hangingPunct="0">
              <a:lnSpc>
                <a:spcPct val="115000"/>
              </a:lnSpc>
            </a:pP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indent="-635" algn="just" hangingPunct="0">
              <a:lnSpc>
                <a:spcPct val="150000"/>
              </a:lnSpc>
            </a:pPr>
            <a:r>
              <a:rPr lang="pt-BR" sz="2000" dirty="0">
                <a:effectLst/>
                <a:latin typeface="Arial" panose="020B0604020202020204" pitchFamily="34" charset="0"/>
                <a:ea typeface="Times New Roman" panose="02020603050405020304" pitchFamily="18" charset="0"/>
              </a:rPr>
              <a:t>a) (   ) </a:t>
            </a:r>
            <a:r>
              <a:rPr lang="pt-PT" sz="1800" dirty="0">
                <a:effectLst/>
                <a:latin typeface="Arial" panose="020B0604020202020204" pitchFamily="34" charset="0"/>
                <a:ea typeface="Times New Roman" panose="02020603050405020304" pitchFamily="18" charset="0"/>
              </a:rPr>
              <a:t>Já enviamos 49 espaçonaves tripuladas a Marte.</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2000" dirty="0">
                <a:effectLst/>
                <a:latin typeface="Arial" panose="020B0604020202020204" pitchFamily="34" charset="0"/>
                <a:ea typeface="Times New Roman" panose="02020603050405020304" pitchFamily="18" charset="0"/>
              </a:rPr>
              <a:t>b) (   ) </a:t>
            </a:r>
            <a:r>
              <a:rPr lang="pt-PT" sz="1800" dirty="0">
                <a:effectLst/>
                <a:latin typeface="Arial" panose="020B0604020202020204" pitchFamily="34" charset="0"/>
                <a:ea typeface="Times New Roman" panose="02020603050405020304" pitchFamily="18" charset="0"/>
              </a:rPr>
              <a:t>No dia 12 de abril de 2021 celebrou-se 60 anos do voo de Yuri Gagarin ao espaço.</a:t>
            </a:r>
            <a:r>
              <a:rPr lang="pt-PT" sz="20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2000" dirty="0">
                <a:effectLst/>
                <a:latin typeface="Arial" panose="020B0604020202020204" pitchFamily="34" charset="0"/>
                <a:ea typeface="Times New Roman" panose="02020603050405020304" pitchFamily="18" charset="0"/>
              </a:rPr>
              <a:t>c) (   ) </a:t>
            </a:r>
            <a:r>
              <a:rPr lang="pt-PT" sz="1800" dirty="0">
                <a:effectLst/>
                <a:latin typeface="Arial" panose="020B0604020202020204" pitchFamily="34" charset="0"/>
                <a:ea typeface="Times New Roman" panose="02020603050405020304" pitchFamily="18" charset="0"/>
              </a:rPr>
              <a:t>O início do Programa Espacial Brasileiro ocorreu no mesmo ano da visita de Gagarin ao Brasil.</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2000" dirty="0">
                <a:effectLst/>
                <a:latin typeface="Arial" panose="020B0604020202020204" pitchFamily="34" charset="0"/>
                <a:ea typeface="Times New Roman" panose="02020603050405020304" pitchFamily="18" charset="0"/>
              </a:rPr>
              <a:t>d) (   ) </a:t>
            </a:r>
            <a:r>
              <a:rPr lang="pt-PT" sz="1800" dirty="0">
                <a:effectLst/>
                <a:latin typeface="Arial" panose="020B0604020202020204" pitchFamily="34" charset="0"/>
                <a:ea typeface="Times New Roman" panose="02020603050405020304" pitchFamily="18" charset="0"/>
              </a:rPr>
              <a:t>Na atmosfera de Marte há 0,2% de oxigênio com temperatura acima de 63</a:t>
            </a:r>
            <a:r>
              <a:rPr lang="pt-PT" sz="1800" baseline="30000" dirty="0">
                <a:effectLst/>
                <a:latin typeface="Arial" panose="020B0604020202020204" pitchFamily="34" charset="0"/>
                <a:ea typeface="Times New Roman" panose="02020603050405020304" pitchFamily="18" charset="0"/>
              </a:rPr>
              <a:t>o</a:t>
            </a:r>
            <a:r>
              <a:rPr lang="pt-PT" sz="1800" dirty="0">
                <a:effectLst/>
                <a:latin typeface="Arial" panose="020B0604020202020204" pitchFamily="34" charset="0"/>
                <a:ea typeface="Times New Roman" panose="02020603050405020304" pitchFamily="18" charset="0"/>
              </a:rPr>
              <a:t>C.</a:t>
            </a:r>
            <a:r>
              <a:rPr lang="pt-BR" dirty="0">
                <a:latin typeface="Times New Roman" panose="02020603050405020304" pitchFamily="18" charset="0"/>
                <a:ea typeface="Times New Roman" panose="02020603050405020304" pitchFamily="18" charset="0"/>
              </a:rPr>
              <a:t> </a:t>
            </a:r>
          </a:p>
          <a:p>
            <a:pPr marL="990600" indent="-541020" algn="just" hangingPunct="0">
              <a:lnSpc>
                <a:spcPct val="150000"/>
              </a:lnSpc>
            </a:pPr>
            <a:r>
              <a:rPr lang="pt-BR" sz="2000" dirty="0">
                <a:effectLst/>
                <a:latin typeface="Arial" panose="020B0604020202020204" pitchFamily="34" charset="0"/>
                <a:ea typeface="Times New Roman" panose="02020603050405020304" pitchFamily="18" charset="0"/>
              </a:rPr>
              <a:t>e) (   ) </a:t>
            </a:r>
            <a:r>
              <a:rPr lang="pt-PT" sz="1800" dirty="0">
                <a:effectLst/>
                <a:latin typeface="Arial" panose="020B0604020202020204" pitchFamily="34" charset="0"/>
                <a:ea typeface="Times New Roman" panose="02020603050405020304" pitchFamily="18" charset="0"/>
              </a:rPr>
              <a:t>Neste momento somente os Estados Unidos possuem um jipe-robô em solo lunar.</a:t>
            </a:r>
            <a:endParaRPr lang="pt-BR" dirty="0"/>
          </a:p>
        </p:txBody>
      </p:sp>
      <p:sp>
        <p:nvSpPr>
          <p:cNvPr id="2" name="CaixaDeTexto 1">
            <a:extLst>
              <a:ext uri="{FF2B5EF4-FFF2-40B4-BE49-F238E27FC236}">
                <a16:creationId xmlns:a16="http://schemas.microsoft.com/office/drawing/2014/main" id="{55453E9A-7489-E90B-0920-BFA021E7A681}"/>
              </a:ext>
            </a:extLst>
          </p:cNvPr>
          <p:cNvSpPr txBox="1"/>
          <p:nvPr/>
        </p:nvSpPr>
        <p:spPr>
          <a:xfrm>
            <a:off x="1548325" y="3574926"/>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5CAF87FF-E7B8-DDA5-2579-219F316FD631}"/>
              </a:ext>
            </a:extLst>
          </p:cNvPr>
          <p:cNvSpPr txBox="1"/>
          <p:nvPr/>
        </p:nvSpPr>
        <p:spPr>
          <a:xfrm>
            <a:off x="1561973" y="4038950"/>
            <a:ext cx="288032" cy="369332"/>
          </a:xfrm>
          <a:prstGeom prst="rect">
            <a:avLst/>
          </a:prstGeom>
          <a:noFill/>
        </p:spPr>
        <p:txBody>
          <a:bodyPr wrap="square" rtlCol="0">
            <a:spAutoFit/>
          </a:bodyPr>
          <a:lstStyle/>
          <a:p>
            <a:r>
              <a:rPr lang="pt-BR" dirty="0">
                <a:solidFill>
                  <a:srgbClr val="FF0000"/>
                </a:solidFill>
              </a:rPr>
              <a:t>V</a:t>
            </a:r>
          </a:p>
        </p:txBody>
      </p:sp>
      <p:sp>
        <p:nvSpPr>
          <p:cNvPr id="5" name="CaixaDeTexto 4">
            <a:extLst>
              <a:ext uri="{FF2B5EF4-FFF2-40B4-BE49-F238E27FC236}">
                <a16:creationId xmlns:a16="http://schemas.microsoft.com/office/drawing/2014/main" id="{696583E0-282A-1740-7E0F-4A3130080CE0}"/>
              </a:ext>
            </a:extLst>
          </p:cNvPr>
          <p:cNvSpPr txBox="1"/>
          <p:nvPr/>
        </p:nvSpPr>
        <p:spPr>
          <a:xfrm>
            <a:off x="1602917" y="4481121"/>
            <a:ext cx="288032" cy="369332"/>
          </a:xfrm>
          <a:prstGeom prst="rect">
            <a:avLst/>
          </a:prstGeom>
          <a:noFill/>
        </p:spPr>
        <p:txBody>
          <a:bodyPr wrap="square" rtlCol="0">
            <a:spAutoFit/>
          </a:bodyPr>
          <a:lstStyle/>
          <a:p>
            <a:r>
              <a:rPr lang="pt-BR" dirty="0">
                <a:solidFill>
                  <a:srgbClr val="FF0000"/>
                </a:solidFill>
              </a:rPr>
              <a:t>F</a:t>
            </a:r>
          </a:p>
        </p:txBody>
      </p:sp>
      <p:sp>
        <p:nvSpPr>
          <p:cNvPr id="6" name="CaixaDeTexto 5">
            <a:extLst>
              <a:ext uri="{FF2B5EF4-FFF2-40B4-BE49-F238E27FC236}">
                <a16:creationId xmlns:a16="http://schemas.microsoft.com/office/drawing/2014/main" id="{4D1D5AAF-CB60-1189-8DCB-768BDBFD61FB}"/>
              </a:ext>
            </a:extLst>
          </p:cNvPr>
          <p:cNvSpPr txBox="1"/>
          <p:nvPr/>
        </p:nvSpPr>
        <p:spPr>
          <a:xfrm>
            <a:off x="1589269" y="5354577"/>
            <a:ext cx="288032" cy="369332"/>
          </a:xfrm>
          <a:prstGeom prst="rect">
            <a:avLst/>
          </a:prstGeom>
          <a:noFill/>
        </p:spPr>
        <p:txBody>
          <a:bodyPr wrap="square" rtlCol="0">
            <a:spAutoFit/>
          </a:bodyPr>
          <a:lstStyle/>
          <a:p>
            <a:r>
              <a:rPr lang="pt-BR" dirty="0">
                <a:solidFill>
                  <a:srgbClr val="FF0000"/>
                </a:solidFill>
              </a:rPr>
              <a:t>F</a:t>
            </a:r>
          </a:p>
        </p:txBody>
      </p:sp>
      <p:sp>
        <p:nvSpPr>
          <p:cNvPr id="7" name="CaixaDeTexto 6">
            <a:extLst>
              <a:ext uri="{FF2B5EF4-FFF2-40B4-BE49-F238E27FC236}">
                <a16:creationId xmlns:a16="http://schemas.microsoft.com/office/drawing/2014/main" id="{023A454A-DBDA-6C00-D59A-E55E73B9E4DC}"/>
              </a:ext>
            </a:extLst>
          </p:cNvPr>
          <p:cNvSpPr txBox="1"/>
          <p:nvPr/>
        </p:nvSpPr>
        <p:spPr>
          <a:xfrm>
            <a:off x="1561973" y="5804953"/>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387509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08C07E8-8965-5284-19D2-CC9995F5D23C}"/>
              </a:ext>
            </a:extLst>
          </p:cNvPr>
          <p:cNvSpPr txBox="1"/>
          <p:nvPr/>
        </p:nvSpPr>
        <p:spPr>
          <a:xfrm>
            <a:off x="802965" y="553335"/>
            <a:ext cx="10297144" cy="5751329"/>
          </a:xfrm>
          <a:prstGeom prst="rect">
            <a:avLst/>
          </a:prstGeom>
          <a:noFill/>
        </p:spPr>
        <p:txBody>
          <a:bodyPr wrap="square">
            <a:spAutoFit/>
          </a:bodyPr>
          <a:lstStyle/>
          <a:p>
            <a:pPr algn="just"/>
            <a:r>
              <a:rPr lang="pt-BR" b="1" kern="100" dirty="0">
                <a:effectLst/>
                <a:latin typeface="Arial" panose="020B0604020202020204" pitchFamily="34" charset="0"/>
                <a:ea typeface="Noto Sans CJK SC"/>
                <a:cs typeface="Lohit Devanagari"/>
              </a:rPr>
              <a:t>Questão 27) (1 ponto) (0,2 cada acerto) </a:t>
            </a:r>
            <a:r>
              <a:rPr lang="pt-BR" kern="0" dirty="0">
                <a:effectLst/>
                <a:latin typeface="Arial" panose="020B0604020202020204" pitchFamily="34" charset="0"/>
                <a:ea typeface="Times New Roman" panose="02020603050405020304" pitchFamily="18" charset="0"/>
                <a:cs typeface="Lohit Devanagari"/>
              </a:rPr>
              <a:t>Em 12 de abril de 1961 os soviéticos colocaram Yuri Gagarin em órbita da Terra. Quatro meses depois, enquanto Gagarin visitava o Brasil, o então presidente Jânio Quadros criou o que se tornaria o Programa Espacial Brasileiro. Até maio de 2021, já foram enviadas 49 espaçonaves não tripuladas a Marte.  A atmosfera de Marte apresenta: baixa densidade, 95% de dióxido de carbono, 0,2% de oxigênio e temperatura média de 63</a:t>
            </a:r>
            <a:r>
              <a:rPr lang="pt-BR" kern="0" baseline="30000" dirty="0">
                <a:effectLst/>
                <a:latin typeface="Arial" panose="020B0604020202020204" pitchFamily="34" charset="0"/>
                <a:ea typeface="Times New Roman" panose="02020603050405020304" pitchFamily="18" charset="0"/>
                <a:cs typeface="Lohit Devanagari"/>
              </a:rPr>
              <a:t>o</a:t>
            </a:r>
            <a:r>
              <a:rPr lang="pt-BR" kern="0" dirty="0">
                <a:effectLst/>
                <a:latin typeface="Arial" panose="020B0604020202020204" pitchFamily="34" charset="0"/>
                <a:ea typeface="Times New Roman" panose="02020603050405020304" pitchFamily="18" charset="0"/>
                <a:cs typeface="Lohit Devanagari"/>
              </a:rPr>
              <a:t>C negativos. Desde fevereiro de 2021, o jipe-robô americano </a:t>
            </a:r>
            <a:r>
              <a:rPr lang="pt-BR" i="1" kern="0" dirty="0" err="1">
                <a:effectLst/>
                <a:latin typeface="Arial" panose="020B0604020202020204" pitchFamily="34" charset="0"/>
                <a:ea typeface="Times New Roman" panose="02020603050405020304" pitchFamily="18" charset="0"/>
                <a:cs typeface="Lohit Devanagari"/>
              </a:rPr>
              <a:t>Perseverance</a:t>
            </a:r>
            <a:r>
              <a:rPr lang="pt-BR" kern="0" dirty="0">
                <a:effectLst/>
                <a:latin typeface="Arial" panose="020B0604020202020204" pitchFamily="34" charset="0"/>
                <a:ea typeface="Times New Roman" panose="02020603050405020304" pitchFamily="18" charset="0"/>
                <a:cs typeface="Lohit Devanagari"/>
              </a:rPr>
              <a:t>, se encontra na superfície marciana</a:t>
            </a:r>
            <a:r>
              <a:rPr lang="pt-BR" kern="100" dirty="0">
                <a:effectLst/>
                <a:latin typeface="Arial" panose="020B0604020202020204" pitchFamily="34" charset="0"/>
                <a:ea typeface="Noto Sans CJK SC"/>
                <a:cs typeface="Lohit Devanagari"/>
              </a:rPr>
              <a:t> e em maio foi a vez do jipe-robô chinês </a:t>
            </a:r>
            <a:r>
              <a:rPr lang="pt-BR" i="1" kern="100" dirty="0" err="1">
                <a:effectLst/>
                <a:latin typeface="Arial" panose="020B0604020202020204" pitchFamily="34" charset="0"/>
                <a:ea typeface="Noto Sans CJK SC"/>
                <a:cs typeface="Lohit Devanagari"/>
              </a:rPr>
              <a:t>Zhurong</a:t>
            </a:r>
            <a:r>
              <a:rPr lang="pt-BR" kern="100" dirty="0">
                <a:effectLst/>
                <a:latin typeface="Arial" panose="020B0604020202020204" pitchFamily="34" charset="0"/>
                <a:ea typeface="Noto Sans CJK SC"/>
                <a:cs typeface="Lohit Devanagari"/>
              </a:rPr>
              <a:t> pousar em Marte</a:t>
            </a:r>
            <a:r>
              <a:rPr lang="pt-BR" kern="0" dirty="0">
                <a:effectLst/>
                <a:latin typeface="Arial" panose="020B0604020202020204" pitchFamily="34" charset="0"/>
                <a:ea typeface="Times New Roman" panose="02020603050405020304" pitchFamily="18" charset="0"/>
                <a:cs typeface="Lohit Devanagari"/>
              </a:rPr>
              <a:t>.</a:t>
            </a:r>
            <a:endParaRPr lang="pt-BR" kern="100" dirty="0">
              <a:effectLst/>
              <a:latin typeface="Liberation Serif"/>
              <a:ea typeface="Noto Sans CJK SC"/>
              <a:cs typeface="Lohit Devanagari"/>
            </a:endParaRPr>
          </a:p>
          <a:p>
            <a:pPr algn="just"/>
            <a:r>
              <a:rPr lang="pt-BR" kern="0" dirty="0">
                <a:effectLst/>
                <a:latin typeface="Arial" panose="020B0604020202020204" pitchFamily="34" charset="0"/>
                <a:ea typeface="Times New Roman" panose="02020603050405020304" pitchFamily="18" charset="0"/>
                <a:cs typeface="Lohit Devanagari"/>
              </a:rPr>
              <a:t> </a:t>
            </a:r>
            <a:endParaRPr lang="pt-BR" kern="100" dirty="0">
              <a:effectLst/>
              <a:latin typeface="Liberation Serif"/>
              <a:ea typeface="Noto Sans CJK SC"/>
              <a:cs typeface="Lohit Devanagari"/>
            </a:endParaRPr>
          </a:p>
          <a:p>
            <a:pPr indent="449580" algn="just" hangingPunct="0">
              <a:lnSpc>
                <a:spcPct val="115000"/>
              </a:lnSpc>
            </a:pPr>
            <a:r>
              <a:rPr lang="pt-BR" dirty="0">
                <a:effectLst/>
                <a:latin typeface="Arial" panose="020B0604020202020204" pitchFamily="34" charset="0"/>
                <a:ea typeface="Times New Roman" panose="02020603050405020304" pitchFamily="18" charset="0"/>
              </a:rPr>
              <a:t>A partir das informações acima coloque </a:t>
            </a:r>
            <a:r>
              <a:rPr lang="pt-BR" b="1" dirty="0">
                <a:effectLst/>
                <a:latin typeface="Arial" panose="020B0604020202020204" pitchFamily="34" charset="0"/>
                <a:ea typeface="Times New Roman" panose="02020603050405020304" pitchFamily="18" charset="0"/>
              </a:rPr>
              <a:t>F</a:t>
            </a:r>
            <a:r>
              <a:rPr lang="pt-BR" dirty="0">
                <a:effectLst/>
                <a:latin typeface="Arial" panose="020B0604020202020204" pitchFamily="34" charset="0"/>
                <a:ea typeface="Times New Roman" panose="02020603050405020304" pitchFamily="18" charset="0"/>
              </a:rPr>
              <a:t> (Falso) ou </a:t>
            </a:r>
            <a:r>
              <a:rPr lang="pt-BR" b="1" dirty="0">
                <a:effectLst/>
                <a:latin typeface="Arial" panose="020B0604020202020204" pitchFamily="34" charset="0"/>
                <a:ea typeface="Times New Roman" panose="02020603050405020304" pitchFamily="18" charset="0"/>
              </a:rPr>
              <a:t>V</a:t>
            </a:r>
            <a:r>
              <a:rPr lang="pt-BR" dirty="0">
                <a:effectLst/>
                <a:latin typeface="Arial" panose="020B0604020202020204" pitchFamily="34" charset="0"/>
                <a:ea typeface="Times New Roman" panose="02020603050405020304" pitchFamily="18" charset="0"/>
              </a:rPr>
              <a:t> (Verdadeiro) nas afirmações abaixo.</a:t>
            </a:r>
            <a:endParaRPr lang="pt-BR" dirty="0">
              <a:effectLst/>
              <a:latin typeface="Times New Roman" panose="02020603050405020304" pitchFamily="18" charset="0"/>
              <a:ea typeface="Times New Roman" panose="02020603050405020304" pitchFamily="18" charset="0"/>
            </a:endParaRPr>
          </a:p>
          <a:p>
            <a:pPr indent="449580" algn="just" hangingPunct="0">
              <a:lnSpc>
                <a:spcPct val="115000"/>
              </a:lnSpc>
            </a:pPr>
            <a:r>
              <a:rPr lang="pt-BR" dirty="0">
                <a:effectLst/>
                <a:latin typeface="Arial" panose="020B0604020202020204" pitchFamily="34" charset="0"/>
                <a:ea typeface="Times New Roman" panose="02020603050405020304" pitchFamily="18" charset="0"/>
              </a:rPr>
              <a:t> </a:t>
            </a:r>
            <a:r>
              <a:rPr lang="pt-BR" b="1" dirty="0">
                <a:effectLst/>
                <a:latin typeface="Arial" panose="020B0604020202020204" pitchFamily="34" charset="0"/>
                <a:ea typeface="Times New Roman" panose="02020603050405020304" pitchFamily="18" charset="0"/>
              </a:rPr>
              <a:t> </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effectLst/>
                <a:latin typeface="Arial" panose="020B0604020202020204" pitchFamily="34" charset="0"/>
                <a:ea typeface="Times New Roman" panose="02020603050405020304" pitchFamily="18" charset="0"/>
              </a:rPr>
              <a:t>a) (   ) </a:t>
            </a:r>
            <a:r>
              <a:rPr lang="pt-PT" dirty="0">
                <a:effectLst/>
                <a:latin typeface="Arial" panose="020B0604020202020204" pitchFamily="34" charset="0"/>
                <a:ea typeface="Times New Roman" panose="02020603050405020304" pitchFamily="18" charset="0"/>
              </a:rPr>
              <a:t>A fundação do Programa Espacial Brasileiro ocorreu em 1961.</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effectLst/>
                <a:latin typeface="Arial" panose="020B0604020202020204" pitchFamily="34" charset="0"/>
                <a:ea typeface="Times New Roman" panose="02020603050405020304" pitchFamily="18" charset="0"/>
              </a:rPr>
              <a:t>b) (   ) </a:t>
            </a:r>
            <a:r>
              <a:rPr lang="pt-PT" dirty="0">
                <a:effectLst/>
                <a:latin typeface="Arial" panose="020B0604020202020204" pitchFamily="34" charset="0"/>
                <a:ea typeface="Times New Roman" panose="02020603050405020304" pitchFamily="18" charset="0"/>
              </a:rPr>
              <a:t>No mês de realização da OBA de 2021, os jipes-robôs </a:t>
            </a:r>
            <a:r>
              <a:rPr lang="pt-PT" i="1" dirty="0">
                <a:effectLst/>
                <a:latin typeface="Arial" panose="020B0604020202020204" pitchFamily="34" charset="0"/>
                <a:ea typeface="Times New Roman" panose="02020603050405020304" pitchFamily="18" charset="0"/>
              </a:rPr>
              <a:t>Zhurong</a:t>
            </a:r>
            <a:r>
              <a:rPr lang="pt-PT" dirty="0">
                <a:effectLst/>
                <a:latin typeface="Arial" panose="020B0604020202020204" pitchFamily="34" charset="0"/>
                <a:ea typeface="Times New Roman" panose="02020603050405020304" pitchFamily="18" charset="0"/>
              </a:rPr>
              <a:t> e </a:t>
            </a:r>
            <a:r>
              <a:rPr lang="pt-PT" i="1" dirty="0">
                <a:effectLst/>
                <a:latin typeface="Arial" panose="020B0604020202020204" pitchFamily="34" charset="0"/>
                <a:ea typeface="Times New Roman" panose="02020603050405020304" pitchFamily="18" charset="0"/>
              </a:rPr>
              <a:t>Perseverance</a:t>
            </a:r>
            <a:r>
              <a:rPr lang="pt-PT" dirty="0">
                <a:effectLst/>
                <a:latin typeface="Arial" panose="020B0604020202020204" pitchFamily="34" charset="0"/>
                <a:ea typeface="Times New Roman" panose="02020603050405020304" pitchFamily="18" charset="0"/>
              </a:rPr>
              <a:t> investigam o solo marciano.</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effectLst/>
                <a:latin typeface="Arial" panose="020B0604020202020204" pitchFamily="34" charset="0"/>
                <a:ea typeface="Times New Roman" panose="02020603050405020304" pitchFamily="18" charset="0"/>
              </a:rPr>
              <a:t>c) (   ) A atmosfera de Marte contém dois por cento de oxigênio.</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effectLst/>
                <a:latin typeface="Arial" panose="020B0604020202020204" pitchFamily="34" charset="0"/>
                <a:ea typeface="Times New Roman" panose="02020603050405020304" pitchFamily="18" charset="0"/>
              </a:rPr>
              <a:t>d) (   ) </a:t>
            </a:r>
            <a:r>
              <a:rPr lang="pt-PT" dirty="0">
                <a:effectLst/>
                <a:latin typeface="Arial" panose="020B0604020202020204" pitchFamily="34" charset="0"/>
                <a:ea typeface="Times New Roman" panose="02020603050405020304" pitchFamily="18" charset="0"/>
              </a:rPr>
              <a:t>Em maio de 2021 missões tripuladas investigam Marte com os jipes-robôs </a:t>
            </a:r>
            <a:r>
              <a:rPr lang="pt-PT" i="1" dirty="0">
                <a:effectLst/>
                <a:latin typeface="Arial" panose="020B0604020202020204" pitchFamily="34" charset="0"/>
                <a:ea typeface="Times New Roman" panose="02020603050405020304" pitchFamily="18" charset="0"/>
              </a:rPr>
              <a:t>Zhurong</a:t>
            </a:r>
            <a:r>
              <a:rPr lang="pt-PT" dirty="0">
                <a:effectLst/>
                <a:latin typeface="Arial" panose="020B0604020202020204" pitchFamily="34" charset="0"/>
                <a:ea typeface="Times New Roman" panose="02020603050405020304" pitchFamily="18" charset="0"/>
              </a:rPr>
              <a:t> e </a:t>
            </a:r>
            <a:r>
              <a:rPr lang="pt-PT" i="1" dirty="0">
                <a:effectLst/>
                <a:latin typeface="Arial" panose="020B0604020202020204" pitchFamily="34" charset="0"/>
                <a:ea typeface="Times New Roman" panose="02020603050405020304" pitchFamily="18" charset="0"/>
              </a:rPr>
              <a:t>Perseverance</a:t>
            </a:r>
            <a:r>
              <a:rPr lang="pt-PT" dirty="0">
                <a:effectLst/>
                <a:latin typeface="Arial" panose="020B0604020202020204" pitchFamily="34" charset="0"/>
                <a:ea typeface="Times New Roman" panose="02020603050405020304" pitchFamily="18" charset="0"/>
              </a:rPr>
              <a:t>.</a:t>
            </a:r>
            <a:endParaRPr lang="pt-BR"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dirty="0">
                <a:effectLst/>
                <a:latin typeface="Arial" panose="020B0604020202020204" pitchFamily="34" charset="0"/>
                <a:ea typeface="Times New Roman" panose="02020603050405020304" pitchFamily="18" charset="0"/>
              </a:rPr>
              <a:t>e) (   ) Em maio de 2021</a:t>
            </a:r>
            <a:r>
              <a:rPr lang="pt-PT" dirty="0">
                <a:effectLst/>
                <a:latin typeface="Arial" panose="020B0604020202020204" pitchFamily="34" charset="0"/>
                <a:ea typeface="Times New Roman" panose="02020603050405020304" pitchFamily="18" charset="0"/>
              </a:rPr>
              <a:t> somente a China possuei um jipe-robô em solo americano.</a:t>
            </a:r>
            <a:endParaRPr lang="pt-BR"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AD69D973-CCB8-39E7-AB4E-2ABD3605FA7A}"/>
              </a:ext>
            </a:extLst>
          </p:cNvPr>
          <p:cNvSpPr txBox="1"/>
          <p:nvPr/>
        </p:nvSpPr>
        <p:spPr>
          <a:xfrm>
            <a:off x="1630211" y="3493039"/>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1464B146-E3CB-2FFF-1A20-A9BA20D2EF1A}"/>
              </a:ext>
            </a:extLst>
          </p:cNvPr>
          <p:cNvSpPr txBox="1"/>
          <p:nvPr/>
        </p:nvSpPr>
        <p:spPr>
          <a:xfrm>
            <a:off x="1753041" y="3902473"/>
            <a:ext cx="288032" cy="369332"/>
          </a:xfrm>
          <a:prstGeom prst="rect">
            <a:avLst/>
          </a:prstGeom>
          <a:noFill/>
        </p:spPr>
        <p:txBody>
          <a:bodyPr wrap="square" rtlCol="0">
            <a:spAutoFit/>
          </a:bodyPr>
          <a:lstStyle/>
          <a:p>
            <a:r>
              <a:rPr lang="pt-BR" dirty="0">
                <a:solidFill>
                  <a:srgbClr val="FF0000"/>
                </a:solidFill>
              </a:rPr>
              <a:t>V</a:t>
            </a:r>
          </a:p>
        </p:txBody>
      </p:sp>
      <p:sp>
        <p:nvSpPr>
          <p:cNvPr id="5" name="CaixaDeTexto 4">
            <a:extLst>
              <a:ext uri="{FF2B5EF4-FFF2-40B4-BE49-F238E27FC236}">
                <a16:creationId xmlns:a16="http://schemas.microsoft.com/office/drawing/2014/main" id="{C0FC9380-BD0D-3341-E291-47D6580EC21D}"/>
              </a:ext>
            </a:extLst>
          </p:cNvPr>
          <p:cNvSpPr txBox="1"/>
          <p:nvPr/>
        </p:nvSpPr>
        <p:spPr>
          <a:xfrm>
            <a:off x="1616564" y="4699485"/>
            <a:ext cx="288032" cy="369332"/>
          </a:xfrm>
          <a:prstGeom prst="rect">
            <a:avLst/>
          </a:prstGeom>
          <a:noFill/>
        </p:spPr>
        <p:txBody>
          <a:bodyPr wrap="square" rtlCol="0">
            <a:spAutoFit/>
          </a:bodyPr>
          <a:lstStyle/>
          <a:p>
            <a:r>
              <a:rPr lang="pt-BR" dirty="0">
                <a:solidFill>
                  <a:srgbClr val="FF0000"/>
                </a:solidFill>
              </a:rPr>
              <a:t>F</a:t>
            </a:r>
          </a:p>
        </p:txBody>
      </p:sp>
      <p:sp>
        <p:nvSpPr>
          <p:cNvPr id="6" name="CaixaDeTexto 5">
            <a:extLst>
              <a:ext uri="{FF2B5EF4-FFF2-40B4-BE49-F238E27FC236}">
                <a16:creationId xmlns:a16="http://schemas.microsoft.com/office/drawing/2014/main" id="{9D94E34E-5863-5A04-0C0E-565974F105F4}"/>
              </a:ext>
            </a:extLst>
          </p:cNvPr>
          <p:cNvSpPr txBox="1"/>
          <p:nvPr/>
        </p:nvSpPr>
        <p:spPr>
          <a:xfrm>
            <a:off x="1684803" y="5108917"/>
            <a:ext cx="288032" cy="369332"/>
          </a:xfrm>
          <a:prstGeom prst="rect">
            <a:avLst/>
          </a:prstGeom>
          <a:noFill/>
        </p:spPr>
        <p:txBody>
          <a:bodyPr wrap="square" rtlCol="0">
            <a:spAutoFit/>
          </a:bodyPr>
          <a:lstStyle/>
          <a:p>
            <a:r>
              <a:rPr lang="pt-BR" dirty="0">
                <a:solidFill>
                  <a:srgbClr val="FF0000"/>
                </a:solidFill>
              </a:rPr>
              <a:t>F</a:t>
            </a:r>
          </a:p>
        </p:txBody>
      </p:sp>
      <p:sp>
        <p:nvSpPr>
          <p:cNvPr id="7" name="CaixaDeTexto 6">
            <a:extLst>
              <a:ext uri="{FF2B5EF4-FFF2-40B4-BE49-F238E27FC236}">
                <a16:creationId xmlns:a16="http://schemas.microsoft.com/office/drawing/2014/main" id="{455648ED-1F54-2A3F-DF3B-B7B4F45D5418}"/>
              </a:ext>
            </a:extLst>
          </p:cNvPr>
          <p:cNvSpPr txBox="1"/>
          <p:nvPr/>
        </p:nvSpPr>
        <p:spPr>
          <a:xfrm>
            <a:off x="1630212" y="5955079"/>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228921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A39CF61-8654-CDF9-8069-A0243902D6FF}"/>
              </a:ext>
            </a:extLst>
          </p:cNvPr>
          <p:cNvSpPr txBox="1"/>
          <p:nvPr/>
        </p:nvSpPr>
        <p:spPr>
          <a:xfrm>
            <a:off x="550936" y="548680"/>
            <a:ext cx="8352793" cy="2031325"/>
          </a:xfrm>
          <a:prstGeom prst="rect">
            <a:avLst/>
          </a:prstGeom>
          <a:noFill/>
        </p:spPr>
        <p:txBody>
          <a:bodyPr wrap="square">
            <a:spAutoFit/>
          </a:bodyPr>
          <a:lstStyle/>
          <a:p>
            <a:r>
              <a:rPr lang="pt-PT" sz="1800" b="1" dirty="0">
                <a:solidFill>
                  <a:srgbClr val="000000"/>
                </a:solidFill>
                <a:effectLst/>
                <a:latin typeface="Arial" panose="020B0604020202020204" pitchFamily="34" charset="0"/>
                <a:ea typeface="Times New Roman" panose="02020603050405020304" pitchFamily="18" charset="0"/>
              </a:rPr>
              <a:t>Questão 28) (1 ponto) </a:t>
            </a:r>
            <a:r>
              <a:rPr lang="pt-BR" sz="1800" dirty="0">
                <a:effectLst/>
                <a:latin typeface="Arial" panose="020B0604020202020204" pitchFamily="34" charset="0"/>
                <a:ea typeface="Times New Roman" panose="02020603050405020304" pitchFamily="18" charset="0"/>
              </a:rPr>
              <a:t>A empresa Visiona Tecnologia Espacial SA, localizada em São José dos Campos, SP, está desenvolvendo o </a:t>
            </a:r>
            <a:r>
              <a:rPr lang="pt-BR" sz="1800" dirty="0" err="1">
                <a:effectLst/>
                <a:latin typeface="Arial" panose="020B0604020202020204" pitchFamily="34" charset="0"/>
                <a:ea typeface="Times New Roman" panose="02020603050405020304" pitchFamily="18" charset="0"/>
              </a:rPr>
              <a:t>nanossatélite</a:t>
            </a:r>
            <a:r>
              <a:rPr lang="pt-BR" sz="1800" dirty="0">
                <a:effectLst/>
                <a:latin typeface="Arial" panose="020B0604020202020204" pitchFamily="34" charset="0"/>
                <a:ea typeface="Times New Roman" panose="02020603050405020304" pitchFamily="18" charset="0"/>
              </a:rPr>
              <a:t> VCUB1, que irá operar numa órbita de 710 km de altitude. Plataformas meteorológicas realizam medidas locais de temperatura, pressão, velocidade do vento, umidade relativa e precipitação (quantidade de chuva), transmitindo-as ao espaço, onde são coletadas e armazenadas no VCUB1, quando este passa sobre as plataformas (vide figura). </a:t>
            </a:r>
            <a:endParaRPr lang="pt-BR" dirty="0"/>
          </a:p>
        </p:txBody>
      </p:sp>
      <mc:AlternateContent xmlns:mc="http://schemas.openxmlformats.org/markup-compatibility/2006" xmlns:a14="http://schemas.microsoft.com/office/drawing/2010/main">
        <mc:Choice Requires="a14">
          <p:sp>
            <p:nvSpPr>
              <p:cNvPr id="5" name="CaixaDeTexto 4">
                <a:extLst>
                  <a:ext uri="{FF2B5EF4-FFF2-40B4-BE49-F238E27FC236}">
                    <a16:creationId xmlns:a16="http://schemas.microsoft.com/office/drawing/2014/main" id="{FE928E7C-0FDC-5998-72D9-EF9E9C50D561}"/>
                  </a:ext>
                </a:extLst>
              </p:cNvPr>
              <p:cNvSpPr txBox="1"/>
              <p:nvPr/>
            </p:nvSpPr>
            <p:spPr>
              <a:xfrm>
                <a:off x="550936" y="2828835"/>
                <a:ext cx="8352793" cy="1200329"/>
              </a:xfrm>
              <a:prstGeom prst="rect">
                <a:avLst/>
              </a:prstGeom>
              <a:noFill/>
            </p:spPr>
            <p:txBody>
              <a:bodyPr wrap="square">
                <a:spAutoFit/>
              </a:bodyPr>
              <a:lstStyle/>
              <a:p>
                <a:r>
                  <a:rPr lang="pt-BR" sz="1800" b="1" dirty="0">
                    <a:effectLst/>
                    <a:latin typeface="Arial" panose="020B0604020202020204" pitchFamily="34" charset="0"/>
                    <a:ea typeface="Times New Roman" panose="02020603050405020304" pitchFamily="18" charset="0"/>
                  </a:rPr>
                  <a:t>a) </a:t>
                </a:r>
                <a:r>
                  <a:rPr lang="pt-BR" sz="1800" dirty="0">
                    <a:effectLst/>
                    <a:latin typeface="Arial" panose="020B0604020202020204" pitchFamily="34" charset="0"/>
                    <a:ea typeface="Times New Roman" panose="02020603050405020304" pitchFamily="18" charset="0"/>
                  </a:rPr>
                  <a:t>A velocidade orbital média (v) de um satélite em órbita da Terra varia em função da altitude (h), segundo a equação </a:t>
                </a:r>
                <a14:m>
                  <m:oMath xmlns:m="http://schemas.openxmlformats.org/officeDocument/2006/math">
                    <m:r>
                      <a:rPr lang="pt-BR" sz="1800" i="1">
                        <a:effectLst/>
                        <a:latin typeface="Cambria Math" panose="02040503050406030204" pitchFamily="18" charset="0"/>
                        <a:ea typeface="Times New Roman" panose="02020603050405020304" pitchFamily="18" charset="0"/>
                        <a:cs typeface="Arial" panose="020B0604020202020204" pitchFamily="34" charset="0"/>
                      </a:rPr>
                      <m:t>𝑣</m:t>
                    </m:r>
                    <m:r>
                      <a:rPr lang="pt-BR" sz="1800" i="1">
                        <a:effectLst/>
                        <a:latin typeface="Cambria Math" panose="02040503050406030204" pitchFamily="18" charset="0"/>
                        <a:ea typeface="Times New Roman" panose="02020603050405020304" pitchFamily="18" charset="0"/>
                        <a:cs typeface="Arial" panose="020B0604020202020204" pitchFamily="34" charset="0"/>
                      </a:rPr>
                      <m:t>=2</m:t>
                    </m:r>
                    <m:r>
                      <a:rPr lang="pt-BR" sz="1800" i="1">
                        <a:effectLst/>
                        <a:latin typeface="Cambria Math" panose="02040503050406030204" pitchFamily="18" charset="0"/>
                        <a:ea typeface="Times New Roman" panose="02020603050405020304" pitchFamily="18" charset="0"/>
                        <a:cs typeface="Arial" panose="020B0604020202020204" pitchFamily="34" charset="0"/>
                      </a:rPr>
                      <m:t>𝜋</m:t>
                    </m:r>
                    <m:d>
                      <m:dPr>
                        <m:ctrlPr>
                          <a:rPr lang="pt-BR" i="1">
                            <a:effectLst/>
                            <a:latin typeface="Cambria Math" panose="02040503050406030204" pitchFamily="18" charset="0"/>
                            <a:cs typeface="Arial" panose="020B0604020202020204" pitchFamily="34" charset="0"/>
                          </a:rPr>
                        </m:ctrlPr>
                      </m:dPr>
                      <m:e>
                        <m:r>
                          <a:rPr lang="pt-BR" sz="1800" i="1">
                            <a:effectLst/>
                            <a:latin typeface="Cambria Math" panose="02040503050406030204" pitchFamily="18" charset="0"/>
                            <a:ea typeface="Times New Roman" panose="02020603050405020304" pitchFamily="18" charset="0"/>
                            <a:cs typeface="Arial" panose="020B0604020202020204" pitchFamily="34" charset="0"/>
                          </a:rPr>
                          <m:t>𝑅</m:t>
                        </m:r>
                        <m:r>
                          <a:rPr lang="pt-BR" sz="1800" i="1">
                            <a:effectLst/>
                            <a:latin typeface="Cambria Math" panose="02040503050406030204" pitchFamily="18" charset="0"/>
                            <a:ea typeface="Times New Roman" panose="02020603050405020304" pitchFamily="18" charset="0"/>
                            <a:cs typeface="Arial" panose="020B0604020202020204" pitchFamily="34" charset="0"/>
                          </a:rPr>
                          <m:t>+</m:t>
                        </m:r>
                        <m:r>
                          <a:rPr lang="pt-BR" sz="1800" i="1">
                            <a:effectLst/>
                            <a:latin typeface="Cambria Math" panose="02040503050406030204" pitchFamily="18" charset="0"/>
                            <a:ea typeface="Times New Roman" panose="02020603050405020304" pitchFamily="18" charset="0"/>
                            <a:cs typeface="Arial" panose="020B0604020202020204" pitchFamily="34" charset="0"/>
                          </a:rPr>
                          <m:t>h</m:t>
                        </m:r>
                      </m:e>
                    </m:d>
                    <m:r>
                      <a:rPr lang="pt-BR" sz="1800" i="1">
                        <a:effectLst/>
                        <a:latin typeface="Cambria Math" panose="02040503050406030204" pitchFamily="18" charset="0"/>
                        <a:ea typeface="Times New Roman" panose="02020603050405020304" pitchFamily="18" charset="0"/>
                        <a:cs typeface="Arial" panose="020B0604020202020204" pitchFamily="34" charset="0"/>
                      </a:rPr>
                      <m:t>/</m:t>
                    </m:r>
                    <m:r>
                      <a:rPr lang="pt-BR" sz="1800" i="1">
                        <a:effectLst/>
                        <a:latin typeface="Cambria Math" panose="02040503050406030204" pitchFamily="18" charset="0"/>
                        <a:ea typeface="Times New Roman" panose="02020603050405020304" pitchFamily="18" charset="0"/>
                        <a:cs typeface="Arial" panose="020B0604020202020204" pitchFamily="34" charset="0"/>
                      </a:rPr>
                      <m:t>𝑃</m:t>
                    </m:r>
                  </m:oMath>
                </a14:m>
                <a:r>
                  <a:rPr lang="pt-BR" sz="1800" dirty="0">
                    <a:effectLst/>
                    <a:latin typeface="Arial" panose="020B0604020202020204" pitchFamily="34" charset="0"/>
                    <a:ea typeface="Times New Roman" panose="02020603050405020304" pitchFamily="18" charset="0"/>
                  </a:rPr>
                  <a:t>, onde R é o raio da Terra e P é o período orbital.  Baseado no enunciado e na tabela dada, qual é a velocidade orbital do VCUB1 em km/s? </a:t>
                </a:r>
                <a:endParaRPr lang="pt-BR" dirty="0"/>
              </a:p>
            </p:txBody>
          </p:sp>
        </mc:Choice>
        <mc:Fallback xmlns="">
          <p:sp>
            <p:nvSpPr>
              <p:cNvPr id="5" name="CaixaDeTexto 4">
                <a:extLst>
                  <a:ext uri="{FF2B5EF4-FFF2-40B4-BE49-F238E27FC236}">
                    <a16:creationId xmlns:a16="http://schemas.microsoft.com/office/drawing/2014/main" id="{FE928E7C-0FDC-5998-72D9-EF9E9C50D561}"/>
                  </a:ext>
                </a:extLst>
              </p:cNvPr>
              <p:cNvSpPr txBox="1">
                <a:spLocks noRot="1" noChangeAspect="1" noMove="1" noResize="1" noEditPoints="1" noAdjustHandles="1" noChangeArrowheads="1" noChangeShapeType="1" noTextEdit="1"/>
              </p:cNvSpPr>
              <p:nvPr/>
            </p:nvSpPr>
            <p:spPr>
              <a:xfrm>
                <a:off x="550936" y="2828835"/>
                <a:ext cx="8352793" cy="1200329"/>
              </a:xfrm>
              <a:prstGeom prst="rect">
                <a:avLst/>
              </a:prstGeom>
              <a:blipFill>
                <a:blip r:embed="rId2"/>
                <a:stretch>
                  <a:fillRect l="-584" t="-2538" r="-73" b="-6599"/>
                </a:stretch>
              </a:blipFill>
            </p:spPr>
            <p:txBody>
              <a:bodyPr/>
              <a:lstStyle/>
              <a:p>
                <a:r>
                  <a:rPr lang="pt-BR">
                    <a:noFill/>
                  </a:rPr>
                  <a:t> </a:t>
                </a:r>
              </a:p>
            </p:txBody>
          </p:sp>
        </mc:Fallback>
      </mc:AlternateContent>
      <p:pic>
        <p:nvPicPr>
          <p:cNvPr id="7" name="Imagem 6">
            <a:extLst>
              <a:ext uri="{FF2B5EF4-FFF2-40B4-BE49-F238E27FC236}">
                <a16:creationId xmlns:a16="http://schemas.microsoft.com/office/drawing/2014/main" id="{59D9C75F-C96E-ABD6-5917-B84D95333C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7881" y="773475"/>
            <a:ext cx="2426317" cy="3613060"/>
          </a:xfrm>
          <a:prstGeom prst="rect">
            <a:avLst/>
          </a:prstGeom>
          <a:noFill/>
          <a:ln>
            <a:noFill/>
          </a:ln>
        </p:spPr>
      </p:pic>
      <p:sp>
        <p:nvSpPr>
          <p:cNvPr id="4" name="CaixaDeTexto 3">
            <a:extLst>
              <a:ext uri="{FF2B5EF4-FFF2-40B4-BE49-F238E27FC236}">
                <a16:creationId xmlns:a16="http://schemas.microsoft.com/office/drawing/2014/main" id="{1A724021-59B1-75E2-9B3E-EA5C118F159D}"/>
              </a:ext>
            </a:extLst>
          </p:cNvPr>
          <p:cNvSpPr txBox="1"/>
          <p:nvPr/>
        </p:nvSpPr>
        <p:spPr>
          <a:xfrm>
            <a:off x="527966" y="4386535"/>
            <a:ext cx="10297145" cy="954107"/>
          </a:xfrm>
          <a:prstGeom prst="rect">
            <a:avLst/>
          </a:prstGeom>
          <a:noFill/>
        </p:spPr>
        <p:txBody>
          <a:bodyPr wrap="square">
            <a:spAutoFit/>
          </a:bodyPr>
          <a:lstStyle/>
          <a:p>
            <a:pPr algn="l"/>
            <a:endParaRPr lang="pt-BR" sz="2000" b="0" i="0" u="none" strike="noStrike" baseline="0" dirty="0">
              <a:solidFill>
                <a:srgbClr val="000000"/>
              </a:solidFill>
              <a:latin typeface="Arial" panose="020B0604020202020204" pitchFamily="34" charset="0"/>
            </a:endParaRPr>
          </a:p>
          <a:p>
            <a:r>
              <a:rPr lang="pt-BR" sz="1800" b="0" i="0" u="none" strike="noStrike" baseline="0" dirty="0">
                <a:solidFill>
                  <a:srgbClr val="FF0000"/>
                </a:solidFill>
                <a:latin typeface="Arial" panose="020B0604020202020204" pitchFamily="34" charset="0"/>
              </a:rPr>
              <a:t>Resposta do item a) A partir da altitude do VCUB1 informada no enunciado (710 km), tem-se, da tabela, que a velocidade do satélite é de 7,50 km/s. Não é necessário fazer nenhuma conta. </a:t>
            </a:r>
            <a:endParaRPr lang="pt-BR" dirty="0"/>
          </a:p>
        </p:txBody>
      </p:sp>
    </p:spTree>
    <p:extLst>
      <p:ext uri="{BB962C8B-B14F-4D97-AF65-F5344CB8AC3E}">
        <p14:creationId xmlns:p14="http://schemas.microsoft.com/office/powerpoint/2010/main" val="179383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A7235DD5-FF9F-32D5-8E07-6379949CC7BE}"/>
                  </a:ext>
                </a:extLst>
              </p:cNvPr>
              <p:cNvSpPr txBox="1"/>
              <p:nvPr/>
            </p:nvSpPr>
            <p:spPr>
              <a:xfrm>
                <a:off x="514933" y="558028"/>
                <a:ext cx="10873208" cy="1534587"/>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b) </a:t>
                </a:r>
                <a:r>
                  <a:rPr lang="pt-BR" sz="1800" dirty="0">
                    <a:effectLst/>
                    <a:latin typeface="Arial" panose="020B0604020202020204" pitchFamily="34" charset="0"/>
                    <a:ea typeface="Times New Roman" panose="02020603050405020304" pitchFamily="18" charset="0"/>
                  </a:rPr>
                  <a:t>Baseado na velocidade do satélite obtida na pergunta anterior, quantos segundos são necessários para ele percorrer a distância de 750 km?  Dica: </a:t>
                </a:r>
                <a14:m>
                  <m:oMath xmlns:m="http://schemas.openxmlformats.org/officeDocument/2006/math">
                    <m:r>
                      <a:rPr lang="pt-BR" sz="1800" i="1">
                        <a:effectLst/>
                        <a:latin typeface="Cambria Math" panose="02040503050406030204" pitchFamily="18" charset="0"/>
                        <a:ea typeface="Times New Roman" panose="02020603050405020304" pitchFamily="18" charset="0"/>
                        <a:cs typeface="Arial" panose="020B0604020202020204" pitchFamily="34" charset="0"/>
                      </a:rPr>
                      <m:t>𝑑𝑖𝑠𝑡</m:t>
                    </m:r>
                    <m:r>
                      <a:rPr lang="pt-BR" sz="1800" i="1">
                        <a:effectLst/>
                        <a:latin typeface="Cambria Math" panose="02040503050406030204" pitchFamily="18" charset="0"/>
                        <a:ea typeface="Times New Roman" panose="02020603050405020304" pitchFamily="18" charset="0"/>
                        <a:cs typeface="Arial" panose="020B0604020202020204" pitchFamily="34" charset="0"/>
                      </a:rPr>
                      <m:t>â</m:t>
                    </m:r>
                    <m:r>
                      <a:rPr lang="pt-BR" sz="1800" i="1">
                        <a:effectLst/>
                        <a:latin typeface="Cambria Math" panose="02040503050406030204" pitchFamily="18" charset="0"/>
                        <a:ea typeface="Times New Roman" panose="02020603050405020304" pitchFamily="18" charset="0"/>
                        <a:cs typeface="Arial" panose="020B0604020202020204" pitchFamily="34" charset="0"/>
                      </a:rPr>
                      <m:t>𝑛𝑐𝑖𝑎</m:t>
                    </m:r>
                    <m:r>
                      <a:rPr lang="pt-BR" sz="1800" i="1">
                        <a:effectLst/>
                        <a:latin typeface="Cambria Math" panose="02040503050406030204" pitchFamily="18" charset="0"/>
                        <a:ea typeface="Times New Roman" panose="02020603050405020304" pitchFamily="18" charset="0"/>
                        <a:cs typeface="Arial" panose="020B0604020202020204" pitchFamily="34" charset="0"/>
                      </a:rPr>
                      <m:t>= </m:t>
                    </m:r>
                    <m:r>
                      <a:rPr lang="pt-BR" sz="1800" i="1">
                        <a:effectLst/>
                        <a:latin typeface="Cambria Math" panose="02040503050406030204" pitchFamily="18" charset="0"/>
                        <a:ea typeface="Times New Roman" panose="02020603050405020304" pitchFamily="18" charset="0"/>
                        <a:cs typeface="Arial" panose="020B0604020202020204" pitchFamily="34" charset="0"/>
                      </a:rPr>
                      <m:t>𝑣𝑒𝑙𝑜𝑐𝑖𝑑𝑎𝑑𝑒</m:t>
                    </m:r>
                    <m:r>
                      <a:rPr lang="pt-BR" sz="1800" i="1">
                        <a:effectLst/>
                        <a:latin typeface="Cambria Math" panose="02040503050406030204" pitchFamily="18" charset="0"/>
                        <a:ea typeface="Times New Roman" panose="02020603050405020304" pitchFamily="18" charset="0"/>
                        <a:cs typeface="Arial" panose="020B0604020202020204" pitchFamily="34" charset="0"/>
                      </a:rPr>
                      <m:t>×</m:t>
                    </m:r>
                    <m:r>
                      <a:rPr lang="pt-BR" sz="1800" i="1">
                        <a:effectLst/>
                        <a:latin typeface="Cambria Math" panose="02040503050406030204" pitchFamily="18" charset="0"/>
                        <a:ea typeface="Times New Roman" panose="02020603050405020304" pitchFamily="18" charset="0"/>
                        <a:cs typeface="Arial" panose="020B0604020202020204" pitchFamily="34" charset="0"/>
                      </a:rPr>
                      <m:t>𝑡𝑒𝑚𝑝𝑜</m:t>
                    </m:r>
                  </m:oMath>
                </a14:m>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solidFill>
                      <a:srgbClr val="FF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indent="-635" algn="just" hangingPunct="0">
                  <a:lnSpc>
                    <a:spcPct val="115000"/>
                  </a:lnSpc>
                </a:pPr>
                <a:r>
                  <a:rPr lang="pt-BR" sz="1800" dirty="0">
                    <a:effectLst/>
                    <a:latin typeface="Arial" panose="020B0604020202020204" pitchFamily="34" charset="0"/>
                    <a:ea typeface="Times New Roman" panose="02020603050405020304" pitchFamily="18" charset="0"/>
                  </a:rPr>
                  <a:t>Assinale a alternativa que contém as respostas corretas aos itens “a” e “b” acima e na sequência correta.</a:t>
                </a:r>
                <a:endParaRPr lang="pt-BR" sz="1800" dirty="0">
                  <a:effectLst/>
                  <a:latin typeface="Times New Roman" panose="02020603050405020304" pitchFamily="18" charset="0"/>
                  <a:ea typeface="Times New Roman" panose="02020603050405020304" pitchFamily="18" charset="0"/>
                </a:endParaRPr>
              </a:p>
            </p:txBody>
          </p:sp>
        </mc:Choice>
        <mc:Fallback xmlns="">
          <p:sp>
            <p:nvSpPr>
              <p:cNvPr id="3" name="CaixaDeTexto 2">
                <a:extLst>
                  <a:ext uri="{FF2B5EF4-FFF2-40B4-BE49-F238E27FC236}">
                    <a16:creationId xmlns:a16="http://schemas.microsoft.com/office/drawing/2014/main" id="{A7235DD5-FF9F-32D5-8E07-6379949CC7BE}"/>
                  </a:ext>
                </a:extLst>
              </p:cNvPr>
              <p:cNvSpPr txBox="1">
                <a:spLocks noRot="1" noChangeAspect="1" noMove="1" noResize="1" noEditPoints="1" noAdjustHandles="1" noChangeArrowheads="1" noChangeShapeType="1" noTextEdit="1"/>
              </p:cNvSpPr>
              <p:nvPr/>
            </p:nvSpPr>
            <p:spPr>
              <a:xfrm>
                <a:off x="514933" y="558028"/>
                <a:ext cx="10873208" cy="1534587"/>
              </a:xfrm>
              <a:prstGeom prst="rect">
                <a:avLst/>
              </a:prstGeom>
              <a:blipFill>
                <a:blip r:embed="rId2"/>
                <a:stretch>
                  <a:fillRect l="-448" t="-2390" r="-504" b="-5976"/>
                </a:stretch>
              </a:blipFill>
            </p:spPr>
            <p:txBody>
              <a:bodyPr/>
              <a:lstStyle/>
              <a:p>
                <a:r>
                  <a:rPr lang="pt-BR">
                    <a:noFill/>
                  </a:rPr>
                  <a:t> </a:t>
                </a:r>
              </a:p>
            </p:txBody>
          </p:sp>
        </mc:Fallback>
      </mc:AlternateContent>
      <p:graphicFrame>
        <p:nvGraphicFramePr>
          <p:cNvPr id="4" name="Tabela 3">
            <a:extLst>
              <a:ext uri="{FF2B5EF4-FFF2-40B4-BE49-F238E27FC236}">
                <a16:creationId xmlns:a16="http://schemas.microsoft.com/office/drawing/2014/main" id="{9E4320D2-A384-40A8-DB11-1D6AAAA9F289}"/>
              </a:ext>
            </a:extLst>
          </p:cNvPr>
          <p:cNvGraphicFramePr>
            <a:graphicFrameLocks noGrp="1"/>
          </p:cNvGraphicFramePr>
          <p:nvPr>
            <p:extLst>
              <p:ext uri="{D42A27DB-BD31-4B8C-83A1-F6EECF244321}">
                <p14:modId xmlns:p14="http://schemas.microsoft.com/office/powerpoint/2010/main" val="2763238196"/>
              </p:ext>
            </p:extLst>
          </p:nvPr>
        </p:nvGraphicFramePr>
        <p:xfrm>
          <a:off x="4617604" y="1911359"/>
          <a:ext cx="2451841" cy="1639372"/>
        </p:xfrm>
        <a:graphic>
          <a:graphicData uri="http://schemas.openxmlformats.org/drawingml/2006/table">
            <a:tbl>
              <a:tblPr firstRow="1" firstCol="1" bandRow="1">
                <a:tableStyleId>{9D7B26C5-4107-4FEC-AEDC-1716B250A1EF}</a:tableStyleId>
              </a:tblPr>
              <a:tblGrid>
                <a:gridCol w="1141746">
                  <a:extLst>
                    <a:ext uri="{9D8B030D-6E8A-4147-A177-3AD203B41FA5}">
                      <a16:colId xmlns:a16="http://schemas.microsoft.com/office/drawing/2014/main" val="3547715804"/>
                    </a:ext>
                  </a:extLst>
                </a:gridCol>
                <a:gridCol w="1310095">
                  <a:extLst>
                    <a:ext uri="{9D8B030D-6E8A-4147-A177-3AD203B41FA5}">
                      <a16:colId xmlns:a16="http://schemas.microsoft.com/office/drawing/2014/main" val="407438571"/>
                    </a:ext>
                  </a:extLst>
                </a:gridCol>
              </a:tblGrid>
              <a:tr h="401985">
                <a:tc>
                  <a:txBody>
                    <a:bodyPr/>
                    <a:lstStyle/>
                    <a:p>
                      <a:pPr algn="ctr" hangingPunct="0"/>
                      <a:r>
                        <a:rPr lang="pt-PT" sz="1400">
                          <a:effectLst/>
                        </a:rPr>
                        <a:t>Altitude da Órbita [km]</a:t>
                      </a:r>
                      <a:endParaRPr lang="pt-B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hangingPunct="0"/>
                      <a:r>
                        <a:rPr lang="pt-PT" sz="1400">
                          <a:effectLst/>
                        </a:rPr>
                        <a:t>Velocidade orbital [km/s]</a:t>
                      </a:r>
                      <a:endParaRPr lang="pt-BR" sz="14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328617682"/>
                  </a:ext>
                </a:extLst>
              </a:tr>
              <a:tr h="303163">
                <a:tc>
                  <a:txBody>
                    <a:bodyPr/>
                    <a:lstStyle/>
                    <a:p>
                      <a:pPr algn="ctr" hangingPunct="0">
                        <a:lnSpc>
                          <a:spcPct val="115000"/>
                        </a:lnSpc>
                      </a:pPr>
                      <a:r>
                        <a:rPr lang="pt-BR" sz="1400">
                          <a:effectLst/>
                        </a:rPr>
                        <a:t>700</a:t>
                      </a:r>
                      <a:endParaRPr lang="pt-BR"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hangingPunct="0">
                        <a:lnSpc>
                          <a:spcPct val="115000"/>
                        </a:lnSpc>
                      </a:pPr>
                      <a:r>
                        <a:rPr lang="pt-BR" sz="1400">
                          <a:effectLst/>
                        </a:rPr>
                        <a:t>7,51</a:t>
                      </a:r>
                      <a:endParaRPr lang="pt-BR" sz="14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411758773"/>
                  </a:ext>
                </a:extLst>
              </a:tr>
              <a:tr h="303163">
                <a:tc>
                  <a:txBody>
                    <a:bodyPr/>
                    <a:lstStyle/>
                    <a:p>
                      <a:pPr algn="ctr" hangingPunct="0">
                        <a:lnSpc>
                          <a:spcPct val="115000"/>
                        </a:lnSpc>
                      </a:pPr>
                      <a:r>
                        <a:rPr lang="pt-BR" sz="1400">
                          <a:effectLst/>
                        </a:rPr>
                        <a:t>710</a:t>
                      </a:r>
                      <a:endParaRPr lang="pt-BR"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hangingPunct="0">
                        <a:lnSpc>
                          <a:spcPct val="115000"/>
                        </a:lnSpc>
                      </a:pPr>
                      <a:r>
                        <a:rPr lang="pt-BR" sz="1400">
                          <a:effectLst/>
                        </a:rPr>
                        <a:t>7,50</a:t>
                      </a:r>
                      <a:endParaRPr lang="pt-BR" sz="14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262736647"/>
                  </a:ext>
                </a:extLst>
              </a:tr>
              <a:tr h="303163">
                <a:tc>
                  <a:txBody>
                    <a:bodyPr/>
                    <a:lstStyle/>
                    <a:p>
                      <a:pPr algn="ctr" hangingPunct="0">
                        <a:lnSpc>
                          <a:spcPct val="115000"/>
                        </a:lnSpc>
                      </a:pPr>
                      <a:r>
                        <a:rPr lang="pt-BR" sz="1400" dirty="0">
                          <a:effectLst/>
                        </a:rPr>
                        <a:t>720</a:t>
                      </a:r>
                      <a:endParaRPr lang="pt-BR"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hangingPunct="0">
                        <a:lnSpc>
                          <a:spcPct val="115000"/>
                        </a:lnSpc>
                      </a:pPr>
                      <a:r>
                        <a:rPr lang="pt-BR" sz="1400" dirty="0">
                          <a:effectLst/>
                        </a:rPr>
                        <a:t>7,49</a:t>
                      </a:r>
                      <a:endParaRPr lang="pt-BR" sz="14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879641623"/>
                  </a:ext>
                </a:extLst>
              </a:tr>
              <a:tr h="303163">
                <a:tc>
                  <a:txBody>
                    <a:bodyPr/>
                    <a:lstStyle/>
                    <a:p>
                      <a:pPr algn="ctr" hangingPunct="0">
                        <a:lnSpc>
                          <a:spcPct val="115000"/>
                        </a:lnSpc>
                      </a:pPr>
                      <a:r>
                        <a:rPr lang="pt-BR" sz="1400">
                          <a:effectLst/>
                        </a:rPr>
                        <a:t>730</a:t>
                      </a:r>
                      <a:endParaRPr lang="pt-BR"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hangingPunct="0">
                        <a:lnSpc>
                          <a:spcPct val="115000"/>
                        </a:lnSpc>
                      </a:pPr>
                      <a:r>
                        <a:rPr lang="pt-BR" sz="1400" dirty="0">
                          <a:effectLst/>
                        </a:rPr>
                        <a:t>7,48</a:t>
                      </a:r>
                      <a:endParaRPr lang="pt-BR" sz="14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960833432"/>
                  </a:ext>
                </a:extLst>
              </a:tr>
            </a:tbl>
          </a:graphicData>
        </a:graphic>
      </p:graphicFrame>
      <p:sp>
        <p:nvSpPr>
          <p:cNvPr id="6" name="CaixaDeTexto 5">
            <a:extLst>
              <a:ext uri="{FF2B5EF4-FFF2-40B4-BE49-F238E27FC236}">
                <a16:creationId xmlns:a16="http://schemas.microsoft.com/office/drawing/2014/main" id="{C309B453-A009-00C9-60F7-850B511E8908}"/>
              </a:ext>
            </a:extLst>
          </p:cNvPr>
          <p:cNvSpPr txBox="1"/>
          <p:nvPr/>
        </p:nvSpPr>
        <p:spPr>
          <a:xfrm>
            <a:off x="1006842" y="4077072"/>
            <a:ext cx="3672408" cy="2031325"/>
          </a:xfrm>
          <a:prstGeom prst="rect">
            <a:avLst/>
          </a:prstGeom>
          <a:noFill/>
        </p:spPr>
        <p:txBody>
          <a:bodyPr wrap="square">
            <a:spAutoFit/>
          </a:bodyPr>
          <a:lstStyle/>
          <a:p>
            <a:pPr marL="990600" indent="-541020"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a) (   ) 7,50 km/s, 100 s.</a:t>
            </a:r>
            <a:endParaRPr lang="pt-BR" sz="16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b) (   ) 7,51 km/s, 99,9 s.</a:t>
            </a:r>
            <a:endParaRPr lang="pt-BR" sz="16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c) (   ) 7,49 km/s, 100,1 s.</a:t>
            </a:r>
            <a:endParaRPr lang="pt-BR" sz="16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1800" dirty="0">
                <a:effectLst/>
                <a:latin typeface="Arial" panose="020B0604020202020204" pitchFamily="34" charset="0"/>
                <a:ea typeface="Times New Roman" panose="02020603050405020304" pitchFamily="18" charset="0"/>
              </a:rPr>
              <a:t>d)</a:t>
            </a:r>
            <a:r>
              <a:rPr lang="pt-BR" sz="1800" dirty="0">
                <a:solidFill>
                  <a:srgbClr val="000000"/>
                </a:solidFill>
                <a:effectLst/>
                <a:latin typeface="Arial" panose="020B0604020202020204" pitchFamily="34" charset="0"/>
                <a:ea typeface="Times New Roman" panose="02020603050405020304" pitchFamily="18" charset="0"/>
              </a:rPr>
              <a:t> (   ) 7,47 km/s, 100,4 s.</a:t>
            </a:r>
            <a:endParaRPr lang="pt-BR" sz="1600" dirty="0">
              <a:effectLst/>
              <a:latin typeface="Times New Roman" panose="02020603050405020304" pitchFamily="18" charset="0"/>
              <a:ea typeface="Times New Roman" panose="02020603050405020304" pitchFamily="18" charset="0"/>
            </a:endParaRPr>
          </a:p>
          <a:p>
            <a:pPr marL="450215" algn="just" hangingPunct="0"/>
            <a:r>
              <a:rPr lang="pt-BR" sz="1800" dirty="0">
                <a:solidFill>
                  <a:srgbClr val="000000"/>
                </a:solidFill>
                <a:effectLst/>
                <a:latin typeface="Arial" panose="020B0604020202020204" pitchFamily="34" charset="0"/>
                <a:ea typeface="Times New Roman" panose="02020603050405020304" pitchFamily="18" charset="0"/>
              </a:rPr>
              <a:t>e) (   ) 7,48 km/s, 100,3 s.</a:t>
            </a:r>
            <a:endParaRPr lang="pt-BR" sz="1600" dirty="0">
              <a:effectLst/>
              <a:latin typeface="Times New Roman" panose="02020603050405020304" pitchFamily="18" charset="0"/>
              <a:ea typeface="Times New Roman" panose="02020603050405020304" pitchFamily="18" charset="0"/>
            </a:endParaRPr>
          </a:p>
        </p:txBody>
      </p:sp>
      <p:sp>
        <p:nvSpPr>
          <p:cNvPr id="2" name="Retângulo 1">
            <a:extLst>
              <a:ext uri="{FF2B5EF4-FFF2-40B4-BE49-F238E27FC236}">
                <a16:creationId xmlns:a16="http://schemas.microsoft.com/office/drawing/2014/main" id="{BCA77432-337E-40FD-63C3-AEA3E8E39F7C}"/>
              </a:ext>
            </a:extLst>
          </p:cNvPr>
          <p:cNvSpPr/>
          <p:nvPr/>
        </p:nvSpPr>
        <p:spPr>
          <a:xfrm>
            <a:off x="1824492" y="4173930"/>
            <a:ext cx="357674" cy="384721"/>
          </a:xfrm>
          <a:prstGeom prst="rect">
            <a:avLst/>
          </a:prstGeom>
        </p:spPr>
        <p:txBody>
          <a:bodyPr wrap="square">
            <a:spAutoFit/>
          </a:bodyPr>
          <a:lstStyle/>
          <a:p>
            <a:r>
              <a:rPr lang="pt-PT" sz="1900" b="1" dirty="0">
                <a:solidFill>
                  <a:srgbClr val="FF0000"/>
                </a:solidFill>
                <a:latin typeface="Arial"/>
                <a:ea typeface="Times New Roman"/>
              </a:rPr>
              <a:t>X</a:t>
            </a:r>
            <a:endParaRPr lang="pt-BR" sz="1900" dirty="0"/>
          </a:p>
        </p:txBody>
      </p:sp>
      <p:sp>
        <p:nvSpPr>
          <p:cNvPr id="7" name="CaixaDeTexto 6">
            <a:extLst>
              <a:ext uri="{FF2B5EF4-FFF2-40B4-BE49-F238E27FC236}">
                <a16:creationId xmlns:a16="http://schemas.microsoft.com/office/drawing/2014/main" id="{C5D5C5F4-B3C9-5A7F-7DB1-04C697DC8AF2}"/>
              </a:ext>
            </a:extLst>
          </p:cNvPr>
          <p:cNvSpPr txBox="1"/>
          <p:nvPr/>
        </p:nvSpPr>
        <p:spPr>
          <a:xfrm>
            <a:off x="4679250" y="4077072"/>
            <a:ext cx="6770537" cy="1785104"/>
          </a:xfrm>
          <a:prstGeom prst="rect">
            <a:avLst/>
          </a:prstGeom>
          <a:noFill/>
        </p:spPr>
        <p:txBody>
          <a:bodyPr wrap="square">
            <a:spAutoFit/>
          </a:bodyPr>
          <a:lstStyle/>
          <a:p>
            <a:pPr algn="l"/>
            <a:endParaRPr lang="pt-BR" sz="2000" b="0" i="0" u="none" strike="noStrike" baseline="0" dirty="0">
              <a:solidFill>
                <a:srgbClr val="000000"/>
              </a:solidFill>
              <a:latin typeface="Arial" panose="020B0604020202020204" pitchFamily="34" charset="0"/>
            </a:endParaRPr>
          </a:p>
          <a:p>
            <a:r>
              <a:rPr lang="pt-BR" sz="1800" b="0" i="0" u="none" strike="noStrike" baseline="0" dirty="0">
                <a:solidFill>
                  <a:srgbClr val="FF0000"/>
                </a:solidFill>
                <a:latin typeface="Arial" panose="020B0604020202020204" pitchFamily="34" charset="0"/>
              </a:rPr>
              <a:t>Resposta do item b) A velocidade foi obtida no item anterior como sendo 7,50 km/s A distância é dada na pergunta (750 km), juntamente com a “dica” de que </a:t>
            </a:r>
            <a:r>
              <a:rPr lang="pt-BR" sz="1800" b="0" i="0" u="none" strike="noStrike" baseline="0" dirty="0">
                <a:solidFill>
                  <a:srgbClr val="FF0000"/>
                </a:solidFill>
                <a:latin typeface="Cambria Math" panose="02040503050406030204" pitchFamily="18" charset="0"/>
              </a:rPr>
              <a:t>𝑑𝑖𝑠𝑡â𝑛𝑐𝑖𝑎=𝑣𝑒𝑙𝑜𝑐𝑖𝑑𝑎𝑑𝑒 ×𝑡𝑒𝑚𝑝𝑜</a:t>
            </a:r>
            <a:r>
              <a:rPr lang="pt-BR" sz="1800" b="0" i="0" u="none" strike="noStrike" baseline="0" dirty="0">
                <a:solidFill>
                  <a:srgbClr val="FF0000"/>
                </a:solidFill>
                <a:latin typeface="Arial" panose="020B0604020202020204" pitchFamily="34" charset="0"/>
              </a:rPr>
              <a:t>, então: </a:t>
            </a:r>
            <a:r>
              <a:rPr lang="pt-BR" sz="1800" b="0" i="0" u="none" strike="noStrike" baseline="0" dirty="0">
                <a:solidFill>
                  <a:srgbClr val="FF0000"/>
                </a:solidFill>
                <a:latin typeface="Cambria Math" panose="02040503050406030204" pitchFamily="18" charset="0"/>
              </a:rPr>
              <a:t>𝑡𝑒𝑚𝑝𝑜= </a:t>
            </a:r>
            <a:r>
              <a:rPr lang="pt-BR" dirty="0">
                <a:solidFill>
                  <a:srgbClr val="FF0000"/>
                </a:solidFill>
              </a:rPr>
              <a:t>𝑑𝑖𝑠𝑡â𝑛𝑐𝑖𝑎/𝑣𝑒𝑙𝑜𝑐𝑖𝑑𝑎𝑑𝑒 </a:t>
            </a:r>
            <a:r>
              <a:rPr lang="pt-BR" sz="1800" b="0" i="0" u="none" strike="noStrike" baseline="0" dirty="0">
                <a:solidFill>
                  <a:srgbClr val="FF0000"/>
                </a:solidFill>
                <a:latin typeface="Arial" panose="020B0604020202020204" pitchFamily="34" charset="0"/>
              </a:rPr>
              <a:t>= </a:t>
            </a:r>
            <a:r>
              <a:rPr lang="pt-BR" dirty="0">
                <a:solidFill>
                  <a:srgbClr val="FF0000"/>
                </a:solidFill>
              </a:rPr>
              <a:t>750𝑘𝑚/7,5𝑘𝑚/𝑠</a:t>
            </a:r>
            <a:r>
              <a:rPr lang="pt-BR" sz="1800" b="0" i="0" u="none" strike="noStrike" baseline="0" dirty="0">
                <a:solidFill>
                  <a:srgbClr val="FF0000"/>
                </a:solidFill>
                <a:latin typeface="Cambria Math" panose="02040503050406030204" pitchFamily="18" charset="0"/>
              </a:rPr>
              <a:t>=100 𝑠𝑒𝑔𝑢𝑛𝑑𝑜𝑠 </a:t>
            </a:r>
            <a:endParaRPr lang="pt-BR" dirty="0"/>
          </a:p>
        </p:txBody>
      </p:sp>
    </p:spTree>
    <p:extLst>
      <p:ext uri="{BB962C8B-B14F-4D97-AF65-F5344CB8AC3E}">
        <p14:creationId xmlns:p14="http://schemas.microsoft.com/office/powerpoint/2010/main" val="216420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B70E2CF-F50B-BA1F-650E-BBFD945A5E95}"/>
              </a:ext>
            </a:extLst>
          </p:cNvPr>
          <p:cNvSpPr txBox="1"/>
          <p:nvPr/>
        </p:nvSpPr>
        <p:spPr>
          <a:xfrm>
            <a:off x="795234" y="518323"/>
            <a:ext cx="8424936" cy="2031325"/>
          </a:xfrm>
          <a:prstGeom prst="rect">
            <a:avLst/>
          </a:prstGeom>
          <a:noFill/>
        </p:spPr>
        <p:txBody>
          <a:bodyPr wrap="square">
            <a:spAutoFit/>
          </a:bodyPr>
          <a:lstStyle/>
          <a:p>
            <a:r>
              <a:rPr lang="pt-PT" sz="1800" b="1" dirty="0">
                <a:effectLst/>
                <a:latin typeface="Arial" panose="020B0604020202020204" pitchFamily="34" charset="0"/>
                <a:ea typeface="Times New Roman" panose="02020603050405020304" pitchFamily="18" charset="0"/>
              </a:rPr>
              <a:t>Questão 29) (1 ponto) </a:t>
            </a:r>
            <a:r>
              <a:rPr lang="pt-BR" sz="1800" dirty="0">
                <a:effectLst/>
                <a:latin typeface="Arial" panose="020B0604020202020204" pitchFamily="34" charset="0"/>
                <a:ea typeface="Times New Roman" panose="02020603050405020304" pitchFamily="18" charset="0"/>
              </a:rPr>
              <a:t>A empresa Visiona Tecnologia Espacial SA, localizada em São José dos Campos, SP, está desenvolvendo o </a:t>
            </a:r>
            <a:r>
              <a:rPr lang="pt-BR" sz="1800" dirty="0" err="1">
                <a:effectLst/>
                <a:latin typeface="Arial" panose="020B0604020202020204" pitchFamily="34" charset="0"/>
                <a:ea typeface="Times New Roman" panose="02020603050405020304" pitchFamily="18" charset="0"/>
              </a:rPr>
              <a:t>nanossatélite</a:t>
            </a:r>
            <a:r>
              <a:rPr lang="pt-BR" sz="1800" dirty="0">
                <a:effectLst/>
                <a:latin typeface="Arial" panose="020B0604020202020204" pitchFamily="34" charset="0"/>
                <a:ea typeface="Times New Roman" panose="02020603050405020304" pitchFamily="18" charset="0"/>
              </a:rPr>
              <a:t> VCUB1, que irá operar numa órbita de 720 km de altitude. Plataformas meteorológicas realizam medidas locais de temperatura, pressão, velocidade do vento, umidade relativa e precipitação (quantidade de chuva), transmitindo-as ao espaço, onde são coletadas e armazenadas no VCUB1, quando este passa sobre as plataformas (vide figura). </a:t>
            </a:r>
            <a:endParaRPr lang="pt-BR" dirty="0"/>
          </a:p>
        </p:txBody>
      </p:sp>
      <p:pic>
        <p:nvPicPr>
          <p:cNvPr id="4" name="Imagem 3">
            <a:extLst>
              <a:ext uri="{FF2B5EF4-FFF2-40B4-BE49-F238E27FC236}">
                <a16:creationId xmlns:a16="http://schemas.microsoft.com/office/drawing/2014/main" id="{43E2378F-28BF-17D0-9356-DF2E45D8F2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8162" y="536525"/>
            <a:ext cx="2170188" cy="3231654"/>
          </a:xfrm>
          <a:prstGeom prst="rect">
            <a:avLst/>
          </a:prstGeom>
          <a:noFill/>
          <a:ln>
            <a:noFill/>
          </a:ln>
        </p:spPr>
      </p:pic>
      <mc:AlternateContent xmlns:mc="http://schemas.openxmlformats.org/markup-compatibility/2006" xmlns:a14="http://schemas.microsoft.com/office/drawing/2010/main">
        <mc:Choice Requires="a14">
          <p:sp>
            <p:nvSpPr>
              <p:cNvPr id="6" name="CaixaDeTexto 5">
                <a:extLst>
                  <a:ext uri="{FF2B5EF4-FFF2-40B4-BE49-F238E27FC236}">
                    <a16:creationId xmlns:a16="http://schemas.microsoft.com/office/drawing/2014/main" id="{2C64BD22-AE1F-0676-60CF-48D97DFA3AC9}"/>
                  </a:ext>
                </a:extLst>
              </p:cNvPr>
              <p:cNvSpPr txBox="1"/>
              <p:nvPr/>
            </p:nvSpPr>
            <p:spPr>
              <a:xfrm>
                <a:off x="795234" y="2616420"/>
                <a:ext cx="8352928" cy="1200329"/>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a) </a:t>
                </a:r>
                <a:r>
                  <a:rPr lang="pt-BR" sz="1800" dirty="0">
                    <a:effectLst/>
                    <a:latin typeface="Arial" panose="020B0604020202020204" pitchFamily="34" charset="0"/>
                    <a:ea typeface="Times New Roman" panose="02020603050405020304" pitchFamily="18" charset="0"/>
                  </a:rPr>
                  <a:t>A velocidade orbital média (v) de um satélite em órbita da Terra varia em função da altitude (h), segundo a equação </a:t>
                </a:r>
                <a14:m>
                  <m:oMath xmlns:m="http://schemas.openxmlformats.org/officeDocument/2006/math">
                    <m:r>
                      <a:rPr lang="pt-BR" sz="1800" i="1">
                        <a:effectLst/>
                        <a:latin typeface="Cambria Math" panose="02040503050406030204" pitchFamily="18" charset="0"/>
                        <a:ea typeface="Times New Roman" panose="02020603050405020304" pitchFamily="18" charset="0"/>
                        <a:cs typeface="Arial" panose="020B0604020202020204" pitchFamily="34" charset="0"/>
                      </a:rPr>
                      <m:t>𝑣</m:t>
                    </m:r>
                    <m:r>
                      <a:rPr lang="pt-BR" sz="1800" i="1">
                        <a:effectLst/>
                        <a:latin typeface="Cambria Math" panose="02040503050406030204" pitchFamily="18" charset="0"/>
                        <a:ea typeface="Times New Roman" panose="02020603050405020304" pitchFamily="18" charset="0"/>
                        <a:cs typeface="Arial" panose="020B0604020202020204" pitchFamily="34" charset="0"/>
                      </a:rPr>
                      <m:t>=2</m:t>
                    </m:r>
                    <m:r>
                      <a:rPr lang="pt-BR" sz="1800" i="1">
                        <a:effectLst/>
                        <a:latin typeface="Cambria Math" panose="02040503050406030204" pitchFamily="18" charset="0"/>
                        <a:ea typeface="Times New Roman" panose="02020603050405020304" pitchFamily="18" charset="0"/>
                        <a:cs typeface="Arial" panose="020B0604020202020204" pitchFamily="34" charset="0"/>
                      </a:rPr>
                      <m:t>𝜋</m:t>
                    </m:r>
                    <m:d>
                      <m:dPr>
                        <m:ctrlPr>
                          <a:rPr lang="pt-BR" sz="1800" i="1">
                            <a:effectLst/>
                            <a:latin typeface="Cambria Math" panose="02040503050406030204" pitchFamily="18" charset="0"/>
                            <a:ea typeface="Times New Roman" panose="02020603050405020304" pitchFamily="18" charset="0"/>
                            <a:cs typeface="Arial" panose="020B0604020202020204" pitchFamily="34" charset="0"/>
                          </a:rPr>
                        </m:ctrlPr>
                      </m:dPr>
                      <m:e>
                        <m:r>
                          <a:rPr lang="pt-BR" sz="1800" i="1">
                            <a:effectLst/>
                            <a:latin typeface="Cambria Math" panose="02040503050406030204" pitchFamily="18" charset="0"/>
                            <a:ea typeface="Times New Roman" panose="02020603050405020304" pitchFamily="18" charset="0"/>
                            <a:cs typeface="Arial" panose="020B0604020202020204" pitchFamily="34" charset="0"/>
                          </a:rPr>
                          <m:t>𝑅</m:t>
                        </m:r>
                        <m:r>
                          <a:rPr lang="pt-BR" sz="1800" i="1">
                            <a:effectLst/>
                            <a:latin typeface="Cambria Math" panose="02040503050406030204" pitchFamily="18" charset="0"/>
                            <a:ea typeface="Times New Roman" panose="02020603050405020304" pitchFamily="18" charset="0"/>
                            <a:cs typeface="Arial" panose="020B0604020202020204" pitchFamily="34" charset="0"/>
                          </a:rPr>
                          <m:t>+</m:t>
                        </m:r>
                        <m:r>
                          <a:rPr lang="pt-BR" sz="1800" i="1">
                            <a:effectLst/>
                            <a:latin typeface="Cambria Math" panose="02040503050406030204" pitchFamily="18" charset="0"/>
                            <a:ea typeface="Times New Roman" panose="02020603050405020304" pitchFamily="18" charset="0"/>
                            <a:cs typeface="Arial" panose="020B0604020202020204" pitchFamily="34" charset="0"/>
                          </a:rPr>
                          <m:t>h</m:t>
                        </m:r>
                      </m:e>
                    </m:d>
                    <m:r>
                      <a:rPr lang="pt-BR" sz="1800" i="1">
                        <a:effectLst/>
                        <a:latin typeface="Cambria Math" panose="02040503050406030204" pitchFamily="18" charset="0"/>
                        <a:ea typeface="Times New Roman" panose="02020603050405020304" pitchFamily="18" charset="0"/>
                        <a:cs typeface="Arial" panose="020B0604020202020204" pitchFamily="34" charset="0"/>
                      </a:rPr>
                      <m:t>/</m:t>
                    </m:r>
                    <m:r>
                      <a:rPr lang="pt-BR" sz="1800" i="1">
                        <a:effectLst/>
                        <a:latin typeface="Cambria Math" panose="02040503050406030204" pitchFamily="18" charset="0"/>
                        <a:ea typeface="Times New Roman" panose="02020603050405020304" pitchFamily="18" charset="0"/>
                        <a:cs typeface="Arial" panose="020B0604020202020204" pitchFamily="34" charset="0"/>
                      </a:rPr>
                      <m:t>𝑃</m:t>
                    </m:r>
                  </m:oMath>
                </a14:m>
                <a:r>
                  <a:rPr lang="pt-BR" sz="1800" dirty="0">
                    <a:effectLst/>
                    <a:latin typeface="Arial" panose="020B0604020202020204" pitchFamily="34" charset="0"/>
                    <a:ea typeface="Times New Roman" panose="02020603050405020304" pitchFamily="18" charset="0"/>
                  </a:rPr>
                  <a:t>, onde R é o raio da Terra e P é o período orbital.  Baseado no enunciado e na tabela dada, qual é a velocidade orbital do VCUB1 em km/s? </a:t>
                </a:r>
                <a:endParaRPr lang="pt-BR" sz="1800" dirty="0">
                  <a:effectLst/>
                  <a:latin typeface="Times New Roman" panose="02020603050405020304" pitchFamily="18" charset="0"/>
                  <a:ea typeface="Times New Roman" panose="02020603050405020304" pitchFamily="18" charset="0"/>
                </a:endParaRPr>
              </a:p>
            </p:txBody>
          </p:sp>
        </mc:Choice>
        <mc:Fallback xmlns="">
          <p:sp>
            <p:nvSpPr>
              <p:cNvPr id="6" name="CaixaDeTexto 5">
                <a:extLst>
                  <a:ext uri="{FF2B5EF4-FFF2-40B4-BE49-F238E27FC236}">
                    <a16:creationId xmlns:a16="http://schemas.microsoft.com/office/drawing/2014/main" id="{2C64BD22-AE1F-0676-60CF-48D97DFA3AC9}"/>
                  </a:ext>
                </a:extLst>
              </p:cNvPr>
              <p:cNvSpPr txBox="1">
                <a:spLocks noRot="1" noChangeAspect="1" noMove="1" noResize="1" noEditPoints="1" noAdjustHandles="1" noChangeArrowheads="1" noChangeShapeType="1" noTextEdit="1"/>
              </p:cNvSpPr>
              <p:nvPr/>
            </p:nvSpPr>
            <p:spPr>
              <a:xfrm>
                <a:off x="795234" y="2616420"/>
                <a:ext cx="8352928" cy="1200329"/>
              </a:xfrm>
              <a:prstGeom prst="rect">
                <a:avLst/>
              </a:prstGeom>
              <a:blipFill>
                <a:blip r:embed="rId3"/>
                <a:stretch>
                  <a:fillRect l="-584" t="-2538" r="-584" b="-7107"/>
                </a:stretch>
              </a:blipFill>
            </p:spPr>
            <p:txBody>
              <a:bodyPr/>
              <a:lstStyle/>
              <a:p>
                <a:r>
                  <a:rPr lang="pt-BR">
                    <a:noFill/>
                  </a:rPr>
                  <a:t> </a:t>
                </a:r>
              </a:p>
            </p:txBody>
          </p:sp>
        </mc:Fallback>
      </mc:AlternateContent>
      <p:sp>
        <p:nvSpPr>
          <p:cNvPr id="5" name="CaixaDeTexto 4">
            <a:extLst>
              <a:ext uri="{FF2B5EF4-FFF2-40B4-BE49-F238E27FC236}">
                <a16:creationId xmlns:a16="http://schemas.microsoft.com/office/drawing/2014/main" id="{B8623AAB-E088-1E3B-D8FA-C3370D424AA0}"/>
              </a:ext>
            </a:extLst>
          </p:cNvPr>
          <p:cNvSpPr txBox="1"/>
          <p:nvPr/>
        </p:nvSpPr>
        <p:spPr>
          <a:xfrm>
            <a:off x="795234" y="4077072"/>
            <a:ext cx="10729192" cy="954107"/>
          </a:xfrm>
          <a:prstGeom prst="rect">
            <a:avLst/>
          </a:prstGeom>
          <a:noFill/>
        </p:spPr>
        <p:txBody>
          <a:bodyPr wrap="square">
            <a:spAutoFit/>
          </a:bodyPr>
          <a:lstStyle/>
          <a:p>
            <a:pPr algn="l"/>
            <a:endParaRPr lang="pt-BR" sz="2000" b="0" i="0" u="none" strike="noStrike" baseline="0" dirty="0">
              <a:solidFill>
                <a:srgbClr val="000000"/>
              </a:solidFill>
              <a:latin typeface="Arial" panose="020B0604020202020204" pitchFamily="34" charset="0"/>
            </a:endParaRPr>
          </a:p>
          <a:p>
            <a:r>
              <a:rPr lang="pt-BR" sz="1800" b="0" i="0" u="none" strike="noStrike" baseline="0" dirty="0">
                <a:solidFill>
                  <a:srgbClr val="FF0000"/>
                </a:solidFill>
                <a:latin typeface="Arial" panose="020B0604020202020204" pitchFamily="34" charset="0"/>
              </a:rPr>
              <a:t>Resposta do item a) A partir da altitude do VCUB1 informada no enunciado (720 km), tem-se, da tabela, que a velocidade do satélite é de 7,49 km/s. Não é necessário fazer nenhuma conta. </a:t>
            </a:r>
            <a:endParaRPr lang="pt-BR" dirty="0"/>
          </a:p>
        </p:txBody>
      </p:sp>
    </p:spTree>
    <p:extLst>
      <p:ext uri="{BB962C8B-B14F-4D97-AF65-F5344CB8AC3E}">
        <p14:creationId xmlns:p14="http://schemas.microsoft.com/office/powerpoint/2010/main" val="173364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3E1ABCD4-D85D-2353-A3AA-6E6ADF2D7C5A}"/>
                  </a:ext>
                </a:extLst>
              </p:cNvPr>
              <p:cNvSpPr txBox="1"/>
              <p:nvPr/>
            </p:nvSpPr>
            <p:spPr>
              <a:xfrm>
                <a:off x="766961" y="404664"/>
                <a:ext cx="10153128" cy="2706382"/>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b) </a:t>
                </a:r>
                <a:r>
                  <a:rPr lang="pt-BR" sz="1800" dirty="0">
                    <a:effectLst/>
                    <a:latin typeface="Arial" panose="020B0604020202020204" pitchFamily="34" charset="0"/>
                    <a:ea typeface="Times New Roman" panose="02020603050405020304" pitchFamily="18" charset="0"/>
                  </a:rPr>
                  <a:t>Baseado na velocidade do satélite obtida na pergunta anterior, quantos segundos são necessários para ele percorrer a distância de 749 km?  Dica: </a:t>
                </a:r>
                <a14:m>
                  <m:oMath xmlns:m="http://schemas.openxmlformats.org/officeDocument/2006/math">
                    <m:r>
                      <a:rPr lang="pt-BR" sz="1800" i="1">
                        <a:effectLst/>
                        <a:latin typeface="Cambria Math" panose="02040503050406030204" pitchFamily="18" charset="0"/>
                        <a:ea typeface="Times New Roman" panose="02020603050405020304" pitchFamily="18" charset="0"/>
                        <a:cs typeface="Arial" panose="020B0604020202020204" pitchFamily="34" charset="0"/>
                      </a:rPr>
                      <m:t>𝑑𝑖𝑠𝑡</m:t>
                    </m:r>
                    <m:r>
                      <a:rPr lang="pt-BR" sz="1800" i="1">
                        <a:effectLst/>
                        <a:latin typeface="Cambria Math" panose="02040503050406030204" pitchFamily="18" charset="0"/>
                        <a:ea typeface="Times New Roman" panose="02020603050405020304" pitchFamily="18" charset="0"/>
                        <a:cs typeface="Arial" panose="020B0604020202020204" pitchFamily="34" charset="0"/>
                      </a:rPr>
                      <m:t>â</m:t>
                    </m:r>
                    <m:r>
                      <a:rPr lang="pt-BR" sz="1800" i="1">
                        <a:effectLst/>
                        <a:latin typeface="Cambria Math" panose="02040503050406030204" pitchFamily="18" charset="0"/>
                        <a:ea typeface="Times New Roman" panose="02020603050405020304" pitchFamily="18" charset="0"/>
                        <a:cs typeface="Arial" panose="020B0604020202020204" pitchFamily="34" charset="0"/>
                      </a:rPr>
                      <m:t>𝑛𝑐𝑖𝑎</m:t>
                    </m:r>
                    <m:r>
                      <a:rPr lang="pt-BR" sz="1800" i="1">
                        <a:effectLst/>
                        <a:latin typeface="Cambria Math" panose="02040503050406030204" pitchFamily="18" charset="0"/>
                        <a:ea typeface="Times New Roman" panose="02020603050405020304" pitchFamily="18" charset="0"/>
                        <a:cs typeface="Arial" panose="020B0604020202020204" pitchFamily="34" charset="0"/>
                      </a:rPr>
                      <m:t>= </m:t>
                    </m:r>
                    <m:r>
                      <a:rPr lang="pt-BR" sz="1800" i="1">
                        <a:effectLst/>
                        <a:latin typeface="Cambria Math" panose="02040503050406030204" pitchFamily="18" charset="0"/>
                        <a:ea typeface="Times New Roman" panose="02020603050405020304" pitchFamily="18" charset="0"/>
                        <a:cs typeface="Arial" panose="020B0604020202020204" pitchFamily="34" charset="0"/>
                      </a:rPr>
                      <m:t>𝑣𝑒𝑙𝑜𝑐𝑖𝑑𝑎𝑑𝑒</m:t>
                    </m:r>
                    <m:r>
                      <a:rPr lang="pt-BR" sz="1800" i="1">
                        <a:effectLst/>
                        <a:latin typeface="Cambria Math" panose="02040503050406030204" pitchFamily="18" charset="0"/>
                        <a:ea typeface="Times New Roman" panose="02020603050405020304" pitchFamily="18" charset="0"/>
                        <a:cs typeface="Arial" panose="020B0604020202020204" pitchFamily="34" charset="0"/>
                      </a:rPr>
                      <m:t>×</m:t>
                    </m:r>
                    <m:r>
                      <a:rPr lang="pt-BR" sz="1800" i="1">
                        <a:effectLst/>
                        <a:latin typeface="Cambria Math" panose="02040503050406030204" pitchFamily="18" charset="0"/>
                        <a:ea typeface="Times New Roman" panose="02020603050405020304" pitchFamily="18" charset="0"/>
                        <a:cs typeface="Arial" panose="020B0604020202020204" pitchFamily="34" charset="0"/>
                      </a:rPr>
                      <m:t>𝑡𝑒𝑚𝑝𝑜</m:t>
                    </m:r>
                  </m:oMath>
                </a14:m>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solidFill>
                      <a:srgbClr val="FF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indent="-635" algn="just" hangingPunct="0">
                  <a:lnSpc>
                    <a:spcPct val="115000"/>
                  </a:lnSpc>
                </a:pPr>
                <a:r>
                  <a:rPr lang="pt-BR" sz="1800" dirty="0">
                    <a:effectLst/>
                    <a:latin typeface="Arial" panose="020B0604020202020204" pitchFamily="34" charset="0"/>
                    <a:ea typeface="Times New Roman" panose="02020603050405020304" pitchFamily="18" charset="0"/>
                  </a:rPr>
                  <a:t>Assinale a alternativa que contém as respostas corretas aos itens “a” e “b” acima e na sequência correta.</a:t>
                </a:r>
                <a:endParaRPr lang="pt-BR" sz="1800" dirty="0">
                  <a:effectLst/>
                  <a:latin typeface="Times New Roman" panose="02020603050405020304" pitchFamily="18" charset="0"/>
                  <a:ea typeface="Times New Roman" panose="02020603050405020304" pitchFamily="18" charset="0"/>
                </a:endParaRPr>
              </a:p>
              <a:p>
                <a:pPr indent="449580" algn="just" hangingPunct="0">
                  <a:lnSpc>
                    <a:spcPct val="115000"/>
                  </a:lnSpc>
                </a:pPr>
                <a:r>
                  <a:rPr lang="pt-BR" sz="1800" dirty="0">
                    <a:solidFill>
                      <a:srgbClr val="FF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indent="-635" algn="just" hangingPunct="0">
                  <a:lnSpc>
                    <a:spcPct val="150000"/>
                  </a:lnSpc>
                </a:pPr>
                <a:r>
                  <a:rPr lang="pt-BR" sz="2000" b="1" dirty="0">
                    <a:solidFill>
                      <a:srgbClr val="FF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endParaRPr lang="pt-BR" sz="1800" dirty="0">
                  <a:effectLst/>
                  <a:latin typeface="Times New Roman" panose="02020603050405020304" pitchFamily="18" charset="0"/>
                  <a:ea typeface="Times New Roman" panose="02020603050405020304" pitchFamily="18" charset="0"/>
                </a:endParaRPr>
              </a:p>
            </p:txBody>
          </p:sp>
        </mc:Choice>
        <mc:Fallback xmlns="">
          <p:sp>
            <p:nvSpPr>
              <p:cNvPr id="3" name="CaixaDeTexto 2">
                <a:extLst>
                  <a:ext uri="{FF2B5EF4-FFF2-40B4-BE49-F238E27FC236}">
                    <a16:creationId xmlns:a16="http://schemas.microsoft.com/office/drawing/2014/main" id="{3E1ABCD4-D85D-2353-A3AA-6E6ADF2D7C5A}"/>
                  </a:ext>
                </a:extLst>
              </p:cNvPr>
              <p:cNvSpPr txBox="1">
                <a:spLocks noRot="1" noChangeAspect="1" noMove="1" noResize="1" noEditPoints="1" noAdjustHandles="1" noChangeArrowheads="1" noChangeShapeType="1" noTextEdit="1"/>
              </p:cNvSpPr>
              <p:nvPr/>
            </p:nvSpPr>
            <p:spPr>
              <a:xfrm>
                <a:off x="766961" y="404664"/>
                <a:ext cx="10153128" cy="2706382"/>
              </a:xfrm>
              <a:prstGeom prst="rect">
                <a:avLst/>
              </a:prstGeom>
              <a:blipFill>
                <a:blip r:embed="rId2"/>
                <a:stretch>
                  <a:fillRect l="-541" t="-1126" r="-480"/>
                </a:stretch>
              </a:blipFill>
            </p:spPr>
            <p:txBody>
              <a:bodyPr/>
              <a:lstStyle/>
              <a:p>
                <a:r>
                  <a:rPr lang="pt-BR">
                    <a:noFill/>
                  </a:rPr>
                  <a:t> </a:t>
                </a:r>
              </a:p>
            </p:txBody>
          </p:sp>
        </mc:Fallback>
      </mc:AlternateContent>
      <p:graphicFrame>
        <p:nvGraphicFramePr>
          <p:cNvPr id="4" name="Tabela 3">
            <a:extLst>
              <a:ext uri="{FF2B5EF4-FFF2-40B4-BE49-F238E27FC236}">
                <a16:creationId xmlns:a16="http://schemas.microsoft.com/office/drawing/2014/main" id="{E59FAB3F-B1F4-4A30-20C6-C2FC4149473B}"/>
              </a:ext>
            </a:extLst>
          </p:cNvPr>
          <p:cNvGraphicFramePr>
            <a:graphicFrameLocks noGrp="1"/>
          </p:cNvGraphicFramePr>
          <p:nvPr>
            <p:extLst>
              <p:ext uri="{D42A27DB-BD31-4B8C-83A1-F6EECF244321}">
                <p14:modId xmlns:p14="http://schemas.microsoft.com/office/powerpoint/2010/main" val="3333255544"/>
              </p:ext>
            </p:extLst>
          </p:nvPr>
        </p:nvGraphicFramePr>
        <p:xfrm>
          <a:off x="4295353" y="1946756"/>
          <a:ext cx="2448991" cy="1800199"/>
        </p:xfrm>
        <a:graphic>
          <a:graphicData uri="http://schemas.openxmlformats.org/drawingml/2006/table">
            <a:tbl>
              <a:tblPr firstRow="1" firstCol="1" bandRow="1">
                <a:tableStyleId>{9D7B26C5-4107-4FEC-AEDC-1716B250A1EF}</a:tableStyleId>
              </a:tblPr>
              <a:tblGrid>
                <a:gridCol w="1140370">
                  <a:extLst>
                    <a:ext uri="{9D8B030D-6E8A-4147-A177-3AD203B41FA5}">
                      <a16:colId xmlns:a16="http://schemas.microsoft.com/office/drawing/2014/main" val="3514068672"/>
                    </a:ext>
                  </a:extLst>
                </a:gridCol>
                <a:gridCol w="1308621">
                  <a:extLst>
                    <a:ext uri="{9D8B030D-6E8A-4147-A177-3AD203B41FA5}">
                      <a16:colId xmlns:a16="http://schemas.microsoft.com/office/drawing/2014/main" val="431435278"/>
                    </a:ext>
                  </a:extLst>
                </a:gridCol>
              </a:tblGrid>
              <a:tr h="502031">
                <a:tc>
                  <a:txBody>
                    <a:bodyPr/>
                    <a:lstStyle/>
                    <a:p>
                      <a:pPr algn="ctr" hangingPunct="0"/>
                      <a:r>
                        <a:rPr lang="pt-PT" sz="1400">
                          <a:effectLst/>
                        </a:rPr>
                        <a:t>Altitude da Órbita [km]</a:t>
                      </a:r>
                      <a:endParaRPr lang="pt-B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hangingPunct="0"/>
                      <a:r>
                        <a:rPr lang="pt-PT" sz="1400">
                          <a:effectLst/>
                        </a:rPr>
                        <a:t>Velocidade orbital [km/s]</a:t>
                      </a:r>
                      <a:endParaRPr lang="pt-BR" sz="14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21627064"/>
                  </a:ext>
                </a:extLst>
              </a:tr>
              <a:tr h="324542">
                <a:tc>
                  <a:txBody>
                    <a:bodyPr/>
                    <a:lstStyle/>
                    <a:p>
                      <a:pPr algn="ctr" hangingPunct="0">
                        <a:lnSpc>
                          <a:spcPct val="115000"/>
                        </a:lnSpc>
                      </a:pPr>
                      <a:r>
                        <a:rPr lang="pt-BR" sz="1400">
                          <a:effectLst/>
                        </a:rPr>
                        <a:t>700</a:t>
                      </a:r>
                      <a:endParaRPr lang="pt-BR"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hangingPunct="0">
                        <a:lnSpc>
                          <a:spcPct val="115000"/>
                        </a:lnSpc>
                      </a:pPr>
                      <a:r>
                        <a:rPr lang="pt-BR" sz="1400">
                          <a:effectLst/>
                        </a:rPr>
                        <a:t>7,51</a:t>
                      </a:r>
                      <a:endParaRPr lang="pt-BR" sz="14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893405409"/>
                  </a:ext>
                </a:extLst>
              </a:tr>
              <a:tr h="324542">
                <a:tc>
                  <a:txBody>
                    <a:bodyPr/>
                    <a:lstStyle/>
                    <a:p>
                      <a:pPr algn="ctr" hangingPunct="0">
                        <a:lnSpc>
                          <a:spcPct val="115000"/>
                        </a:lnSpc>
                      </a:pPr>
                      <a:r>
                        <a:rPr lang="pt-BR" sz="1400">
                          <a:effectLst/>
                        </a:rPr>
                        <a:t>710</a:t>
                      </a:r>
                      <a:endParaRPr lang="pt-BR"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hangingPunct="0">
                        <a:lnSpc>
                          <a:spcPct val="115000"/>
                        </a:lnSpc>
                      </a:pPr>
                      <a:r>
                        <a:rPr lang="pt-BR" sz="1400">
                          <a:effectLst/>
                        </a:rPr>
                        <a:t>7,50</a:t>
                      </a:r>
                      <a:endParaRPr lang="pt-BR" sz="14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4160426960"/>
                  </a:ext>
                </a:extLst>
              </a:tr>
              <a:tr h="324542">
                <a:tc>
                  <a:txBody>
                    <a:bodyPr/>
                    <a:lstStyle/>
                    <a:p>
                      <a:pPr algn="ctr" hangingPunct="0">
                        <a:lnSpc>
                          <a:spcPct val="115000"/>
                        </a:lnSpc>
                      </a:pPr>
                      <a:r>
                        <a:rPr lang="pt-BR" sz="1400">
                          <a:effectLst/>
                        </a:rPr>
                        <a:t>720</a:t>
                      </a:r>
                      <a:endParaRPr lang="pt-BR"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hangingPunct="0">
                        <a:lnSpc>
                          <a:spcPct val="115000"/>
                        </a:lnSpc>
                      </a:pPr>
                      <a:r>
                        <a:rPr lang="pt-BR" sz="1400">
                          <a:effectLst/>
                        </a:rPr>
                        <a:t>7,49</a:t>
                      </a:r>
                      <a:endParaRPr lang="pt-BR" sz="14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271685542"/>
                  </a:ext>
                </a:extLst>
              </a:tr>
              <a:tr h="324542">
                <a:tc>
                  <a:txBody>
                    <a:bodyPr/>
                    <a:lstStyle/>
                    <a:p>
                      <a:pPr algn="ctr" hangingPunct="0">
                        <a:lnSpc>
                          <a:spcPct val="115000"/>
                        </a:lnSpc>
                      </a:pPr>
                      <a:r>
                        <a:rPr lang="pt-BR" sz="1400">
                          <a:effectLst/>
                        </a:rPr>
                        <a:t>730</a:t>
                      </a:r>
                      <a:endParaRPr lang="pt-BR"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hangingPunct="0">
                        <a:lnSpc>
                          <a:spcPct val="115000"/>
                        </a:lnSpc>
                      </a:pPr>
                      <a:r>
                        <a:rPr lang="pt-BR" sz="1400" dirty="0">
                          <a:effectLst/>
                        </a:rPr>
                        <a:t>7,48</a:t>
                      </a:r>
                      <a:endParaRPr lang="pt-BR" sz="14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924872819"/>
                  </a:ext>
                </a:extLst>
              </a:tr>
            </a:tbl>
          </a:graphicData>
        </a:graphic>
      </p:graphicFrame>
      <p:sp>
        <p:nvSpPr>
          <p:cNvPr id="6" name="CaixaDeTexto 5">
            <a:extLst>
              <a:ext uri="{FF2B5EF4-FFF2-40B4-BE49-F238E27FC236}">
                <a16:creationId xmlns:a16="http://schemas.microsoft.com/office/drawing/2014/main" id="{91F4F831-0DAF-F878-602C-D7FBA906F1F0}"/>
              </a:ext>
            </a:extLst>
          </p:cNvPr>
          <p:cNvSpPr txBox="1"/>
          <p:nvPr/>
        </p:nvSpPr>
        <p:spPr>
          <a:xfrm>
            <a:off x="910977" y="4005064"/>
            <a:ext cx="6031830" cy="2031325"/>
          </a:xfrm>
          <a:prstGeom prst="rect">
            <a:avLst/>
          </a:prstGeom>
          <a:noFill/>
        </p:spPr>
        <p:txBody>
          <a:bodyPr wrap="square">
            <a:spAutoFit/>
          </a:bodyPr>
          <a:lstStyle/>
          <a:p>
            <a:pPr marL="990600" indent="-541020"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a) (   ) 7,48 km/s, 100,1 s.</a:t>
            </a:r>
            <a:endParaRPr lang="pt-BR" sz="16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b) (   ) 7,51 km/s, 99,7 s.</a:t>
            </a:r>
            <a:endParaRPr lang="pt-BR" sz="16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c) (   ) 7,49 km/s, 100,0 s.</a:t>
            </a:r>
            <a:endParaRPr lang="pt-BR" sz="16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1800" dirty="0">
                <a:effectLst/>
                <a:latin typeface="Arial" panose="020B0604020202020204" pitchFamily="34" charset="0"/>
                <a:ea typeface="Times New Roman" panose="02020603050405020304" pitchFamily="18" charset="0"/>
              </a:rPr>
              <a:t>d)</a:t>
            </a:r>
            <a:r>
              <a:rPr lang="pt-BR" sz="1800" dirty="0">
                <a:solidFill>
                  <a:srgbClr val="000000"/>
                </a:solidFill>
                <a:effectLst/>
                <a:latin typeface="Arial" panose="020B0604020202020204" pitchFamily="34" charset="0"/>
                <a:ea typeface="Times New Roman" panose="02020603050405020304" pitchFamily="18" charset="0"/>
              </a:rPr>
              <a:t> (   ) 7,47 km/s, 100,3 s.</a:t>
            </a:r>
            <a:endParaRPr lang="pt-BR" sz="1600" dirty="0">
              <a:effectLst/>
              <a:latin typeface="Times New Roman" panose="02020603050405020304" pitchFamily="18" charset="0"/>
              <a:ea typeface="Times New Roman" panose="02020603050405020304" pitchFamily="18" charset="0"/>
            </a:endParaRPr>
          </a:p>
          <a:p>
            <a:pPr marL="450215" algn="just" hangingPunct="0"/>
            <a:r>
              <a:rPr lang="pt-BR" sz="1800" dirty="0">
                <a:solidFill>
                  <a:srgbClr val="000000"/>
                </a:solidFill>
                <a:effectLst/>
                <a:latin typeface="Arial" panose="020B0604020202020204" pitchFamily="34" charset="0"/>
                <a:ea typeface="Times New Roman" panose="02020603050405020304" pitchFamily="18" charset="0"/>
              </a:rPr>
              <a:t>e) (   ) 7,50 km/s, 99,9 s.</a:t>
            </a:r>
            <a:endParaRPr lang="pt-BR" dirty="0"/>
          </a:p>
        </p:txBody>
      </p:sp>
      <p:sp>
        <p:nvSpPr>
          <p:cNvPr id="2" name="Retângulo 1">
            <a:extLst>
              <a:ext uri="{FF2B5EF4-FFF2-40B4-BE49-F238E27FC236}">
                <a16:creationId xmlns:a16="http://schemas.microsoft.com/office/drawing/2014/main" id="{FF35484B-52CF-2B5F-8145-8F8A11F1D046}"/>
              </a:ext>
            </a:extLst>
          </p:cNvPr>
          <p:cNvSpPr/>
          <p:nvPr/>
        </p:nvSpPr>
        <p:spPr>
          <a:xfrm>
            <a:off x="1742605" y="4119339"/>
            <a:ext cx="357674" cy="384721"/>
          </a:xfrm>
          <a:prstGeom prst="rect">
            <a:avLst/>
          </a:prstGeom>
        </p:spPr>
        <p:txBody>
          <a:bodyPr wrap="square">
            <a:spAutoFit/>
          </a:bodyPr>
          <a:lstStyle/>
          <a:p>
            <a:r>
              <a:rPr lang="pt-PT" sz="1900" b="1" dirty="0">
                <a:solidFill>
                  <a:srgbClr val="FF0000"/>
                </a:solidFill>
                <a:latin typeface="Arial"/>
                <a:ea typeface="Times New Roman"/>
              </a:rPr>
              <a:t>X</a:t>
            </a:r>
            <a:endParaRPr lang="pt-BR" sz="1900" dirty="0"/>
          </a:p>
        </p:txBody>
      </p:sp>
      <p:sp>
        <p:nvSpPr>
          <p:cNvPr id="7" name="CaixaDeTexto 6">
            <a:extLst>
              <a:ext uri="{FF2B5EF4-FFF2-40B4-BE49-F238E27FC236}">
                <a16:creationId xmlns:a16="http://schemas.microsoft.com/office/drawing/2014/main" id="{106159F6-0BFC-D8C6-DBE5-91341D3C31D7}"/>
              </a:ext>
            </a:extLst>
          </p:cNvPr>
          <p:cNvSpPr txBox="1"/>
          <p:nvPr/>
        </p:nvSpPr>
        <p:spPr>
          <a:xfrm>
            <a:off x="4511377" y="4005064"/>
            <a:ext cx="6840760" cy="1785104"/>
          </a:xfrm>
          <a:prstGeom prst="rect">
            <a:avLst/>
          </a:prstGeom>
          <a:noFill/>
        </p:spPr>
        <p:txBody>
          <a:bodyPr wrap="square">
            <a:spAutoFit/>
          </a:bodyPr>
          <a:lstStyle/>
          <a:p>
            <a:pPr algn="l"/>
            <a:endParaRPr lang="pt-BR" sz="2000" b="0" i="0" u="none" strike="noStrike" baseline="0" dirty="0">
              <a:solidFill>
                <a:srgbClr val="000000"/>
              </a:solidFill>
              <a:latin typeface="Arial" panose="020B0604020202020204" pitchFamily="34" charset="0"/>
            </a:endParaRPr>
          </a:p>
          <a:p>
            <a:r>
              <a:rPr lang="pt-BR" b="0" i="0" u="none" strike="noStrike" baseline="0" dirty="0">
                <a:solidFill>
                  <a:srgbClr val="FF0000"/>
                </a:solidFill>
                <a:latin typeface="Arial" panose="020B0604020202020204" pitchFamily="34" charset="0"/>
              </a:rPr>
              <a:t>Resposta do item b) A velocidade foi obtida no item anterior como sendo 7,49 km/s A distância é dada na pergunta (749 km), juntamente com a “dica” de que </a:t>
            </a:r>
            <a:r>
              <a:rPr lang="pt-BR" b="0" i="0" u="none" strike="noStrike" baseline="0" dirty="0">
                <a:solidFill>
                  <a:srgbClr val="FF0000"/>
                </a:solidFill>
                <a:latin typeface="Cambria Math" panose="02040503050406030204" pitchFamily="18" charset="0"/>
              </a:rPr>
              <a:t>𝑑𝑖𝑠𝑡â𝑛𝑐𝑖𝑎=𝑣𝑒𝑙𝑜𝑐𝑖𝑑𝑎𝑑𝑒 ×𝑡𝑒𝑚𝑝𝑜</a:t>
            </a:r>
            <a:r>
              <a:rPr lang="pt-BR" b="0" i="0" u="none" strike="noStrike" baseline="0" dirty="0">
                <a:solidFill>
                  <a:srgbClr val="FF0000"/>
                </a:solidFill>
                <a:latin typeface="Arial" panose="020B0604020202020204" pitchFamily="34" charset="0"/>
              </a:rPr>
              <a:t>, então: </a:t>
            </a:r>
            <a:r>
              <a:rPr lang="pt-BR" b="0" i="0" u="none" strike="noStrike" baseline="0" dirty="0">
                <a:solidFill>
                  <a:srgbClr val="FF0000"/>
                </a:solidFill>
                <a:latin typeface="Cambria Math" panose="02040503050406030204" pitchFamily="18" charset="0"/>
              </a:rPr>
              <a:t>𝑡𝑒𝑚𝑝𝑜= </a:t>
            </a:r>
            <a:r>
              <a:rPr lang="pt-BR" dirty="0">
                <a:solidFill>
                  <a:srgbClr val="FF0000"/>
                </a:solidFill>
              </a:rPr>
              <a:t>𝑑𝑖𝑠𝑡â𝑛𝑐𝑖𝑎/𝑣𝑒𝑙𝑜𝑐𝑖𝑑𝑎𝑑𝑒 </a:t>
            </a:r>
            <a:r>
              <a:rPr lang="pt-BR" b="0" i="0" u="none" strike="noStrike" baseline="0" dirty="0">
                <a:solidFill>
                  <a:srgbClr val="FF0000"/>
                </a:solidFill>
                <a:latin typeface="Arial" panose="020B0604020202020204" pitchFamily="34" charset="0"/>
              </a:rPr>
              <a:t>= </a:t>
            </a:r>
            <a:r>
              <a:rPr lang="pt-BR" dirty="0">
                <a:solidFill>
                  <a:srgbClr val="FF0000"/>
                </a:solidFill>
              </a:rPr>
              <a:t>749𝑘𝑚/7,49𝑘𝑚/𝑠</a:t>
            </a:r>
            <a:r>
              <a:rPr lang="pt-BR" b="0" i="0" u="none" strike="noStrike" baseline="0" dirty="0">
                <a:solidFill>
                  <a:srgbClr val="FF0000"/>
                </a:solidFill>
                <a:latin typeface="Cambria Math" panose="02040503050406030204" pitchFamily="18" charset="0"/>
              </a:rPr>
              <a:t>=100 𝑠𝑒𝑔𝑢𝑛𝑑𝑜𝑠 </a:t>
            </a:r>
            <a:endParaRPr lang="pt-BR" dirty="0"/>
          </a:p>
        </p:txBody>
      </p:sp>
    </p:spTree>
    <p:extLst>
      <p:ext uri="{BB962C8B-B14F-4D97-AF65-F5344CB8AC3E}">
        <p14:creationId xmlns:p14="http://schemas.microsoft.com/office/powerpoint/2010/main" val="384847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9C39D4D-7356-45AE-822B-CA9D4800567C}"/>
              </a:ext>
            </a:extLst>
          </p:cNvPr>
          <p:cNvSpPr txBox="1"/>
          <p:nvPr/>
        </p:nvSpPr>
        <p:spPr>
          <a:xfrm>
            <a:off x="547223" y="416204"/>
            <a:ext cx="8136904" cy="2031325"/>
          </a:xfrm>
          <a:prstGeom prst="rect">
            <a:avLst/>
          </a:prstGeom>
          <a:noFill/>
        </p:spPr>
        <p:txBody>
          <a:bodyPr wrap="square">
            <a:spAutoFit/>
          </a:bodyPr>
          <a:lstStyle/>
          <a:p>
            <a:r>
              <a:rPr lang="pt-PT" sz="1800" b="1" dirty="0">
                <a:effectLst/>
                <a:latin typeface="Arial" panose="020B0604020202020204" pitchFamily="34" charset="0"/>
                <a:ea typeface="Times New Roman" panose="02020603050405020304" pitchFamily="18" charset="0"/>
              </a:rPr>
              <a:t>Questão 30) (1 ponto) </a:t>
            </a:r>
            <a:r>
              <a:rPr lang="pt-BR" sz="1800" dirty="0">
                <a:effectLst/>
                <a:latin typeface="Arial" panose="020B0604020202020204" pitchFamily="34" charset="0"/>
                <a:ea typeface="Times New Roman" panose="02020603050405020304" pitchFamily="18" charset="0"/>
              </a:rPr>
              <a:t>A empresa Visiona Tecnologia Espacial SA, localizada em São José dos Campos, SP, está desenvolvendo o </a:t>
            </a:r>
            <a:r>
              <a:rPr lang="pt-BR" sz="1800" dirty="0" err="1">
                <a:effectLst/>
                <a:latin typeface="Arial" panose="020B0604020202020204" pitchFamily="34" charset="0"/>
                <a:ea typeface="Times New Roman" panose="02020603050405020304" pitchFamily="18" charset="0"/>
              </a:rPr>
              <a:t>nanossatélite</a:t>
            </a:r>
            <a:r>
              <a:rPr lang="pt-BR" sz="1800" dirty="0">
                <a:effectLst/>
                <a:latin typeface="Arial" panose="020B0604020202020204" pitchFamily="34" charset="0"/>
                <a:ea typeface="Times New Roman" panose="02020603050405020304" pitchFamily="18" charset="0"/>
              </a:rPr>
              <a:t> VCUB1, que irá operar numa órbita de 700 km de altitude. Plataformas meteorológicas realizam medidas locais de temperatura, pressão, velocidade do vento, umidade relativa e precipitação (quantidade de chuva), transmitindo-as ao espaço, onde são coletadas e armazenadas no VCUB1, quando este passa sobre as plataformas (vide figura). </a:t>
            </a:r>
            <a:endParaRPr lang="pt-BR" dirty="0"/>
          </a:p>
        </p:txBody>
      </p:sp>
      <p:pic>
        <p:nvPicPr>
          <p:cNvPr id="4" name="Imagem 3">
            <a:extLst>
              <a:ext uri="{FF2B5EF4-FFF2-40B4-BE49-F238E27FC236}">
                <a16:creationId xmlns:a16="http://schemas.microsoft.com/office/drawing/2014/main" id="{A7FD8F43-587E-B8E2-81F9-E839057BE3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7841" y="416204"/>
            <a:ext cx="2313935" cy="3445710"/>
          </a:xfrm>
          <a:prstGeom prst="rect">
            <a:avLst/>
          </a:prstGeom>
          <a:noFill/>
          <a:ln>
            <a:noFill/>
          </a:ln>
        </p:spPr>
      </p:pic>
      <mc:AlternateContent xmlns:mc="http://schemas.openxmlformats.org/markup-compatibility/2006" xmlns:a14="http://schemas.microsoft.com/office/drawing/2010/main">
        <mc:Choice Requires="a14">
          <p:sp>
            <p:nvSpPr>
              <p:cNvPr id="6" name="CaixaDeTexto 5">
                <a:extLst>
                  <a:ext uri="{FF2B5EF4-FFF2-40B4-BE49-F238E27FC236}">
                    <a16:creationId xmlns:a16="http://schemas.microsoft.com/office/drawing/2014/main" id="{9D3D0E71-61F9-B282-8FEB-5F6C1E4541FE}"/>
                  </a:ext>
                </a:extLst>
              </p:cNvPr>
              <p:cNvSpPr txBox="1"/>
              <p:nvPr/>
            </p:nvSpPr>
            <p:spPr>
              <a:xfrm>
                <a:off x="547223" y="2598450"/>
                <a:ext cx="7920880" cy="1200329"/>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a) </a:t>
                </a:r>
                <a:r>
                  <a:rPr lang="pt-BR" sz="1800" dirty="0">
                    <a:effectLst/>
                    <a:latin typeface="Arial" panose="020B0604020202020204" pitchFamily="34" charset="0"/>
                    <a:ea typeface="Times New Roman" panose="02020603050405020304" pitchFamily="18" charset="0"/>
                  </a:rPr>
                  <a:t>A velocidade orbital média (v) de um satélite em órbita da Terra varia em função da altitude (h), segundo a equação </a:t>
                </a:r>
                <a14:m>
                  <m:oMath xmlns:m="http://schemas.openxmlformats.org/officeDocument/2006/math">
                    <m:r>
                      <a:rPr lang="pt-BR" sz="1800" i="1">
                        <a:effectLst/>
                        <a:latin typeface="Cambria Math" panose="02040503050406030204" pitchFamily="18" charset="0"/>
                        <a:ea typeface="Times New Roman" panose="02020603050405020304" pitchFamily="18" charset="0"/>
                        <a:cs typeface="Arial" panose="020B0604020202020204" pitchFamily="34" charset="0"/>
                      </a:rPr>
                      <m:t>𝑣</m:t>
                    </m:r>
                    <m:r>
                      <a:rPr lang="pt-BR" sz="1800" i="1">
                        <a:effectLst/>
                        <a:latin typeface="Cambria Math" panose="02040503050406030204" pitchFamily="18" charset="0"/>
                        <a:ea typeface="Times New Roman" panose="02020603050405020304" pitchFamily="18" charset="0"/>
                        <a:cs typeface="Arial" panose="020B0604020202020204" pitchFamily="34" charset="0"/>
                      </a:rPr>
                      <m:t>=2</m:t>
                    </m:r>
                    <m:r>
                      <a:rPr lang="pt-BR" sz="1800" i="1">
                        <a:effectLst/>
                        <a:latin typeface="Cambria Math" panose="02040503050406030204" pitchFamily="18" charset="0"/>
                        <a:ea typeface="Times New Roman" panose="02020603050405020304" pitchFamily="18" charset="0"/>
                        <a:cs typeface="Arial" panose="020B0604020202020204" pitchFamily="34" charset="0"/>
                      </a:rPr>
                      <m:t>𝜋</m:t>
                    </m:r>
                    <m:d>
                      <m:dPr>
                        <m:ctrlPr>
                          <a:rPr lang="pt-BR" sz="1800" i="1">
                            <a:effectLst/>
                            <a:latin typeface="Cambria Math" panose="02040503050406030204" pitchFamily="18" charset="0"/>
                            <a:ea typeface="Times New Roman" panose="02020603050405020304" pitchFamily="18" charset="0"/>
                            <a:cs typeface="Arial" panose="020B0604020202020204" pitchFamily="34" charset="0"/>
                          </a:rPr>
                        </m:ctrlPr>
                      </m:dPr>
                      <m:e>
                        <m:r>
                          <a:rPr lang="pt-BR" sz="1800" i="1">
                            <a:effectLst/>
                            <a:latin typeface="Cambria Math" panose="02040503050406030204" pitchFamily="18" charset="0"/>
                            <a:ea typeface="Times New Roman" panose="02020603050405020304" pitchFamily="18" charset="0"/>
                            <a:cs typeface="Arial" panose="020B0604020202020204" pitchFamily="34" charset="0"/>
                          </a:rPr>
                          <m:t>𝑅</m:t>
                        </m:r>
                        <m:r>
                          <a:rPr lang="pt-BR" sz="1800" i="1">
                            <a:effectLst/>
                            <a:latin typeface="Cambria Math" panose="02040503050406030204" pitchFamily="18" charset="0"/>
                            <a:ea typeface="Times New Roman" panose="02020603050405020304" pitchFamily="18" charset="0"/>
                            <a:cs typeface="Arial" panose="020B0604020202020204" pitchFamily="34" charset="0"/>
                          </a:rPr>
                          <m:t>+</m:t>
                        </m:r>
                        <m:r>
                          <a:rPr lang="pt-BR" sz="1800" i="1">
                            <a:effectLst/>
                            <a:latin typeface="Cambria Math" panose="02040503050406030204" pitchFamily="18" charset="0"/>
                            <a:ea typeface="Times New Roman" panose="02020603050405020304" pitchFamily="18" charset="0"/>
                            <a:cs typeface="Arial" panose="020B0604020202020204" pitchFamily="34" charset="0"/>
                          </a:rPr>
                          <m:t>h</m:t>
                        </m:r>
                      </m:e>
                    </m:d>
                    <m:r>
                      <a:rPr lang="pt-BR" sz="1800" i="1">
                        <a:effectLst/>
                        <a:latin typeface="Cambria Math" panose="02040503050406030204" pitchFamily="18" charset="0"/>
                        <a:ea typeface="Times New Roman" panose="02020603050405020304" pitchFamily="18" charset="0"/>
                        <a:cs typeface="Arial" panose="020B0604020202020204" pitchFamily="34" charset="0"/>
                      </a:rPr>
                      <m:t>/</m:t>
                    </m:r>
                    <m:r>
                      <a:rPr lang="pt-BR" sz="1800" i="1">
                        <a:effectLst/>
                        <a:latin typeface="Cambria Math" panose="02040503050406030204" pitchFamily="18" charset="0"/>
                        <a:ea typeface="Times New Roman" panose="02020603050405020304" pitchFamily="18" charset="0"/>
                        <a:cs typeface="Arial" panose="020B0604020202020204" pitchFamily="34" charset="0"/>
                      </a:rPr>
                      <m:t>𝑃</m:t>
                    </m:r>
                  </m:oMath>
                </a14:m>
                <a:r>
                  <a:rPr lang="pt-BR" sz="1800" dirty="0">
                    <a:effectLst/>
                    <a:latin typeface="Arial" panose="020B0604020202020204" pitchFamily="34" charset="0"/>
                    <a:ea typeface="Times New Roman" panose="02020603050405020304" pitchFamily="18" charset="0"/>
                  </a:rPr>
                  <a:t>, onde R é o raio da Terra e P é o período orbital.  Baseado no enunciado e na tabela dada, qual é a velocidade orbital do VCUB1 em km/s? </a:t>
                </a:r>
                <a:endParaRPr lang="pt-BR" sz="1800" dirty="0">
                  <a:effectLst/>
                  <a:latin typeface="Times New Roman" panose="02020603050405020304" pitchFamily="18" charset="0"/>
                  <a:ea typeface="Times New Roman" panose="02020603050405020304" pitchFamily="18" charset="0"/>
                </a:endParaRPr>
              </a:p>
            </p:txBody>
          </p:sp>
        </mc:Choice>
        <mc:Fallback xmlns="">
          <p:sp>
            <p:nvSpPr>
              <p:cNvPr id="6" name="CaixaDeTexto 5">
                <a:extLst>
                  <a:ext uri="{FF2B5EF4-FFF2-40B4-BE49-F238E27FC236}">
                    <a16:creationId xmlns:a16="http://schemas.microsoft.com/office/drawing/2014/main" id="{9D3D0E71-61F9-B282-8FEB-5F6C1E4541FE}"/>
                  </a:ext>
                </a:extLst>
              </p:cNvPr>
              <p:cNvSpPr txBox="1">
                <a:spLocks noRot="1" noChangeAspect="1" noMove="1" noResize="1" noEditPoints="1" noAdjustHandles="1" noChangeArrowheads="1" noChangeShapeType="1" noTextEdit="1"/>
              </p:cNvSpPr>
              <p:nvPr/>
            </p:nvSpPr>
            <p:spPr>
              <a:xfrm>
                <a:off x="547223" y="2598450"/>
                <a:ext cx="7920880" cy="1200329"/>
              </a:xfrm>
              <a:prstGeom prst="rect">
                <a:avLst/>
              </a:prstGeom>
              <a:blipFill>
                <a:blip r:embed="rId3"/>
                <a:stretch>
                  <a:fillRect l="-693" t="-2538" r="-616" b="-7107"/>
                </a:stretch>
              </a:blipFill>
            </p:spPr>
            <p:txBody>
              <a:bodyPr/>
              <a:lstStyle/>
              <a:p>
                <a:r>
                  <a:rPr lang="pt-BR">
                    <a:noFill/>
                  </a:rPr>
                  <a:t> </a:t>
                </a:r>
              </a:p>
            </p:txBody>
          </p:sp>
        </mc:Fallback>
      </mc:AlternateContent>
      <p:sp>
        <p:nvSpPr>
          <p:cNvPr id="5" name="CaixaDeTexto 4">
            <a:extLst>
              <a:ext uri="{FF2B5EF4-FFF2-40B4-BE49-F238E27FC236}">
                <a16:creationId xmlns:a16="http://schemas.microsoft.com/office/drawing/2014/main" id="{F3AA2AE5-7C78-7012-E2BB-A62A7E1063EC}"/>
              </a:ext>
            </a:extLst>
          </p:cNvPr>
          <p:cNvSpPr txBox="1"/>
          <p:nvPr/>
        </p:nvSpPr>
        <p:spPr>
          <a:xfrm>
            <a:off x="910977" y="4149080"/>
            <a:ext cx="9361040" cy="1231106"/>
          </a:xfrm>
          <a:prstGeom prst="rect">
            <a:avLst/>
          </a:prstGeom>
          <a:noFill/>
        </p:spPr>
        <p:txBody>
          <a:bodyPr wrap="square">
            <a:spAutoFit/>
          </a:bodyPr>
          <a:lstStyle/>
          <a:p>
            <a:pPr algn="l"/>
            <a:endParaRPr lang="pt-BR" sz="2000" b="0" i="0" u="none" strike="noStrike" baseline="0" dirty="0">
              <a:solidFill>
                <a:srgbClr val="000000"/>
              </a:solidFill>
              <a:latin typeface="Arial" panose="020B0604020202020204" pitchFamily="34" charset="0"/>
            </a:endParaRPr>
          </a:p>
          <a:p>
            <a:r>
              <a:rPr lang="pt-BR" sz="1800" b="0" i="0" u="none" strike="noStrike" baseline="0" dirty="0">
                <a:solidFill>
                  <a:srgbClr val="FF0000"/>
                </a:solidFill>
                <a:latin typeface="Arial" panose="020B0604020202020204" pitchFamily="34" charset="0"/>
              </a:rPr>
              <a:t>Resposta do item a) A partir da altitude do VCUB1 informada no enunciado (700 km), tem-se, da tabela, que a velocidade do satélite é de 7,51 km/s. Não é necessário fazer nenhuma conta. </a:t>
            </a:r>
            <a:endParaRPr lang="pt-BR" dirty="0"/>
          </a:p>
        </p:txBody>
      </p:sp>
    </p:spTree>
    <p:extLst>
      <p:ext uri="{BB962C8B-B14F-4D97-AF65-F5344CB8AC3E}">
        <p14:creationId xmlns:p14="http://schemas.microsoft.com/office/powerpoint/2010/main" val="214503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34F32080-78DC-1C6D-A502-0C513EE464AA}"/>
                  </a:ext>
                </a:extLst>
              </p:cNvPr>
              <p:cNvSpPr txBox="1"/>
              <p:nvPr/>
            </p:nvSpPr>
            <p:spPr>
              <a:xfrm>
                <a:off x="550937" y="476672"/>
                <a:ext cx="10153128" cy="2633350"/>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b) </a:t>
                </a:r>
                <a:r>
                  <a:rPr lang="pt-BR" sz="1800" dirty="0">
                    <a:effectLst/>
                    <a:latin typeface="Arial" panose="020B0604020202020204" pitchFamily="34" charset="0"/>
                    <a:ea typeface="Times New Roman" panose="02020603050405020304" pitchFamily="18" charset="0"/>
                  </a:rPr>
                  <a:t>Baseado na velocidade do satélite obtida na pergunta anterior, quantos segundos são necessários para ele percorrer a distância de 751 km?  Dica: </a:t>
                </a:r>
                <a14:m>
                  <m:oMath xmlns:m="http://schemas.openxmlformats.org/officeDocument/2006/math">
                    <m:r>
                      <a:rPr lang="pt-BR" sz="1800" i="1">
                        <a:effectLst/>
                        <a:latin typeface="Cambria Math" panose="02040503050406030204" pitchFamily="18" charset="0"/>
                        <a:ea typeface="Times New Roman" panose="02020603050405020304" pitchFamily="18" charset="0"/>
                        <a:cs typeface="Arial" panose="020B0604020202020204" pitchFamily="34" charset="0"/>
                      </a:rPr>
                      <m:t>𝑑𝑖𝑠𝑡</m:t>
                    </m:r>
                    <m:r>
                      <a:rPr lang="pt-BR" sz="1800" i="1">
                        <a:effectLst/>
                        <a:latin typeface="Cambria Math" panose="02040503050406030204" pitchFamily="18" charset="0"/>
                        <a:ea typeface="Times New Roman" panose="02020603050405020304" pitchFamily="18" charset="0"/>
                        <a:cs typeface="Arial" panose="020B0604020202020204" pitchFamily="34" charset="0"/>
                      </a:rPr>
                      <m:t>â</m:t>
                    </m:r>
                    <m:r>
                      <a:rPr lang="pt-BR" sz="1800" i="1">
                        <a:effectLst/>
                        <a:latin typeface="Cambria Math" panose="02040503050406030204" pitchFamily="18" charset="0"/>
                        <a:ea typeface="Times New Roman" panose="02020603050405020304" pitchFamily="18" charset="0"/>
                        <a:cs typeface="Arial" panose="020B0604020202020204" pitchFamily="34" charset="0"/>
                      </a:rPr>
                      <m:t>𝑛𝑐𝑖𝑎</m:t>
                    </m:r>
                    <m:r>
                      <a:rPr lang="pt-BR" sz="1800" i="1">
                        <a:effectLst/>
                        <a:latin typeface="Cambria Math" panose="02040503050406030204" pitchFamily="18" charset="0"/>
                        <a:ea typeface="Times New Roman" panose="02020603050405020304" pitchFamily="18" charset="0"/>
                        <a:cs typeface="Arial" panose="020B0604020202020204" pitchFamily="34" charset="0"/>
                      </a:rPr>
                      <m:t>= </m:t>
                    </m:r>
                    <m:r>
                      <a:rPr lang="pt-BR" sz="1800" i="1">
                        <a:effectLst/>
                        <a:latin typeface="Cambria Math" panose="02040503050406030204" pitchFamily="18" charset="0"/>
                        <a:ea typeface="Times New Roman" panose="02020603050405020304" pitchFamily="18" charset="0"/>
                        <a:cs typeface="Arial" panose="020B0604020202020204" pitchFamily="34" charset="0"/>
                      </a:rPr>
                      <m:t>𝑣𝑒𝑙𝑜𝑐𝑖𝑑𝑎𝑑𝑒</m:t>
                    </m:r>
                    <m:r>
                      <a:rPr lang="pt-BR" sz="1800" i="1">
                        <a:effectLst/>
                        <a:latin typeface="Cambria Math" panose="02040503050406030204" pitchFamily="18" charset="0"/>
                        <a:ea typeface="Times New Roman" panose="02020603050405020304" pitchFamily="18" charset="0"/>
                        <a:cs typeface="Arial" panose="020B0604020202020204" pitchFamily="34" charset="0"/>
                      </a:rPr>
                      <m:t>×</m:t>
                    </m:r>
                    <m:r>
                      <a:rPr lang="pt-BR" sz="1800" i="1">
                        <a:effectLst/>
                        <a:latin typeface="Cambria Math" panose="02040503050406030204" pitchFamily="18" charset="0"/>
                        <a:ea typeface="Times New Roman" panose="02020603050405020304" pitchFamily="18" charset="0"/>
                        <a:cs typeface="Arial" panose="020B0604020202020204" pitchFamily="34" charset="0"/>
                      </a:rPr>
                      <m:t>𝑡𝑒𝑚𝑝𝑜</m:t>
                    </m:r>
                  </m:oMath>
                </a14:m>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solidFill>
                      <a:srgbClr val="FF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indent="-635" algn="just" hangingPunct="0">
                  <a:lnSpc>
                    <a:spcPct val="115000"/>
                  </a:lnSpc>
                </a:pPr>
                <a:r>
                  <a:rPr lang="pt-BR" sz="1800" dirty="0">
                    <a:effectLst/>
                    <a:latin typeface="Arial" panose="020B0604020202020204" pitchFamily="34" charset="0"/>
                    <a:ea typeface="Times New Roman" panose="02020603050405020304" pitchFamily="18" charset="0"/>
                  </a:rPr>
                  <a:t>Assinale a alternativa que contém as respostas corretas aos itens “a” e “b” acima e na sequência correta.</a:t>
                </a:r>
                <a:endParaRPr lang="pt-BR" sz="1800" dirty="0">
                  <a:effectLst/>
                  <a:latin typeface="Times New Roman" panose="02020603050405020304" pitchFamily="18" charset="0"/>
                  <a:ea typeface="Times New Roman" panose="02020603050405020304" pitchFamily="18" charset="0"/>
                </a:endParaRPr>
              </a:p>
              <a:p>
                <a:pPr indent="449580" algn="just" hangingPunct="0">
                  <a:lnSpc>
                    <a:spcPct val="115000"/>
                  </a:lnSpc>
                </a:pPr>
                <a:r>
                  <a:rPr lang="pt-BR" sz="1800" dirty="0">
                    <a:solidFill>
                      <a:srgbClr val="FF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indent="-635" algn="just" hangingPunct="0">
                  <a:lnSpc>
                    <a:spcPct val="150000"/>
                  </a:lnSpc>
                </a:pPr>
                <a:r>
                  <a:rPr lang="pt-BR" sz="2000" b="1" dirty="0">
                    <a:solidFill>
                      <a:srgbClr val="FF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indent="-635" algn="just" hangingPunct="0">
                  <a:lnSpc>
                    <a:spcPct val="115000"/>
                  </a:lnSpc>
                </a:pPr>
                <a:r>
                  <a:rPr lang="pt-BR" sz="1800" dirty="0">
                    <a:solidFill>
                      <a:srgbClr val="FF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p:txBody>
          </p:sp>
        </mc:Choice>
        <mc:Fallback xmlns="">
          <p:sp>
            <p:nvSpPr>
              <p:cNvPr id="3" name="CaixaDeTexto 2">
                <a:extLst>
                  <a:ext uri="{FF2B5EF4-FFF2-40B4-BE49-F238E27FC236}">
                    <a16:creationId xmlns:a16="http://schemas.microsoft.com/office/drawing/2014/main" id="{34F32080-78DC-1C6D-A502-0C513EE464AA}"/>
                  </a:ext>
                </a:extLst>
              </p:cNvPr>
              <p:cNvSpPr txBox="1">
                <a:spLocks noRot="1" noChangeAspect="1" noMove="1" noResize="1" noEditPoints="1" noAdjustHandles="1" noChangeArrowheads="1" noChangeShapeType="1" noTextEdit="1"/>
              </p:cNvSpPr>
              <p:nvPr/>
            </p:nvSpPr>
            <p:spPr>
              <a:xfrm>
                <a:off x="550937" y="476672"/>
                <a:ext cx="10153128" cy="2633350"/>
              </a:xfrm>
              <a:prstGeom prst="rect">
                <a:avLst/>
              </a:prstGeom>
              <a:blipFill>
                <a:blip r:embed="rId2"/>
                <a:stretch>
                  <a:fillRect l="-480" t="-1157" r="-480"/>
                </a:stretch>
              </a:blipFill>
            </p:spPr>
            <p:txBody>
              <a:bodyPr/>
              <a:lstStyle/>
              <a:p>
                <a:r>
                  <a:rPr lang="pt-BR">
                    <a:noFill/>
                  </a:rPr>
                  <a:t> </a:t>
                </a:r>
              </a:p>
            </p:txBody>
          </p:sp>
        </mc:Fallback>
      </mc:AlternateContent>
      <p:graphicFrame>
        <p:nvGraphicFramePr>
          <p:cNvPr id="4" name="Tabela 3">
            <a:extLst>
              <a:ext uri="{FF2B5EF4-FFF2-40B4-BE49-F238E27FC236}">
                <a16:creationId xmlns:a16="http://schemas.microsoft.com/office/drawing/2014/main" id="{549BB2D2-0B40-4985-8B1E-53EA2A5410E7}"/>
              </a:ext>
            </a:extLst>
          </p:cNvPr>
          <p:cNvGraphicFramePr>
            <a:graphicFrameLocks noGrp="1"/>
          </p:cNvGraphicFramePr>
          <p:nvPr>
            <p:extLst>
              <p:ext uri="{D42A27DB-BD31-4B8C-83A1-F6EECF244321}">
                <p14:modId xmlns:p14="http://schemas.microsoft.com/office/powerpoint/2010/main" val="4272113947"/>
              </p:ext>
            </p:extLst>
          </p:nvPr>
        </p:nvGraphicFramePr>
        <p:xfrm>
          <a:off x="3863305" y="2060848"/>
          <a:ext cx="2776066" cy="1832875"/>
        </p:xfrm>
        <a:graphic>
          <a:graphicData uri="http://schemas.openxmlformats.org/drawingml/2006/table">
            <a:tbl>
              <a:tblPr firstRow="1" firstCol="1" bandRow="1">
                <a:tableStyleId>{9D7B26C5-4107-4FEC-AEDC-1716B250A1EF}</a:tableStyleId>
              </a:tblPr>
              <a:tblGrid>
                <a:gridCol w="1292672">
                  <a:extLst>
                    <a:ext uri="{9D8B030D-6E8A-4147-A177-3AD203B41FA5}">
                      <a16:colId xmlns:a16="http://schemas.microsoft.com/office/drawing/2014/main" val="3138621331"/>
                    </a:ext>
                  </a:extLst>
                </a:gridCol>
                <a:gridCol w="1483394">
                  <a:extLst>
                    <a:ext uri="{9D8B030D-6E8A-4147-A177-3AD203B41FA5}">
                      <a16:colId xmlns:a16="http://schemas.microsoft.com/office/drawing/2014/main" val="3630007723"/>
                    </a:ext>
                  </a:extLst>
                </a:gridCol>
              </a:tblGrid>
              <a:tr h="511143">
                <a:tc>
                  <a:txBody>
                    <a:bodyPr/>
                    <a:lstStyle/>
                    <a:p>
                      <a:pPr algn="ctr" hangingPunct="0"/>
                      <a:r>
                        <a:rPr lang="pt-PT" sz="1400">
                          <a:effectLst/>
                        </a:rPr>
                        <a:t>Altitude da Órbita [km]</a:t>
                      </a:r>
                      <a:endParaRPr lang="pt-B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hangingPunct="0"/>
                      <a:r>
                        <a:rPr lang="pt-PT" sz="1400">
                          <a:effectLst/>
                        </a:rPr>
                        <a:t>Velocidade orbital [km/s]</a:t>
                      </a:r>
                      <a:endParaRPr lang="pt-BR" sz="14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428773535"/>
                  </a:ext>
                </a:extLst>
              </a:tr>
              <a:tr h="330433">
                <a:tc>
                  <a:txBody>
                    <a:bodyPr/>
                    <a:lstStyle/>
                    <a:p>
                      <a:pPr algn="ctr" hangingPunct="0">
                        <a:lnSpc>
                          <a:spcPct val="115000"/>
                        </a:lnSpc>
                      </a:pPr>
                      <a:r>
                        <a:rPr lang="pt-BR" sz="1400">
                          <a:effectLst/>
                        </a:rPr>
                        <a:t>700</a:t>
                      </a:r>
                      <a:endParaRPr lang="pt-BR"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hangingPunct="0">
                        <a:lnSpc>
                          <a:spcPct val="115000"/>
                        </a:lnSpc>
                      </a:pPr>
                      <a:r>
                        <a:rPr lang="pt-BR" sz="1400">
                          <a:effectLst/>
                        </a:rPr>
                        <a:t>7,51</a:t>
                      </a:r>
                      <a:endParaRPr lang="pt-BR" sz="14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526491001"/>
                  </a:ext>
                </a:extLst>
              </a:tr>
              <a:tr h="330433">
                <a:tc>
                  <a:txBody>
                    <a:bodyPr/>
                    <a:lstStyle/>
                    <a:p>
                      <a:pPr algn="ctr" hangingPunct="0">
                        <a:lnSpc>
                          <a:spcPct val="115000"/>
                        </a:lnSpc>
                      </a:pPr>
                      <a:r>
                        <a:rPr lang="pt-BR" sz="1400">
                          <a:effectLst/>
                        </a:rPr>
                        <a:t>710</a:t>
                      </a:r>
                      <a:endParaRPr lang="pt-BR"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hangingPunct="0">
                        <a:lnSpc>
                          <a:spcPct val="115000"/>
                        </a:lnSpc>
                      </a:pPr>
                      <a:r>
                        <a:rPr lang="pt-BR" sz="1400">
                          <a:effectLst/>
                        </a:rPr>
                        <a:t>7,50</a:t>
                      </a:r>
                      <a:endParaRPr lang="pt-BR" sz="14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944386579"/>
                  </a:ext>
                </a:extLst>
              </a:tr>
              <a:tr h="330433">
                <a:tc>
                  <a:txBody>
                    <a:bodyPr/>
                    <a:lstStyle/>
                    <a:p>
                      <a:pPr algn="ctr" hangingPunct="0">
                        <a:lnSpc>
                          <a:spcPct val="115000"/>
                        </a:lnSpc>
                      </a:pPr>
                      <a:r>
                        <a:rPr lang="pt-BR" sz="1400">
                          <a:effectLst/>
                        </a:rPr>
                        <a:t>720</a:t>
                      </a:r>
                      <a:endParaRPr lang="pt-BR"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hangingPunct="0">
                        <a:lnSpc>
                          <a:spcPct val="115000"/>
                        </a:lnSpc>
                      </a:pPr>
                      <a:r>
                        <a:rPr lang="pt-BR" sz="1400">
                          <a:effectLst/>
                        </a:rPr>
                        <a:t>7,49</a:t>
                      </a:r>
                      <a:endParaRPr lang="pt-BR" sz="14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120096828"/>
                  </a:ext>
                </a:extLst>
              </a:tr>
              <a:tr h="330433">
                <a:tc>
                  <a:txBody>
                    <a:bodyPr/>
                    <a:lstStyle/>
                    <a:p>
                      <a:pPr algn="ctr" hangingPunct="0">
                        <a:lnSpc>
                          <a:spcPct val="115000"/>
                        </a:lnSpc>
                      </a:pPr>
                      <a:r>
                        <a:rPr lang="pt-BR" sz="1400">
                          <a:effectLst/>
                        </a:rPr>
                        <a:t>730</a:t>
                      </a:r>
                      <a:endParaRPr lang="pt-BR"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hangingPunct="0">
                        <a:lnSpc>
                          <a:spcPct val="115000"/>
                        </a:lnSpc>
                      </a:pPr>
                      <a:r>
                        <a:rPr lang="pt-BR" sz="1400" dirty="0">
                          <a:effectLst/>
                        </a:rPr>
                        <a:t>7,48</a:t>
                      </a:r>
                      <a:endParaRPr lang="pt-BR" sz="14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304815528"/>
                  </a:ext>
                </a:extLst>
              </a:tr>
            </a:tbl>
          </a:graphicData>
        </a:graphic>
      </p:graphicFrame>
      <p:sp>
        <p:nvSpPr>
          <p:cNvPr id="6" name="CaixaDeTexto 5">
            <a:extLst>
              <a:ext uri="{FF2B5EF4-FFF2-40B4-BE49-F238E27FC236}">
                <a16:creationId xmlns:a16="http://schemas.microsoft.com/office/drawing/2014/main" id="{522B161D-3CC1-AD3B-478D-8AF7BAF5E7C8}"/>
              </a:ext>
            </a:extLst>
          </p:cNvPr>
          <p:cNvSpPr txBox="1"/>
          <p:nvPr/>
        </p:nvSpPr>
        <p:spPr>
          <a:xfrm>
            <a:off x="1271017" y="4149080"/>
            <a:ext cx="6031830" cy="2031325"/>
          </a:xfrm>
          <a:prstGeom prst="rect">
            <a:avLst/>
          </a:prstGeom>
          <a:noFill/>
        </p:spPr>
        <p:txBody>
          <a:bodyPr wrap="square">
            <a:spAutoFit/>
          </a:bodyPr>
          <a:lstStyle/>
          <a:p>
            <a:pPr marL="990600" indent="-541020"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a) (   ) 7,48 km/s, 100,4 s.</a:t>
            </a:r>
            <a:endParaRPr lang="pt-BR" sz="16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b) (   ) 7,50 km/s, 100,1 s.</a:t>
            </a:r>
            <a:endParaRPr lang="pt-BR" sz="16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c) (   ) 7,49 km/s, 100,3 s.</a:t>
            </a:r>
            <a:endParaRPr lang="pt-BR" sz="1600" dirty="0">
              <a:effectLst/>
              <a:latin typeface="Times New Roman" panose="02020603050405020304" pitchFamily="18" charset="0"/>
              <a:ea typeface="Times New Roman" panose="02020603050405020304" pitchFamily="18" charset="0"/>
            </a:endParaRPr>
          </a:p>
          <a:p>
            <a:pPr marL="990600" indent="-541020"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d)  (   ) 7,51 km/s, 100,0 s.</a:t>
            </a:r>
            <a:endParaRPr lang="pt-BR" sz="1600" dirty="0">
              <a:effectLst/>
              <a:latin typeface="Times New Roman" panose="02020603050405020304" pitchFamily="18" charset="0"/>
              <a:ea typeface="Times New Roman" panose="02020603050405020304" pitchFamily="18" charset="0"/>
            </a:endParaRPr>
          </a:p>
          <a:p>
            <a:pPr marL="450215" algn="just" hangingPunct="0"/>
            <a:r>
              <a:rPr lang="pt-BR" sz="1800" dirty="0">
                <a:solidFill>
                  <a:srgbClr val="000000"/>
                </a:solidFill>
                <a:effectLst/>
                <a:latin typeface="Arial" panose="020B0604020202020204" pitchFamily="34" charset="0"/>
                <a:ea typeface="Times New Roman" panose="02020603050405020304" pitchFamily="18" charset="0"/>
              </a:rPr>
              <a:t>e) (   ) 7,47 km/s, 100,5 s.</a:t>
            </a:r>
            <a:endParaRPr lang="pt-BR" sz="1600" dirty="0">
              <a:effectLst/>
              <a:latin typeface="Times New Roman" panose="02020603050405020304" pitchFamily="18" charset="0"/>
              <a:ea typeface="Times New Roman" panose="02020603050405020304" pitchFamily="18" charset="0"/>
            </a:endParaRPr>
          </a:p>
        </p:txBody>
      </p:sp>
      <p:sp>
        <p:nvSpPr>
          <p:cNvPr id="2" name="Retângulo 1">
            <a:extLst>
              <a:ext uri="{FF2B5EF4-FFF2-40B4-BE49-F238E27FC236}">
                <a16:creationId xmlns:a16="http://schemas.microsoft.com/office/drawing/2014/main" id="{AB855C31-85C7-58AE-0EAA-AECD8B79C2AA}"/>
              </a:ext>
            </a:extLst>
          </p:cNvPr>
          <p:cNvSpPr/>
          <p:nvPr/>
        </p:nvSpPr>
        <p:spPr>
          <a:xfrm>
            <a:off x="2083800" y="4242169"/>
            <a:ext cx="357674" cy="384721"/>
          </a:xfrm>
          <a:prstGeom prst="rect">
            <a:avLst/>
          </a:prstGeom>
        </p:spPr>
        <p:txBody>
          <a:bodyPr wrap="square">
            <a:spAutoFit/>
          </a:bodyPr>
          <a:lstStyle/>
          <a:p>
            <a:r>
              <a:rPr lang="pt-PT" sz="1900" b="1" dirty="0">
                <a:solidFill>
                  <a:srgbClr val="FF0000"/>
                </a:solidFill>
                <a:latin typeface="Arial"/>
                <a:ea typeface="Times New Roman"/>
              </a:rPr>
              <a:t>X</a:t>
            </a:r>
            <a:endParaRPr lang="pt-BR" sz="1900" dirty="0"/>
          </a:p>
        </p:txBody>
      </p:sp>
      <p:sp>
        <p:nvSpPr>
          <p:cNvPr id="7" name="CaixaDeTexto 6">
            <a:extLst>
              <a:ext uri="{FF2B5EF4-FFF2-40B4-BE49-F238E27FC236}">
                <a16:creationId xmlns:a16="http://schemas.microsoft.com/office/drawing/2014/main" id="{12FA5345-72C6-0964-6BA5-B0ADCC0FD709}"/>
              </a:ext>
            </a:extLst>
          </p:cNvPr>
          <p:cNvSpPr txBox="1"/>
          <p:nvPr/>
        </p:nvSpPr>
        <p:spPr>
          <a:xfrm>
            <a:off x="5015433" y="4040229"/>
            <a:ext cx="6029324" cy="1785104"/>
          </a:xfrm>
          <a:prstGeom prst="rect">
            <a:avLst/>
          </a:prstGeom>
          <a:noFill/>
        </p:spPr>
        <p:txBody>
          <a:bodyPr wrap="square">
            <a:spAutoFit/>
          </a:bodyPr>
          <a:lstStyle/>
          <a:p>
            <a:pPr algn="l"/>
            <a:endParaRPr lang="pt-BR" sz="2000" b="0" i="0" u="none" strike="noStrike" baseline="0" dirty="0">
              <a:solidFill>
                <a:srgbClr val="000000"/>
              </a:solidFill>
              <a:latin typeface="Arial" panose="020B0604020202020204" pitchFamily="34" charset="0"/>
            </a:endParaRPr>
          </a:p>
          <a:p>
            <a:r>
              <a:rPr lang="pt-BR" sz="1800" b="0" i="0" u="none" strike="noStrike" baseline="0" dirty="0">
                <a:solidFill>
                  <a:srgbClr val="FF0000"/>
                </a:solidFill>
                <a:latin typeface="Arial" panose="020B0604020202020204" pitchFamily="34" charset="0"/>
              </a:rPr>
              <a:t>Resposta do item b) A velocidade foi obtida no item anterior como sendo 7,51 km/s A distância é dada na pergunta (751 km), juntamente com a “dica” de que </a:t>
            </a:r>
            <a:r>
              <a:rPr lang="pt-BR" sz="1800" b="0" i="0" u="none" strike="noStrike" baseline="0" dirty="0">
                <a:solidFill>
                  <a:srgbClr val="FF0000"/>
                </a:solidFill>
                <a:latin typeface="Cambria Math" panose="02040503050406030204" pitchFamily="18" charset="0"/>
              </a:rPr>
              <a:t>𝑑𝑖𝑠𝑡â𝑛𝑐𝑖𝑎=𝑣𝑒𝑙𝑜𝑐𝑖𝑑𝑎𝑑𝑒 ×𝑡𝑒𝑚𝑝𝑜 </a:t>
            </a:r>
            <a:r>
              <a:rPr lang="pt-BR" sz="1800" b="0" i="0" u="none" strike="noStrike" baseline="0" dirty="0">
                <a:solidFill>
                  <a:srgbClr val="FF0000"/>
                </a:solidFill>
                <a:latin typeface="Arial" panose="020B0604020202020204" pitchFamily="34" charset="0"/>
              </a:rPr>
              <a:t>→ </a:t>
            </a:r>
            <a:r>
              <a:rPr lang="pt-BR" sz="1800" b="0" i="0" u="none" strike="noStrike" baseline="0" dirty="0">
                <a:solidFill>
                  <a:srgbClr val="FF0000"/>
                </a:solidFill>
                <a:latin typeface="Cambria Math" panose="02040503050406030204" pitchFamily="18" charset="0"/>
              </a:rPr>
              <a:t>𝑡𝑒𝑚𝑝𝑜= </a:t>
            </a:r>
            <a:r>
              <a:rPr lang="pt-BR" dirty="0">
                <a:solidFill>
                  <a:srgbClr val="FF0000"/>
                </a:solidFill>
              </a:rPr>
              <a:t>𝑑𝑖𝑠𝑡â𝑛𝑐𝑖𝑎/𝑣𝑒𝑙𝑜𝑐𝑖𝑑𝑎𝑑𝑒 </a:t>
            </a:r>
            <a:r>
              <a:rPr lang="pt-BR" sz="1800" b="0" i="0" u="none" strike="noStrike" baseline="0" dirty="0">
                <a:solidFill>
                  <a:srgbClr val="FF0000"/>
                </a:solidFill>
                <a:latin typeface="Arial" panose="020B0604020202020204" pitchFamily="34" charset="0"/>
              </a:rPr>
              <a:t>= </a:t>
            </a:r>
            <a:r>
              <a:rPr lang="pt-BR" dirty="0">
                <a:solidFill>
                  <a:srgbClr val="FF0000"/>
                </a:solidFill>
              </a:rPr>
              <a:t>751𝑘𝑚/7,51𝑘𝑚/𝑠</a:t>
            </a:r>
            <a:r>
              <a:rPr lang="pt-BR" sz="1800" b="0" i="0" u="none" strike="noStrike" baseline="0" dirty="0">
                <a:solidFill>
                  <a:srgbClr val="FF0000"/>
                </a:solidFill>
                <a:latin typeface="Cambria Math" panose="02040503050406030204" pitchFamily="18" charset="0"/>
              </a:rPr>
              <a:t>=100 𝑠𝑒𝑔𝑢𝑛𝑑𝑜𝑠 </a:t>
            </a:r>
            <a:endParaRPr lang="pt-BR" dirty="0"/>
          </a:p>
        </p:txBody>
      </p:sp>
    </p:spTree>
    <p:extLst>
      <p:ext uri="{BB962C8B-B14F-4D97-AF65-F5344CB8AC3E}">
        <p14:creationId xmlns:p14="http://schemas.microsoft.com/office/powerpoint/2010/main" val="209965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46313062-1CCD-0C42-A011-3FE1FE3957B7}"/>
              </a:ext>
            </a:extLst>
          </p:cNvPr>
          <p:cNvSpPr txBox="1"/>
          <p:nvPr/>
        </p:nvSpPr>
        <p:spPr>
          <a:xfrm>
            <a:off x="1206736" y="2636912"/>
            <a:ext cx="10353698" cy="2893100"/>
          </a:xfrm>
          <a:prstGeom prst="rect">
            <a:avLst/>
          </a:prstGeom>
          <a:noFill/>
        </p:spPr>
        <p:txBody>
          <a:bodyPr wrap="square">
            <a:spAutoFit/>
          </a:bodyPr>
          <a:lstStyle/>
          <a:p>
            <a:pPr algn="l"/>
            <a:endParaRPr lang="pt-BR" sz="2000" b="0" i="0" u="none" strike="noStrike" baseline="0" dirty="0">
              <a:latin typeface="Arial" panose="020B0604020202020204" pitchFamily="34" charset="0"/>
            </a:endParaRPr>
          </a:p>
          <a:p>
            <a:pPr marL="342900" indent="-342900">
              <a:buAutoNum type="alphaLcParenR"/>
            </a:pPr>
            <a:r>
              <a:rPr lang="pt-BR" sz="1800" b="0" i="0" u="none" strike="noStrike" baseline="0" dirty="0">
                <a:latin typeface="Arial" panose="020B0604020202020204" pitchFamily="34" charset="0"/>
              </a:rPr>
              <a:t>(  ) A luz que chega de </a:t>
            </a:r>
            <a:r>
              <a:rPr lang="pt-BR" sz="1800" b="0" i="0" u="none" strike="noStrike" baseline="0" dirty="0" err="1">
                <a:latin typeface="Arial" panose="020B0604020202020204" pitchFamily="34" charset="0"/>
              </a:rPr>
              <a:t>Betelgeuse</a:t>
            </a:r>
            <a:r>
              <a:rPr lang="pt-BR" sz="1800" b="0" i="0" u="none" strike="noStrike" baseline="0" dirty="0">
                <a:latin typeface="Arial" panose="020B0604020202020204" pitchFamily="34" charset="0"/>
              </a:rPr>
              <a:t> saiu dela há 720 anos. </a:t>
            </a:r>
          </a:p>
          <a:p>
            <a:pPr marL="342900" indent="-342900">
              <a:buAutoNum type="alphaLcParenR"/>
            </a:pPr>
            <a:endParaRPr lang="pt-BR" sz="1800" b="0" i="0" u="none" strike="noStrike" baseline="0" dirty="0">
              <a:latin typeface="Arial" panose="020B0604020202020204" pitchFamily="34" charset="0"/>
            </a:endParaRPr>
          </a:p>
          <a:p>
            <a:r>
              <a:rPr lang="pt-BR" sz="1800" b="0" i="0" u="none" strike="noStrike" baseline="0" dirty="0">
                <a:latin typeface="Arial" panose="020B0604020202020204" pitchFamily="34" charset="0"/>
              </a:rPr>
              <a:t>b)  (  ) Se virmos hoje que </a:t>
            </a:r>
            <a:r>
              <a:rPr lang="pt-BR" sz="1800" b="0" i="0" u="none" strike="noStrike" baseline="0" dirty="0" err="1">
                <a:latin typeface="Arial" panose="020B0604020202020204" pitchFamily="34" charset="0"/>
              </a:rPr>
              <a:t>Betelgeuse</a:t>
            </a:r>
            <a:r>
              <a:rPr lang="pt-BR" sz="1800" b="0" i="0" u="none" strike="noStrike" baseline="0" dirty="0">
                <a:latin typeface="Arial" panose="020B0604020202020204" pitchFamily="34" charset="0"/>
              </a:rPr>
              <a:t> explodiu numa supernova, de fato ela explodiu há 720 anos. </a:t>
            </a:r>
          </a:p>
          <a:p>
            <a:endParaRPr lang="pt-BR" sz="1800" b="0" i="0" u="none" strike="noStrike" baseline="0" dirty="0">
              <a:latin typeface="Arial" panose="020B0604020202020204" pitchFamily="34" charset="0"/>
            </a:endParaRPr>
          </a:p>
          <a:p>
            <a:r>
              <a:rPr lang="pt-BR" sz="1800" b="0" i="0" u="none" strike="noStrike" baseline="0" dirty="0">
                <a:latin typeface="Arial" panose="020B0604020202020204" pitchFamily="34" charset="0"/>
              </a:rPr>
              <a:t>c)  (  ) Se Antares e </a:t>
            </a:r>
            <a:r>
              <a:rPr lang="pt-BR" sz="1800" b="0" i="0" u="none" strike="noStrike" baseline="0" dirty="0" err="1">
                <a:latin typeface="Arial" panose="020B0604020202020204" pitchFamily="34" charset="0"/>
              </a:rPr>
              <a:t>Betelgeuse</a:t>
            </a:r>
            <a:r>
              <a:rPr lang="pt-BR" sz="1800" b="0" i="0" u="none" strike="noStrike" baseline="0" dirty="0">
                <a:latin typeface="Arial" panose="020B0604020202020204" pitchFamily="34" charset="0"/>
              </a:rPr>
              <a:t> explodirem em supernovas, no mesmo instante, vai nos parecer que Antares explodiu primeiro. </a:t>
            </a:r>
          </a:p>
          <a:p>
            <a:endParaRPr lang="pt-BR" sz="1800" b="0" i="0" u="none" strike="noStrike" baseline="0" dirty="0">
              <a:latin typeface="Arial" panose="020B0604020202020204" pitchFamily="34" charset="0"/>
            </a:endParaRPr>
          </a:p>
          <a:p>
            <a:r>
              <a:rPr lang="pt-BR" sz="1800" b="0" i="0" u="none" strike="noStrike" baseline="0" dirty="0">
                <a:latin typeface="Arial" panose="020B0604020202020204" pitchFamily="34" charset="0"/>
              </a:rPr>
              <a:t>d)  (  ) As estrelas Antares e </a:t>
            </a:r>
            <a:r>
              <a:rPr lang="pt-BR" sz="1800" b="0" i="0" u="none" strike="noStrike" baseline="0" dirty="0" err="1">
                <a:latin typeface="Arial" panose="020B0604020202020204" pitchFamily="34" charset="0"/>
              </a:rPr>
              <a:t>Betelgeuse</a:t>
            </a:r>
            <a:r>
              <a:rPr lang="pt-BR" sz="1800" b="0" i="0" u="none" strike="noStrike" baseline="0" dirty="0">
                <a:latin typeface="Arial" panose="020B0604020202020204" pitchFamily="34" charset="0"/>
              </a:rPr>
              <a:t> pertencem à mesma constelação de Órion. </a:t>
            </a:r>
          </a:p>
          <a:p>
            <a:r>
              <a:rPr lang="pt-BR" sz="1800" b="0" i="0" u="none" strike="noStrike" baseline="0" dirty="0">
                <a:latin typeface="Arial" panose="020B0604020202020204" pitchFamily="34" charset="0"/>
              </a:rPr>
              <a:t>e)  (  ) A luz emitida por Antares e </a:t>
            </a:r>
            <a:r>
              <a:rPr lang="pt-BR" sz="1800" b="0" i="0" u="none" strike="noStrike" baseline="0" dirty="0" err="1">
                <a:latin typeface="Arial" panose="020B0604020202020204" pitchFamily="34" charset="0"/>
              </a:rPr>
              <a:t>Betelgeuse</a:t>
            </a:r>
            <a:r>
              <a:rPr lang="pt-BR" sz="1800" b="0" i="0" u="none" strike="noStrike" baseline="0" dirty="0">
                <a:latin typeface="Arial" panose="020B0604020202020204" pitchFamily="34" charset="0"/>
              </a:rPr>
              <a:t> chegam instantaneamente na Terra. </a:t>
            </a:r>
            <a:endParaRPr lang="pt-BR" dirty="0"/>
          </a:p>
        </p:txBody>
      </p:sp>
      <p:sp>
        <p:nvSpPr>
          <p:cNvPr id="3" name="CaixaDeTexto 2">
            <a:extLst>
              <a:ext uri="{FF2B5EF4-FFF2-40B4-BE49-F238E27FC236}">
                <a16:creationId xmlns:a16="http://schemas.microsoft.com/office/drawing/2014/main" id="{979E984A-FCB4-228F-F099-9E459874838F}"/>
              </a:ext>
            </a:extLst>
          </p:cNvPr>
          <p:cNvSpPr txBox="1"/>
          <p:nvPr/>
        </p:nvSpPr>
        <p:spPr>
          <a:xfrm>
            <a:off x="1054993" y="250645"/>
            <a:ext cx="10657184" cy="3223575"/>
          </a:xfrm>
          <a:prstGeom prst="rect">
            <a:avLst/>
          </a:prstGeom>
          <a:noFill/>
        </p:spPr>
        <p:txBody>
          <a:bodyPr wrap="square">
            <a:spAutoFit/>
          </a:bodyPr>
          <a:lstStyle/>
          <a:p>
            <a:pPr algn="just" hangingPunct="0">
              <a:lnSpc>
                <a:spcPct val="115000"/>
              </a:lnSpc>
            </a:pPr>
            <a:r>
              <a:rPr lang="pt-BR" sz="1800" b="1" dirty="0">
                <a:effectLst/>
                <a:latin typeface="Arial" panose="020B0604020202020204" pitchFamily="34" charset="0"/>
                <a:ea typeface="Times New Roman" panose="02020603050405020304" pitchFamily="18" charset="0"/>
              </a:rPr>
              <a:t>Questão 4) (1 ponto) (0,2 cada acerto) </a:t>
            </a:r>
            <a:r>
              <a:rPr lang="pt-BR" sz="1800" dirty="0">
                <a:effectLst/>
                <a:latin typeface="Arial" panose="020B0604020202020204" pitchFamily="34" charset="0"/>
                <a:ea typeface="Times New Roman" panose="02020603050405020304" pitchFamily="18" charset="0"/>
              </a:rPr>
              <a:t>A estrela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está a aproximadamente 720 anos-luz da Terra e a estrela Antares está a aproximadamente 605 anos-luz da Terra. Ambas são supergigantes vermelhas com diâmetro aproximadamente 900 vezes maior do que o do Sol. Antares tem temperatura superficial de 3500 Kelvin e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é 100 Kelvin mais quente do que Antares e brilha mais.</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i="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effectLst/>
                <a:latin typeface="Arial" panose="020B0604020202020204" pitchFamily="34" charset="0"/>
                <a:ea typeface="Times New Roman" panose="02020603050405020304" pitchFamily="18" charset="0"/>
              </a:rPr>
              <a:t>Coloque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(Verdadeiro) ou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(Falso) na frente de cada afirmação abaixo.</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05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solidFill>
                  <a:srgbClr val="FF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r>
              <a:rPr lang="pt-BR" sz="105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l"/>
            <a:endParaRPr lang="pt-BR" sz="1800" b="0" i="0" u="none" strike="noStrike" baseline="0" dirty="0">
              <a:solidFill>
                <a:srgbClr val="000000"/>
              </a:solidFill>
              <a:latin typeface="Arial" panose="020B0604020202020204" pitchFamily="34" charset="0"/>
            </a:endParaRPr>
          </a:p>
        </p:txBody>
      </p:sp>
      <p:sp>
        <p:nvSpPr>
          <p:cNvPr id="2" name="CaixaDeTexto 1">
            <a:extLst>
              <a:ext uri="{FF2B5EF4-FFF2-40B4-BE49-F238E27FC236}">
                <a16:creationId xmlns:a16="http://schemas.microsoft.com/office/drawing/2014/main" id="{0A31A66E-6776-682E-A7A2-D1833B848CB7}"/>
              </a:ext>
            </a:extLst>
          </p:cNvPr>
          <p:cNvSpPr txBox="1"/>
          <p:nvPr/>
        </p:nvSpPr>
        <p:spPr>
          <a:xfrm>
            <a:off x="1608212" y="3529937"/>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08552B86-547C-2196-F7A1-B2110B16A941}"/>
              </a:ext>
            </a:extLst>
          </p:cNvPr>
          <p:cNvSpPr txBox="1"/>
          <p:nvPr/>
        </p:nvSpPr>
        <p:spPr>
          <a:xfrm>
            <a:off x="1612205" y="4079137"/>
            <a:ext cx="288032" cy="369332"/>
          </a:xfrm>
          <a:prstGeom prst="rect">
            <a:avLst/>
          </a:prstGeom>
          <a:noFill/>
        </p:spPr>
        <p:txBody>
          <a:bodyPr wrap="square" rtlCol="0">
            <a:spAutoFit/>
          </a:bodyPr>
          <a:lstStyle/>
          <a:p>
            <a:r>
              <a:rPr lang="pt-BR" dirty="0">
                <a:solidFill>
                  <a:srgbClr val="FF0000"/>
                </a:solidFill>
              </a:rPr>
              <a:t>V</a:t>
            </a:r>
          </a:p>
        </p:txBody>
      </p:sp>
      <p:sp>
        <p:nvSpPr>
          <p:cNvPr id="5" name="CaixaDeTexto 4">
            <a:extLst>
              <a:ext uri="{FF2B5EF4-FFF2-40B4-BE49-F238E27FC236}">
                <a16:creationId xmlns:a16="http://schemas.microsoft.com/office/drawing/2014/main" id="{1E25BBDC-1F83-7DED-EBC6-EAB095CDCB3E}"/>
              </a:ext>
            </a:extLst>
          </p:cNvPr>
          <p:cNvSpPr txBox="1"/>
          <p:nvPr/>
        </p:nvSpPr>
        <p:spPr>
          <a:xfrm>
            <a:off x="1633041" y="2956354"/>
            <a:ext cx="288032" cy="369332"/>
          </a:xfrm>
          <a:prstGeom prst="rect">
            <a:avLst/>
          </a:prstGeom>
          <a:noFill/>
        </p:spPr>
        <p:txBody>
          <a:bodyPr wrap="square" rtlCol="0">
            <a:spAutoFit/>
          </a:bodyPr>
          <a:lstStyle/>
          <a:p>
            <a:r>
              <a:rPr lang="pt-BR" dirty="0">
                <a:solidFill>
                  <a:srgbClr val="FF0000"/>
                </a:solidFill>
              </a:rPr>
              <a:t>V</a:t>
            </a:r>
          </a:p>
        </p:txBody>
      </p:sp>
      <p:sp>
        <p:nvSpPr>
          <p:cNvPr id="6" name="CaixaDeTexto 5">
            <a:extLst>
              <a:ext uri="{FF2B5EF4-FFF2-40B4-BE49-F238E27FC236}">
                <a16:creationId xmlns:a16="http://schemas.microsoft.com/office/drawing/2014/main" id="{76A50E23-9D7B-47CB-1F3E-375B2C644D45}"/>
              </a:ext>
            </a:extLst>
          </p:cNvPr>
          <p:cNvSpPr txBox="1"/>
          <p:nvPr/>
        </p:nvSpPr>
        <p:spPr>
          <a:xfrm>
            <a:off x="1601887" y="4863400"/>
            <a:ext cx="288032" cy="369332"/>
          </a:xfrm>
          <a:prstGeom prst="rect">
            <a:avLst/>
          </a:prstGeom>
          <a:noFill/>
        </p:spPr>
        <p:txBody>
          <a:bodyPr wrap="square" rtlCol="0">
            <a:spAutoFit/>
          </a:bodyPr>
          <a:lstStyle/>
          <a:p>
            <a:r>
              <a:rPr lang="pt-BR" dirty="0">
                <a:solidFill>
                  <a:srgbClr val="FF0000"/>
                </a:solidFill>
              </a:rPr>
              <a:t>F</a:t>
            </a:r>
          </a:p>
        </p:txBody>
      </p:sp>
      <p:sp>
        <p:nvSpPr>
          <p:cNvPr id="7" name="CaixaDeTexto 6">
            <a:extLst>
              <a:ext uri="{FF2B5EF4-FFF2-40B4-BE49-F238E27FC236}">
                <a16:creationId xmlns:a16="http://schemas.microsoft.com/office/drawing/2014/main" id="{C4DBEC9A-E98E-4C01-83CB-263647C18F50}"/>
              </a:ext>
            </a:extLst>
          </p:cNvPr>
          <p:cNvSpPr txBox="1"/>
          <p:nvPr/>
        </p:nvSpPr>
        <p:spPr>
          <a:xfrm>
            <a:off x="1614736" y="5150874"/>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210900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ppt_w</p:attrName>
                                        </p:attrNameLst>
                                      </p:cBhvr>
                                      <p:tavLst>
                                        <p:tav tm="0" fmla="#ppt_w*sin(2.5*pi*$)">
                                          <p:val>
                                            <p:fltVal val="0"/>
                                          </p:val>
                                        </p:tav>
                                        <p:tav tm="100000">
                                          <p:val>
                                            <p:fltVal val="1"/>
                                          </p:val>
                                        </p:tav>
                                      </p:tavLst>
                                    </p:anim>
                                    <p:anim calcmode="lin" valueType="num">
                                      <p:cBhvr>
                                        <p:cTn id="30"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ppt_w</p:attrName>
                                        </p:attrNameLst>
                                      </p:cBhvr>
                                      <p:tavLst>
                                        <p:tav tm="0" fmla="#ppt_w*sin(2.5*pi*$)">
                                          <p:val>
                                            <p:fltVal val="0"/>
                                          </p:val>
                                        </p:tav>
                                        <p:tav tm="100000">
                                          <p:val>
                                            <p:fltVal val="1"/>
                                          </p:val>
                                        </p:tav>
                                      </p:tavLst>
                                    </p:anim>
                                    <p:anim calcmode="lin" valueType="num">
                                      <p:cBhvr>
                                        <p:cTn id="3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nvGraphicFramePr>
        <p:xfrm>
          <a:off x="3858579" y="748162"/>
          <a:ext cx="4167068" cy="5442318"/>
        </p:xfrm>
        <a:graphic>
          <a:graphicData uri="http://schemas.openxmlformats.org/drawingml/2006/table">
            <a:tbl>
              <a:tblPr firstRow="1" bandRow="1">
                <a:tableStyleId>{5C22544A-7EE6-4342-B048-85BDC9FD1C3A}</a:tableStyleId>
              </a:tblPr>
              <a:tblGrid>
                <a:gridCol w="685419">
                  <a:extLst>
                    <a:ext uri="{9D8B030D-6E8A-4147-A177-3AD203B41FA5}">
                      <a16:colId xmlns:a16="http://schemas.microsoft.com/office/drawing/2014/main" val="77620037"/>
                    </a:ext>
                  </a:extLst>
                </a:gridCol>
                <a:gridCol w="3481649">
                  <a:extLst>
                    <a:ext uri="{9D8B030D-6E8A-4147-A177-3AD203B41FA5}">
                      <a16:colId xmlns:a16="http://schemas.microsoft.com/office/drawing/2014/main" val="3578718802"/>
                    </a:ext>
                  </a:extLst>
                </a:gridCol>
              </a:tblGrid>
              <a:tr h="386817">
                <a:tc gridSpan="2">
                  <a:txBody>
                    <a:bodyPr/>
                    <a:lstStyle/>
                    <a:p>
                      <a:pPr algn="ctr"/>
                      <a:r>
                        <a:rPr lang="pt-BR" sz="1800" dirty="0">
                          <a:solidFill>
                            <a:schemeClr val="tx1"/>
                          </a:solidFill>
                        </a:rPr>
                        <a:t>Contatos:</a:t>
                      </a:r>
                    </a:p>
                  </a:txBody>
                  <a:tcPr marL="89273" marR="89273" marT="44637" marB="44637">
                    <a:solidFill>
                      <a:schemeClr val="accent5">
                        <a:lumMod val="40000"/>
                        <a:lumOff val="60000"/>
                      </a:schemeClr>
                    </a:solidFill>
                  </a:tcPr>
                </a:tc>
                <a:tc hMerge="1">
                  <a:txBody>
                    <a:bodyPr/>
                    <a:lstStyle/>
                    <a:p>
                      <a:endParaRPr lang="pt-BR" dirty="0"/>
                    </a:p>
                  </a:txBody>
                  <a:tcPr/>
                </a:tc>
                <a:extLst>
                  <a:ext uri="{0D108BD9-81ED-4DB2-BD59-A6C34878D82A}">
                    <a16:rowId xmlns:a16="http://schemas.microsoft.com/office/drawing/2014/main" val="1427671705"/>
                  </a:ext>
                </a:extLst>
              </a:tr>
              <a:tr h="624615">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a:t>
                      </a:r>
                      <a:r>
                        <a:rPr lang="pt-BR" sz="1800" dirty="0" err="1">
                          <a:latin typeface="Arial" panose="020B0604020202020204" pitchFamily="34" charset="0"/>
                          <a:cs typeface="Arial" panose="020B0604020202020204" pitchFamily="34" charset="0"/>
                        </a:rPr>
                        <a:t>obabr</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640790837"/>
                  </a:ext>
                </a:extLst>
              </a:tr>
              <a:tr h="607057">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a:t>
                      </a:r>
                      <a:r>
                        <a:rPr lang="pt-BR" sz="1800" dirty="0" err="1">
                          <a:latin typeface="Arial" panose="020B0604020202020204" pitchFamily="34" charset="0"/>
                          <a:cs typeface="Arial" panose="020B0604020202020204" pitchFamily="34" charset="0"/>
                        </a:rPr>
                        <a:t>oba_olimpiada</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203746611"/>
                  </a:ext>
                </a:extLst>
              </a:tr>
              <a:tr h="56242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a:latin typeface="Arial" panose="020B0604020202020204" pitchFamily="34" charset="0"/>
                          <a:cs typeface="Arial" panose="020B0604020202020204" pitchFamily="34" charset="0"/>
                        </a:rPr>
                        <a:t>obaoficial</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3635729194"/>
                  </a:ext>
                </a:extLst>
              </a:tr>
              <a:tr h="62491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a:latin typeface="Arial" panose="020B0604020202020204" pitchFamily="34" charset="0"/>
                          <a:cs typeface="Arial" panose="020B0604020202020204" pitchFamily="34" charset="0"/>
                        </a:rPr>
                        <a:t>canal_oba_mobfog</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10419485"/>
                  </a:ext>
                </a:extLst>
              </a:tr>
              <a:tr h="55320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oba.secretaria@gmail.com</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71587587"/>
                  </a:ext>
                </a:extLst>
              </a:tr>
              <a:tr h="60145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(21) 98272-3810</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529904417"/>
                  </a:ext>
                </a:extLst>
              </a:tr>
              <a:tr h="1095030">
                <a:tc>
                  <a:txBody>
                    <a:bodyPr/>
                    <a:lstStyle/>
                    <a:p>
                      <a:endParaRPr lang="pt-BR" sz="1800" dirty="0"/>
                    </a:p>
                  </a:txBody>
                  <a:tcPr marL="89273" marR="89273" marT="44637" marB="44637">
                    <a:solidFill>
                      <a:schemeClr val="bg1"/>
                    </a:solidFill>
                  </a:tcPr>
                </a:tc>
                <a:tc>
                  <a:txBody>
                    <a:bodyPr/>
                    <a:lstStyle/>
                    <a:p>
                      <a:r>
                        <a:rPr lang="pt-BR" sz="1800" dirty="0">
                          <a:latin typeface="Arial" panose="020B0604020202020204" pitchFamily="34" charset="0"/>
                          <a:cs typeface="Arial" panose="020B0604020202020204" pitchFamily="34" charset="0"/>
                        </a:rPr>
                        <a:t>(21) 2334-0082</a:t>
                      </a:r>
                    </a:p>
                    <a:p>
                      <a:r>
                        <a:rPr lang="pt-BR" sz="1800" dirty="0">
                          <a:latin typeface="Arial" panose="020B0604020202020204" pitchFamily="34" charset="0"/>
                          <a:cs typeface="Arial" panose="020B0604020202020204" pitchFamily="34" charset="0"/>
                        </a:rPr>
                        <a:t>(21) 4104-4047</a:t>
                      </a:r>
                    </a:p>
                    <a:p>
                      <a:r>
                        <a:rPr lang="pt-BR" sz="1800" dirty="0">
                          <a:latin typeface="Arial" panose="020B0604020202020204" pitchFamily="34" charset="0"/>
                          <a:cs typeface="Arial" panose="020B0604020202020204" pitchFamily="34" charset="0"/>
                        </a:rPr>
                        <a:t>(21) 2254-1139</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146621586"/>
                  </a:ext>
                </a:extLst>
              </a:tr>
              <a:tr h="3868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www.oba.org.br</a:t>
                      </a:r>
                    </a:p>
                  </a:txBody>
                  <a:tcPr marL="89273" marR="89273" marT="44637" marB="44637">
                    <a:solidFill>
                      <a:schemeClr val="accent5">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892430" y="1221538"/>
            <a:ext cx="651692" cy="4341089"/>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239" y="2164725"/>
            <a:ext cx="4022027" cy="2669263"/>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4485" y="2593994"/>
            <a:ext cx="2734749" cy="1746866"/>
          </a:xfrm>
          <a:prstGeom prst="rect">
            <a:avLst/>
          </a:prstGeom>
        </p:spPr>
      </p:pic>
    </p:spTree>
    <p:extLst>
      <p:ext uri="{BB962C8B-B14F-4D97-AF65-F5344CB8AC3E}">
        <p14:creationId xmlns:p14="http://schemas.microsoft.com/office/powerpoint/2010/main" val="137420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8821B5D-B4D0-89B5-04BD-62B7F2042964}"/>
              </a:ext>
            </a:extLst>
          </p:cNvPr>
          <p:cNvSpPr txBox="1"/>
          <p:nvPr/>
        </p:nvSpPr>
        <p:spPr>
          <a:xfrm>
            <a:off x="550937" y="476672"/>
            <a:ext cx="10513168" cy="5254067"/>
          </a:xfrm>
          <a:prstGeom prst="rect">
            <a:avLst/>
          </a:prstGeom>
          <a:noFill/>
        </p:spPr>
        <p:txBody>
          <a:bodyPr wrap="square">
            <a:spAutoFit/>
          </a:bodyPr>
          <a:lstStyle/>
          <a:p>
            <a:pPr algn="just" hangingPunct="0">
              <a:lnSpc>
                <a:spcPct val="115000"/>
              </a:lnSpc>
            </a:pPr>
            <a:r>
              <a:rPr lang="pt-BR" sz="1800" b="1" dirty="0">
                <a:effectLst/>
                <a:latin typeface="Arial" panose="020B0604020202020204" pitchFamily="34" charset="0"/>
                <a:ea typeface="Times New Roman" panose="02020603050405020304" pitchFamily="18" charset="0"/>
              </a:rPr>
              <a:t>Questão 5) (1 ponto) (0,2 cada acerto) </a:t>
            </a:r>
            <a:r>
              <a:rPr lang="pt-BR" sz="1800" dirty="0">
                <a:effectLst/>
                <a:latin typeface="Arial" panose="020B0604020202020204" pitchFamily="34" charset="0"/>
                <a:ea typeface="Times New Roman" panose="02020603050405020304" pitchFamily="18" charset="0"/>
              </a:rPr>
              <a:t>A estrela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está a aproximadamente 720 anos-luz da Terra e a estrela Antares está a aproximadamente 605 anos-luz da Terra. Ambas são supergigantes vermelhas com diâmetros aproximadamente 900 vezes maior do que o do Sol. Antares tem temperatura superficial de 3500 Kelvin e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é 100 Kelvin mais quente do que Antares e brilha mais.</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effectLst/>
                <a:latin typeface="Arial" panose="020B0604020202020204" pitchFamily="34" charset="0"/>
                <a:ea typeface="Times New Roman" panose="02020603050405020304" pitchFamily="18" charset="0"/>
              </a:rPr>
              <a:t>Coloque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(Verdadeiro) ou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(Falso) na frente de cada afirmação abaixo.</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05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r>
              <a:rPr lang="pt-BR" sz="105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effectLst/>
                <a:latin typeface="Arial" panose="020B0604020202020204" pitchFamily="34" charset="0"/>
                <a:ea typeface="Times New Roman" panose="02020603050405020304" pitchFamily="18" charset="0"/>
              </a:rPr>
              <a:t>a) (  ) A luz que chega de Antares saiu dela há 605 anos.</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effectLst/>
                <a:latin typeface="Arial" panose="020B0604020202020204" pitchFamily="34" charset="0"/>
                <a:ea typeface="Times New Roman" panose="02020603050405020304" pitchFamily="18" charset="0"/>
              </a:rPr>
              <a:t>b) (  ) Se virmos que Antares explodiu numa supernova, de fato ela explodiu há 605 anos.</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effectLst/>
                <a:latin typeface="Arial" panose="020B0604020202020204" pitchFamily="34" charset="0"/>
                <a:ea typeface="Times New Roman" panose="02020603050405020304" pitchFamily="18" charset="0"/>
              </a:rPr>
              <a:t>c) (  ) Se Antares e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explodirem em supernovas, no mesmo instante, a luz da explosão de Antares chegará à Terra antes que a luz explosão de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effectLst/>
                <a:latin typeface="Arial" panose="020B0604020202020204" pitchFamily="34" charset="0"/>
                <a:ea typeface="Times New Roman" panose="02020603050405020304" pitchFamily="18" charset="0"/>
              </a:rPr>
              <a:t>d) (  ) Se Antares e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têm o mesmo diâmetro e cor, deveriam ter o mesmo brilho.</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effectLst/>
                <a:latin typeface="Arial" panose="020B0604020202020204" pitchFamily="34" charset="0"/>
                <a:ea typeface="Times New Roman" panose="02020603050405020304" pitchFamily="18" charset="0"/>
              </a:rPr>
              <a:t>e) (  ) O brilho de uma estrela depende da constelação na qual ela está.</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FEDA5A64-00EA-5539-F64E-FF11D2DA77F2}"/>
              </a:ext>
            </a:extLst>
          </p:cNvPr>
          <p:cNvSpPr txBox="1"/>
          <p:nvPr/>
        </p:nvSpPr>
        <p:spPr>
          <a:xfrm>
            <a:off x="1261722" y="3274675"/>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B8932358-9541-951B-2A83-08A203FD4065}"/>
              </a:ext>
            </a:extLst>
          </p:cNvPr>
          <p:cNvSpPr txBox="1"/>
          <p:nvPr/>
        </p:nvSpPr>
        <p:spPr>
          <a:xfrm>
            <a:off x="1248075" y="3684108"/>
            <a:ext cx="288032" cy="369332"/>
          </a:xfrm>
          <a:prstGeom prst="rect">
            <a:avLst/>
          </a:prstGeom>
          <a:noFill/>
        </p:spPr>
        <p:txBody>
          <a:bodyPr wrap="square" rtlCol="0">
            <a:spAutoFit/>
          </a:bodyPr>
          <a:lstStyle/>
          <a:p>
            <a:r>
              <a:rPr lang="pt-BR" dirty="0">
                <a:solidFill>
                  <a:srgbClr val="FF0000"/>
                </a:solidFill>
              </a:rPr>
              <a:t>V</a:t>
            </a:r>
          </a:p>
        </p:txBody>
      </p:sp>
      <p:sp>
        <p:nvSpPr>
          <p:cNvPr id="5" name="CaixaDeTexto 4">
            <a:extLst>
              <a:ext uri="{FF2B5EF4-FFF2-40B4-BE49-F238E27FC236}">
                <a16:creationId xmlns:a16="http://schemas.microsoft.com/office/drawing/2014/main" id="{C5A07ECD-D360-DDB8-3114-F9D2C534F2D7}"/>
              </a:ext>
            </a:extLst>
          </p:cNvPr>
          <p:cNvSpPr txBox="1"/>
          <p:nvPr/>
        </p:nvSpPr>
        <p:spPr>
          <a:xfrm>
            <a:off x="1248075" y="4093541"/>
            <a:ext cx="288032" cy="369332"/>
          </a:xfrm>
          <a:prstGeom prst="rect">
            <a:avLst/>
          </a:prstGeom>
          <a:noFill/>
        </p:spPr>
        <p:txBody>
          <a:bodyPr wrap="square" rtlCol="0">
            <a:spAutoFit/>
          </a:bodyPr>
          <a:lstStyle/>
          <a:p>
            <a:r>
              <a:rPr lang="pt-BR" dirty="0">
                <a:solidFill>
                  <a:srgbClr val="FF0000"/>
                </a:solidFill>
              </a:rPr>
              <a:t>V</a:t>
            </a:r>
          </a:p>
        </p:txBody>
      </p:sp>
      <p:sp>
        <p:nvSpPr>
          <p:cNvPr id="6" name="CaixaDeTexto 5">
            <a:extLst>
              <a:ext uri="{FF2B5EF4-FFF2-40B4-BE49-F238E27FC236}">
                <a16:creationId xmlns:a16="http://schemas.microsoft.com/office/drawing/2014/main" id="{9303591A-BD84-A842-A89F-06B0E8D31555}"/>
              </a:ext>
            </a:extLst>
          </p:cNvPr>
          <p:cNvSpPr txBox="1"/>
          <p:nvPr/>
        </p:nvSpPr>
        <p:spPr>
          <a:xfrm>
            <a:off x="1261722" y="4904201"/>
            <a:ext cx="288032" cy="369332"/>
          </a:xfrm>
          <a:prstGeom prst="rect">
            <a:avLst/>
          </a:prstGeom>
          <a:noFill/>
        </p:spPr>
        <p:txBody>
          <a:bodyPr wrap="square" rtlCol="0">
            <a:spAutoFit/>
          </a:bodyPr>
          <a:lstStyle/>
          <a:p>
            <a:r>
              <a:rPr lang="pt-BR" dirty="0">
                <a:solidFill>
                  <a:srgbClr val="FF0000"/>
                </a:solidFill>
              </a:rPr>
              <a:t>F</a:t>
            </a:r>
          </a:p>
        </p:txBody>
      </p:sp>
      <p:sp>
        <p:nvSpPr>
          <p:cNvPr id="7" name="CaixaDeTexto 6">
            <a:extLst>
              <a:ext uri="{FF2B5EF4-FFF2-40B4-BE49-F238E27FC236}">
                <a16:creationId xmlns:a16="http://schemas.microsoft.com/office/drawing/2014/main" id="{7E9221C5-6D75-05BD-7C53-F88E7D736371}"/>
              </a:ext>
            </a:extLst>
          </p:cNvPr>
          <p:cNvSpPr txBox="1"/>
          <p:nvPr/>
        </p:nvSpPr>
        <p:spPr>
          <a:xfrm>
            <a:off x="1275370" y="5327281"/>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268791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EFCD4A5-CD1C-FD89-8482-B2489942AE78}"/>
              </a:ext>
            </a:extLst>
          </p:cNvPr>
          <p:cNvSpPr txBox="1"/>
          <p:nvPr/>
        </p:nvSpPr>
        <p:spPr>
          <a:xfrm>
            <a:off x="622945" y="476672"/>
            <a:ext cx="10657184" cy="5669565"/>
          </a:xfrm>
          <a:prstGeom prst="rect">
            <a:avLst/>
          </a:prstGeom>
          <a:noFill/>
        </p:spPr>
        <p:txBody>
          <a:bodyPr wrap="square">
            <a:spAutoFit/>
          </a:bodyPr>
          <a:lstStyle/>
          <a:p>
            <a:pPr algn="just" hangingPunct="0">
              <a:lnSpc>
                <a:spcPct val="115000"/>
              </a:lnSpc>
            </a:pPr>
            <a:r>
              <a:rPr lang="pt-BR" sz="1800" b="1" dirty="0">
                <a:effectLst/>
                <a:latin typeface="Arial" panose="020B0604020202020204" pitchFamily="34" charset="0"/>
                <a:ea typeface="Times New Roman" panose="02020603050405020304" pitchFamily="18" charset="0"/>
              </a:rPr>
              <a:t>Questão 6) (1 ponto) (0,2 cada acerto) </a:t>
            </a:r>
            <a:r>
              <a:rPr lang="pt-BR" sz="1800" dirty="0">
                <a:effectLst/>
                <a:latin typeface="Arial" panose="020B0604020202020204" pitchFamily="34" charset="0"/>
                <a:ea typeface="Times New Roman" panose="02020603050405020304" pitchFamily="18" charset="0"/>
              </a:rPr>
              <a:t>A estrela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está a aproximadamente 720 anos-luz da Terra e a estrela Antares está a aproximadamente 605 anos-luz da Terra. Ambas são supergigantes vermelhas com diâmetros aproximadamente 900 vezes maior do que o do Sol. Antares tem temperatura superficial de 3500 Kelvin e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é 100 Kelvin mais quente do que Antares e brilha mais.</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effectLst/>
                <a:latin typeface="Arial" panose="020B0604020202020204" pitchFamily="34" charset="0"/>
                <a:ea typeface="Times New Roman" panose="02020603050405020304" pitchFamily="18" charset="0"/>
              </a:rPr>
              <a:t>Coloque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(Verdadeiro) ou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(Falso) na frente de cada afirmação abaixo.</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05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r>
              <a:rPr lang="pt-BR" sz="105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effectLst/>
                <a:latin typeface="Arial" panose="020B0604020202020204" pitchFamily="34" charset="0"/>
                <a:ea typeface="Times New Roman" panose="02020603050405020304" pitchFamily="18" charset="0"/>
              </a:rPr>
              <a:t>a) (  ) A luz que chega de Antares saiu dela há 605 anos.</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effectLst/>
                <a:latin typeface="Arial" panose="020B0604020202020204" pitchFamily="34" charset="0"/>
                <a:ea typeface="Times New Roman" panose="02020603050405020304" pitchFamily="18" charset="0"/>
              </a:rPr>
              <a:t>b) (  ) Antares está mais perto da Terra do que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effectLst/>
                <a:latin typeface="Arial" panose="020B0604020202020204" pitchFamily="34" charset="0"/>
                <a:ea typeface="Times New Roman" panose="02020603050405020304" pitchFamily="18" charset="0"/>
              </a:rPr>
              <a:t>c) (  ) O diâmetro da estrela depende da constelação na qual ela está e da sua cor.</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effectLst/>
                <a:latin typeface="Arial" panose="020B0604020202020204" pitchFamily="34" charset="0"/>
                <a:ea typeface="Times New Roman" panose="02020603050405020304" pitchFamily="18" charset="0"/>
              </a:rPr>
              <a:t>d) (  ) Se Antares e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explodirem em supernovas, no mesmo instante, veremos a luz da explosão de Antares antes da luz da explosão de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effectLst/>
                <a:latin typeface="Arial" panose="020B0604020202020204" pitchFamily="34" charset="0"/>
                <a:ea typeface="Times New Roman" panose="02020603050405020304" pitchFamily="18" charset="0"/>
              </a:rPr>
              <a:t>e) (  ) A constelação na qual está Antares está mais perto da Terra do que a constelação na qual está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35AAFC54-699F-C049-D389-78805172B33B}"/>
              </a:ext>
            </a:extLst>
          </p:cNvPr>
          <p:cNvSpPr txBox="1"/>
          <p:nvPr/>
        </p:nvSpPr>
        <p:spPr>
          <a:xfrm>
            <a:off x="1329961" y="3274675"/>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C6B665E8-28EC-48FF-6F31-5A722BAA2982}"/>
              </a:ext>
            </a:extLst>
          </p:cNvPr>
          <p:cNvSpPr txBox="1"/>
          <p:nvPr/>
        </p:nvSpPr>
        <p:spPr>
          <a:xfrm>
            <a:off x="1329961" y="3684108"/>
            <a:ext cx="288032" cy="369332"/>
          </a:xfrm>
          <a:prstGeom prst="rect">
            <a:avLst/>
          </a:prstGeom>
          <a:noFill/>
        </p:spPr>
        <p:txBody>
          <a:bodyPr wrap="square" rtlCol="0">
            <a:spAutoFit/>
          </a:bodyPr>
          <a:lstStyle/>
          <a:p>
            <a:r>
              <a:rPr lang="pt-BR" dirty="0">
                <a:solidFill>
                  <a:srgbClr val="FF0000"/>
                </a:solidFill>
              </a:rPr>
              <a:t>V</a:t>
            </a:r>
          </a:p>
        </p:txBody>
      </p:sp>
      <p:sp>
        <p:nvSpPr>
          <p:cNvPr id="5" name="CaixaDeTexto 4">
            <a:extLst>
              <a:ext uri="{FF2B5EF4-FFF2-40B4-BE49-F238E27FC236}">
                <a16:creationId xmlns:a16="http://schemas.microsoft.com/office/drawing/2014/main" id="{C40170F3-DE89-C7C7-5590-18D5C360E06A}"/>
              </a:ext>
            </a:extLst>
          </p:cNvPr>
          <p:cNvSpPr txBox="1"/>
          <p:nvPr/>
        </p:nvSpPr>
        <p:spPr>
          <a:xfrm>
            <a:off x="1316313" y="4107188"/>
            <a:ext cx="288032" cy="369332"/>
          </a:xfrm>
          <a:prstGeom prst="rect">
            <a:avLst/>
          </a:prstGeom>
          <a:noFill/>
        </p:spPr>
        <p:txBody>
          <a:bodyPr wrap="square" rtlCol="0">
            <a:spAutoFit/>
          </a:bodyPr>
          <a:lstStyle/>
          <a:p>
            <a:r>
              <a:rPr lang="pt-BR" dirty="0">
                <a:solidFill>
                  <a:srgbClr val="FF0000"/>
                </a:solidFill>
              </a:rPr>
              <a:t>V</a:t>
            </a:r>
          </a:p>
        </p:txBody>
      </p:sp>
      <p:sp>
        <p:nvSpPr>
          <p:cNvPr id="6" name="CaixaDeTexto 5">
            <a:extLst>
              <a:ext uri="{FF2B5EF4-FFF2-40B4-BE49-F238E27FC236}">
                <a16:creationId xmlns:a16="http://schemas.microsoft.com/office/drawing/2014/main" id="{A2BEC929-35A3-D635-B77A-B30CF92614B1}"/>
              </a:ext>
            </a:extLst>
          </p:cNvPr>
          <p:cNvSpPr txBox="1"/>
          <p:nvPr/>
        </p:nvSpPr>
        <p:spPr>
          <a:xfrm>
            <a:off x="1357256" y="4481121"/>
            <a:ext cx="288032" cy="369332"/>
          </a:xfrm>
          <a:prstGeom prst="rect">
            <a:avLst/>
          </a:prstGeom>
          <a:noFill/>
        </p:spPr>
        <p:txBody>
          <a:bodyPr wrap="square" rtlCol="0">
            <a:spAutoFit/>
          </a:bodyPr>
          <a:lstStyle/>
          <a:p>
            <a:r>
              <a:rPr lang="pt-BR" dirty="0">
                <a:solidFill>
                  <a:srgbClr val="FF0000"/>
                </a:solidFill>
              </a:rPr>
              <a:t>F</a:t>
            </a:r>
          </a:p>
        </p:txBody>
      </p:sp>
      <p:sp>
        <p:nvSpPr>
          <p:cNvPr id="7" name="CaixaDeTexto 6">
            <a:extLst>
              <a:ext uri="{FF2B5EF4-FFF2-40B4-BE49-F238E27FC236}">
                <a16:creationId xmlns:a16="http://schemas.microsoft.com/office/drawing/2014/main" id="{576AF5A0-FB2F-4D00-0F27-4B61C70FB294}"/>
              </a:ext>
            </a:extLst>
          </p:cNvPr>
          <p:cNvSpPr txBox="1"/>
          <p:nvPr/>
        </p:nvSpPr>
        <p:spPr>
          <a:xfrm>
            <a:off x="1370905" y="5327282"/>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208704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24123A6C-DFFD-6E74-801D-C0FEF9CF5389}"/>
              </a:ext>
            </a:extLst>
          </p:cNvPr>
          <p:cNvSpPr txBox="1"/>
          <p:nvPr/>
        </p:nvSpPr>
        <p:spPr>
          <a:xfrm>
            <a:off x="953245" y="2096731"/>
            <a:ext cx="10065666" cy="2893100"/>
          </a:xfrm>
          <a:prstGeom prst="rect">
            <a:avLst/>
          </a:prstGeom>
          <a:noFill/>
        </p:spPr>
        <p:txBody>
          <a:bodyPr wrap="square">
            <a:spAutoFit/>
          </a:bodyPr>
          <a:lstStyle/>
          <a:p>
            <a:pPr algn="l"/>
            <a:endParaRPr lang="pt-BR" sz="2000" b="0" i="0" u="none" strike="noStrike" baseline="0" dirty="0">
              <a:latin typeface="Arial" panose="020B0604020202020204" pitchFamily="34" charset="0"/>
            </a:endParaRPr>
          </a:p>
          <a:p>
            <a:pPr marL="342900" indent="-342900">
              <a:buAutoNum type="alphaLcParenR"/>
            </a:pPr>
            <a:r>
              <a:rPr lang="pt-BR" sz="1800" b="0" i="0" u="none" strike="noStrike" baseline="0" dirty="0">
                <a:latin typeface="Arial" panose="020B0604020202020204" pitchFamily="34" charset="0"/>
              </a:rPr>
              <a:t>(  ) O Sol é o astro mais brilhante do Sistema Solar. </a:t>
            </a:r>
          </a:p>
          <a:p>
            <a:pPr marL="342900" indent="-342900">
              <a:buAutoNum type="alphaLcParenR"/>
            </a:pPr>
            <a:endParaRPr lang="pt-BR" sz="1800" b="0" i="0" u="none" strike="noStrike" baseline="0" dirty="0">
              <a:latin typeface="Arial" panose="020B0604020202020204" pitchFamily="34" charset="0"/>
            </a:endParaRPr>
          </a:p>
          <a:p>
            <a:r>
              <a:rPr lang="pt-BR" sz="1800" b="0" i="0" u="none" strike="noStrike" baseline="0" dirty="0">
                <a:latin typeface="Arial" panose="020B0604020202020204" pitchFamily="34" charset="0"/>
              </a:rPr>
              <a:t>b)  (  ) A Lua Cheia, quando visível, é o segundo astro mais brilhante do céu. </a:t>
            </a:r>
          </a:p>
          <a:p>
            <a:endParaRPr lang="pt-BR" sz="1800" b="0" i="0" u="none" strike="noStrike" baseline="0" dirty="0">
              <a:latin typeface="Arial" panose="020B0604020202020204" pitchFamily="34" charset="0"/>
            </a:endParaRPr>
          </a:p>
          <a:p>
            <a:r>
              <a:rPr lang="pt-BR" sz="1800" b="0" i="0" u="none" strike="noStrike" baseline="0" dirty="0">
                <a:latin typeface="Arial" panose="020B0604020202020204" pitchFamily="34" charset="0"/>
              </a:rPr>
              <a:t>c)  (  ) A Lua Quarto Crescente, quando visível, é o segundo astro mais brilhante do céu.</a:t>
            </a:r>
          </a:p>
          <a:p>
            <a:r>
              <a:rPr lang="pt-BR" sz="1800" b="0" i="0" u="none" strike="noStrike" baseline="0" dirty="0">
                <a:latin typeface="Arial" panose="020B0604020202020204" pitchFamily="34" charset="0"/>
              </a:rPr>
              <a:t> </a:t>
            </a:r>
          </a:p>
          <a:p>
            <a:r>
              <a:rPr lang="pt-BR" sz="1800" b="0" i="0" u="none" strike="noStrike" baseline="0" dirty="0">
                <a:latin typeface="Arial" panose="020B0604020202020204" pitchFamily="34" charset="0"/>
              </a:rPr>
              <a:t>d)  (  ) O Sol visto da Terra ou de Marte tem o mesmo brilho. </a:t>
            </a:r>
          </a:p>
          <a:p>
            <a:endParaRPr lang="pt-BR" sz="1800" b="0" i="0" u="none" strike="noStrike" baseline="0" dirty="0">
              <a:latin typeface="Arial" panose="020B0604020202020204" pitchFamily="34" charset="0"/>
            </a:endParaRPr>
          </a:p>
          <a:p>
            <a:r>
              <a:rPr lang="pt-BR" sz="1800" b="0" i="0" u="none" strike="noStrike" baseline="0" dirty="0">
                <a:latin typeface="Arial" panose="020B0604020202020204" pitchFamily="34" charset="0"/>
              </a:rPr>
              <a:t>e)  (  ) O Sol é o astro mais brilhante do céu porque é a maior estrela do Universo. </a:t>
            </a:r>
            <a:endParaRPr lang="pt-BR" dirty="0"/>
          </a:p>
        </p:txBody>
      </p:sp>
      <p:sp>
        <p:nvSpPr>
          <p:cNvPr id="3" name="CaixaDeTexto 2">
            <a:extLst>
              <a:ext uri="{FF2B5EF4-FFF2-40B4-BE49-F238E27FC236}">
                <a16:creationId xmlns:a16="http://schemas.microsoft.com/office/drawing/2014/main" id="{885FDD6D-CDD4-C588-301C-A76570299D2A}"/>
              </a:ext>
            </a:extLst>
          </p:cNvPr>
          <p:cNvSpPr txBox="1"/>
          <p:nvPr/>
        </p:nvSpPr>
        <p:spPr>
          <a:xfrm>
            <a:off x="550937" y="548680"/>
            <a:ext cx="10369152" cy="1837426"/>
          </a:xfrm>
          <a:prstGeom prst="rect">
            <a:avLst/>
          </a:prstGeom>
          <a:noFill/>
        </p:spPr>
        <p:txBody>
          <a:bodyPr wrap="square">
            <a:spAutoFit/>
          </a:bodyPr>
          <a:lstStyle/>
          <a:p>
            <a:pPr algn="just" hangingPunct="0"/>
            <a:r>
              <a:rPr lang="pt-BR" sz="1800" b="1" dirty="0">
                <a:solidFill>
                  <a:srgbClr val="000000"/>
                </a:solidFill>
                <a:effectLst/>
                <a:latin typeface="Arial" panose="020B0604020202020204" pitchFamily="34" charset="0"/>
                <a:ea typeface="Times New Roman" panose="02020603050405020304" pitchFamily="18" charset="0"/>
              </a:rPr>
              <a:t>Questão 7) (1 ponto)</a:t>
            </a:r>
            <a:r>
              <a:rPr lang="pt-BR" sz="1800" b="1" i="1" dirty="0">
                <a:solidFill>
                  <a:srgbClr val="000000"/>
                </a:solidFill>
                <a:effectLst/>
                <a:latin typeface="Times New Roman" panose="02020603050405020304" pitchFamily="18" charset="0"/>
                <a:ea typeface="Times New Roman" panose="02020603050405020304" pitchFamily="18" charset="0"/>
              </a:rPr>
              <a:t> </a:t>
            </a:r>
            <a:r>
              <a:rPr lang="pt-BR" sz="1800" b="1" dirty="0">
                <a:solidFill>
                  <a:srgbClr val="000000"/>
                </a:solidFill>
                <a:effectLst/>
                <a:latin typeface="Arial" panose="020B0604020202020204" pitchFamily="34" charset="0"/>
                <a:ea typeface="Times New Roman" panose="02020603050405020304" pitchFamily="18" charset="0"/>
              </a:rPr>
              <a:t>(0,2 cada acerto) </a:t>
            </a:r>
            <a:r>
              <a:rPr lang="pt-BR" sz="1800" dirty="0">
                <a:effectLst/>
                <a:latin typeface="Arial" panose="020B0604020202020204" pitchFamily="34" charset="0"/>
                <a:ea typeface="Times New Roman" panose="02020603050405020304" pitchFamily="18" charset="0"/>
              </a:rPr>
              <a:t>O Sol é o único astro do Sistema Solar que tem luz própria. Todos os demais refletem a luz dele.</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effectLst/>
                <a:latin typeface="Arial" panose="020B0604020202020204" pitchFamily="34" charset="0"/>
                <a:ea typeface="Times New Roman" panose="02020603050405020304" pitchFamily="18" charset="0"/>
              </a:rPr>
              <a:t>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(Verdadeiro) nas afirmações abaixo.</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251C9603-12D0-D562-7F10-5ED421C9FEE8}"/>
              </a:ext>
            </a:extLst>
          </p:cNvPr>
          <p:cNvSpPr txBox="1"/>
          <p:nvPr/>
        </p:nvSpPr>
        <p:spPr>
          <a:xfrm>
            <a:off x="1347614" y="2974036"/>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D8841590-F01A-3ECE-C48A-C7DEDECB6D4D}"/>
              </a:ext>
            </a:extLst>
          </p:cNvPr>
          <p:cNvSpPr txBox="1"/>
          <p:nvPr/>
        </p:nvSpPr>
        <p:spPr>
          <a:xfrm>
            <a:off x="1370520" y="2427871"/>
            <a:ext cx="288032" cy="369332"/>
          </a:xfrm>
          <a:prstGeom prst="rect">
            <a:avLst/>
          </a:prstGeom>
          <a:noFill/>
        </p:spPr>
        <p:txBody>
          <a:bodyPr wrap="square" rtlCol="0">
            <a:spAutoFit/>
          </a:bodyPr>
          <a:lstStyle/>
          <a:p>
            <a:r>
              <a:rPr lang="pt-BR" dirty="0">
                <a:solidFill>
                  <a:srgbClr val="FF0000"/>
                </a:solidFill>
              </a:rPr>
              <a:t>V</a:t>
            </a:r>
          </a:p>
        </p:txBody>
      </p:sp>
      <p:sp>
        <p:nvSpPr>
          <p:cNvPr id="5" name="CaixaDeTexto 4">
            <a:extLst>
              <a:ext uri="{FF2B5EF4-FFF2-40B4-BE49-F238E27FC236}">
                <a16:creationId xmlns:a16="http://schemas.microsoft.com/office/drawing/2014/main" id="{F9AEDA69-261C-B249-8C4E-1D789F51FE9B}"/>
              </a:ext>
            </a:extLst>
          </p:cNvPr>
          <p:cNvSpPr txBox="1"/>
          <p:nvPr/>
        </p:nvSpPr>
        <p:spPr>
          <a:xfrm>
            <a:off x="1352494" y="3511578"/>
            <a:ext cx="288032" cy="369332"/>
          </a:xfrm>
          <a:prstGeom prst="rect">
            <a:avLst/>
          </a:prstGeom>
          <a:noFill/>
        </p:spPr>
        <p:txBody>
          <a:bodyPr wrap="square" rtlCol="0">
            <a:spAutoFit/>
          </a:bodyPr>
          <a:lstStyle/>
          <a:p>
            <a:r>
              <a:rPr lang="pt-BR" dirty="0">
                <a:solidFill>
                  <a:srgbClr val="FF0000"/>
                </a:solidFill>
              </a:rPr>
              <a:t>V</a:t>
            </a:r>
          </a:p>
        </p:txBody>
      </p:sp>
      <p:sp>
        <p:nvSpPr>
          <p:cNvPr id="6" name="CaixaDeTexto 5">
            <a:extLst>
              <a:ext uri="{FF2B5EF4-FFF2-40B4-BE49-F238E27FC236}">
                <a16:creationId xmlns:a16="http://schemas.microsoft.com/office/drawing/2014/main" id="{1B6FBC38-6A4A-163F-F915-9B96D2EBB6B2}"/>
              </a:ext>
            </a:extLst>
          </p:cNvPr>
          <p:cNvSpPr txBox="1"/>
          <p:nvPr/>
        </p:nvSpPr>
        <p:spPr>
          <a:xfrm>
            <a:off x="1361902" y="4035696"/>
            <a:ext cx="288032" cy="369332"/>
          </a:xfrm>
          <a:prstGeom prst="rect">
            <a:avLst/>
          </a:prstGeom>
          <a:noFill/>
        </p:spPr>
        <p:txBody>
          <a:bodyPr wrap="square" rtlCol="0">
            <a:spAutoFit/>
          </a:bodyPr>
          <a:lstStyle/>
          <a:p>
            <a:r>
              <a:rPr lang="pt-BR" dirty="0">
                <a:solidFill>
                  <a:srgbClr val="FF0000"/>
                </a:solidFill>
              </a:rPr>
              <a:t>F</a:t>
            </a:r>
          </a:p>
        </p:txBody>
      </p:sp>
      <p:sp>
        <p:nvSpPr>
          <p:cNvPr id="7" name="CaixaDeTexto 6">
            <a:extLst>
              <a:ext uri="{FF2B5EF4-FFF2-40B4-BE49-F238E27FC236}">
                <a16:creationId xmlns:a16="http://schemas.microsoft.com/office/drawing/2014/main" id="{CFAA8EF3-7DAC-C0C7-32AC-B4B3C5D9B0E5}"/>
              </a:ext>
            </a:extLst>
          </p:cNvPr>
          <p:cNvSpPr txBox="1"/>
          <p:nvPr/>
        </p:nvSpPr>
        <p:spPr>
          <a:xfrm>
            <a:off x="1372766" y="4574124"/>
            <a:ext cx="288032" cy="369332"/>
          </a:xfrm>
          <a:prstGeom prst="rect">
            <a:avLst/>
          </a:prstGeom>
          <a:noFill/>
        </p:spPr>
        <p:txBody>
          <a:bodyPr wrap="square" rtlCol="0">
            <a:spAutoFit/>
          </a:bodyPr>
          <a:lstStyle/>
          <a:p>
            <a:r>
              <a:rPr lang="pt-BR" dirty="0">
                <a:solidFill>
                  <a:srgbClr val="FF0000"/>
                </a:solidFill>
              </a:rPr>
              <a:t>F</a:t>
            </a:r>
          </a:p>
        </p:txBody>
      </p:sp>
    </p:spTree>
    <p:extLst>
      <p:ext uri="{BB962C8B-B14F-4D97-AF65-F5344CB8AC3E}">
        <p14:creationId xmlns:p14="http://schemas.microsoft.com/office/powerpoint/2010/main" val="417149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7E4C626-7939-3503-DFD1-8EE46050E066}"/>
              </a:ext>
            </a:extLst>
          </p:cNvPr>
          <p:cNvSpPr txBox="1"/>
          <p:nvPr/>
        </p:nvSpPr>
        <p:spPr>
          <a:xfrm>
            <a:off x="622945" y="548680"/>
            <a:ext cx="10081119" cy="4238083"/>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Questão 8 ) (1 ponto)</a:t>
            </a:r>
            <a:r>
              <a:rPr lang="pt-BR" sz="1800" b="1" i="1" dirty="0">
                <a:effectLst/>
                <a:latin typeface="Times New Roman" panose="02020603050405020304" pitchFamily="18" charset="0"/>
                <a:ea typeface="Times New Roman" panose="02020603050405020304" pitchFamily="18" charset="0"/>
              </a:rPr>
              <a:t> </a:t>
            </a:r>
            <a:r>
              <a:rPr lang="pt-BR" sz="1800" b="1" dirty="0">
                <a:effectLst/>
                <a:latin typeface="Arial" panose="020B0604020202020204" pitchFamily="34" charset="0"/>
                <a:ea typeface="Times New Roman" panose="02020603050405020304" pitchFamily="18" charset="0"/>
              </a:rPr>
              <a:t>(0,2 cada acerto)  </a:t>
            </a:r>
            <a:r>
              <a:rPr lang="pt-BR" sz="1800" dirty="0">
                <a:effectLst/>
                <a:latin typeface="Arial" panose="020B0604020202020204" pitchFamily="34" charset="0"/>
                <a:ea typeface="Times New Roman" panose="02020603050405020304" pitchFamily="18" charset="0"/>
              </a:rPr>
              <a:t>O Sol é o único astro do Sistema Solar que tem luz própria. Todos os demais, como Lua, cometas, planetas, asteroides, satélites naturais ou artificiais apenas refletem a luz dele.</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dirty="0">
                <a:effectLst/>
                <a:latin typeface="Arial" panose="020B0604020202020204" pitchFamily="34" charset="0"/>
                <a:ea typeface="Times New Roman" panose="02020603050405020304" pitchFamily="18" charset="0"/>
              </a:rPr>
              <a:t>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(Verdadeiro) nas afirmações abaixo.</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a) (  ) O Sol é o astro mais brilhante do Sistema Solar.</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b) (  ) A Lua Cheia quando num eclipse lunar total brilha menos do que a Lua Quarto Minguante.</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c) (  ) A Lua Nova reflete a luz do Sol, mas não vemos esta reflexão.</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d) (  ) A Lua Cheia ao nascer é maior do que quando se põe.</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e) (  ) O Sol visto da Terra ou de Saturno tem o mesmo brilho.</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623454BB-2ECE-3489-2FE2-94C5BCEB86D5}"/>
              </a:ext>
            </a:extLst>
          </p:cNvPr>
          <p:cNvSpPr txBox="1"/>
          <p:nvPr/>
        </p:nvSpPr>
        <p:spPr>
          <a:xfrm>
            <a:off x="975119" y="2988073"/>
            <a:ext cx="288032" cy="369332"/>
          </a:xfrm>
          <a:prstGeom prst="rect">
            <a:avLst/>
          </a:prstGeom>
          <a:noFill/>
        </p:spPr>
        <p:txBody>
          <a:bodyPr wrap="square" rtlCol="0">
            <a:spAutoFit/>
          </a:bodyPr>
          <a:lstStyle/>
          <a:p>
            <a:r>
              <a:rPr lang="pt-BR" dirty="0">
                <a:solidFill>
                  <a:srgbClr val="FF0000"/>
                </a:solidFill>
              </a:rPr>
              <a:t>V</a:t>
            </a:r>
          </a:p>
        </p:txBody>
      </p:sp>
      <p:sp>
        <p:nvSpPr>
          <p:cNvPr id="4" name="CaixaDeTexto 3">
            <a:extLst>
              <a:ext uri="{FF2B5EF4-FFF2-40B4-BE49-F238E27FC236}">
                <a16:creationId xmlns:a16="http://schemas.microsoft.com/office/drawing/2014/main" id="{7F897E65-D1BE-4041-C9FA-8849AD52E45F}"/>
              </a:ext>
            </a:extLst>
          </p:cNvPr>
          <p:cNvSpPr txBox="1"/>
          <p:nvPr/>
        </p:nvSpPr>
        <p:spPr>
          <a:xfrm>
            <a:off x="961471" y="3370210"/>
            <a:ext cx="288032" cy="369332"/>
          </a:xfrm>
          <a:prstGeom prst="rect">
            <a:avLst/>
          </a:prstGeom>
          <a:noFill/>
        </p:spPr>
        <p:txBody>
          <a:bodyPr wrap="square" rtlCol="0">
            <a:spAutoFit/>
          </a:bodyPr>
          <a:lstStyle/>
          <a:p>
            <a:r>
              <a:rPr lang="pt-BR" dirty="0">
                <a:solidFill>
                  <a:srgbClr val="FF0000"/>
                </a:solidFill>
              </a:rPr>
              <a:t>V</a:t>
            </a:r>
          </a:p>
        </p:txBody>
      </p:sp>
      <p:sp>
        <p:nvSpPr>
          <p:cNvPr id="5" name="CaixaDeTexto 4">
            <a:extLst>
              <a:ext uri="{FF2B5EF4-FFF2-40B4-BE49-F238E27FC236}">
                <a16:creationId xmlns:a16="http://schemas.microsoft.com/office/drawing/2014/main" id="{41CB3664-2139-2D4F-FD57-5EF9BB07AF68}"/>
              </a:ext>
            </a:extLst>
          </p:cNvPr>
          <p:cNvSpPr txBox="1"/>
          <p:nvPr/>
        </p:nvSpPr>
        <p:spPr>
          <a:xfrm>
            <a:off x="947824" y="3711404"/>
            <a:ext cx="288032" cy="369332"/>
          </a:xfrm>
          <a:prstGeom prst="rect">
            <a:avLst/>
          </a:prstGeom>
          <a:noFill/>
        </p:spPr>
        <p:txBody>
          <a:bodyPr wrap="square" rtlCol="0">
            <a:spAutoFit/>
          </a:bodyPr>
          <a:lstStyle/>
          <a:p>
            <a:r>
              <a:rPr lang="pt-BR" dirty="0">
                <a:solidFill>
                  <a:srgbClr val="FF0000"/>
                </a:solidFill>
              </a:rPr>
              <a:t>V</a:t>
            </a:r>
          </a:p>
        </p:txBody>
      </p:sp>
      <p:sp>
        <p:nvSpPr>
          <p:cNvPr id="6" name="CaixaDeTexto 5">
            <a:extLst>
              <a:ext uri="{FF2B5EF4-FFF2-40B4-BE49-F238E27FC236}">
                <a16:creationId xmlns:a16="http://schemas.microsoft.com/office/drawing/2014/main" id="{2562185B-6594-4FEA-7695-B61EA0628CFC}"/>
              </a:ext>
            </a:extLst>
          </p:cNvPr>
          <p:cNvSpPr txBox="1"/>
          <p:nvPr/>
        </p:nvSpPr>
        <p:spPr>
          <a:xfrm>
            <a:off x="988767" y="4030744"/>
            <a:ext cx="288032" cy="369332"/>
          </a:xfrm>
          <a:prstGeom prst="rect">
            <a:avLst/>
          </a:prstGeom>
          <a:noFill/>
        </p:spPr>
        <p:txBody>
          <a:bodyPr wrap="square" rtlCol="0">
            <a:spAutoFit/>
          </a:bodyPr>
          <a:lstStyle/>
          <a:p>
            <a:r>
              <a:rPr lang="pt-BR" dirty="0">
                <a:solidFill>
                  <a:srgbClr val="FF0000"/>
                </a:solidFill>
              </a:rPr>
              <a:t>F</a:t>
            </a:r>
          </a:p>
        </p:txBody>
      </p:sp>
      <p:sp>
        <p:nvSpPr>
          <p:cNvPr id="7" name="CaixaDeTexto 6">
            <a:extLst>
              <a:ext uri="{FF2B5EF4-FFF2-40B4-BE49-F238E27FC236}">
                <a16:creationId xmlns:a16="http://schemas.microsoft.com/office/drawing/2014/main" id="{4E42FE3B-6FA0-FF54-B59B-27D963012AC1}"/>
              </a:ext>
            </a:extLst>
          </p:cNvPr>
          <p:cNvSpPr txBox="1"/>
          <p:nvPr/>
        </p:nvSpPr>
        <p:spPr>
          <a:xfrm>
            <a:off x="988767" y="4399234"/>
            <a:ext cx="288032" cy="369332"/>
          </a:xfrm>
          <a:prstGeom prst="rect">
            <a:avLst/>
          </a:prstGeom>
          <a:noFill/>
        </p:spPr>
        <p:txBody>
          <a:bodyPr wrap="square" rtlCol="0">
            <a:spAutoFit/>
          </a:bodyPr>
          <a:lstStyle/>
          <a:p>
            <a:r>
              <a:rPr lang="pt-BR" dirty="0">
                <a:solidFill>
                  <a:srgbClr val="FF0000"/>
                </a:solidFill>
              </a:rPr>
              <a:t>F                               </a:t>
            </a:r>
          </a:p>
        </p:txBody>
      </p:sp>
    </p:spTree>
    <p:extLst>
      <p:ext uri="{BB962C8B-B14F-4D97-AF65-F5344CB8AC3E}">
        <p14:creationId xmlns:p14="http://schemas.microsoft.com/office/powerpoint/2010/main" val="5827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7971</Words>
  <Application>Microsoft Office PowerPoint</Application>
  <PresentationFormat>Personalizar</PresentationFormat>
  <Paragraphs>537</Paragraphs>
  <Slides>50</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50</vt:i4>
      </vt:variant>
    </vt:vector>
  </HeadingPairs>
  <TitlesOfParts>
    <vt:vector size="56" baseType="lpstr">
      <vt:lpstr>Arial</vt:lpstr>
      <vt:lpstr>Calibri</vt:lpstr>
      <vt:lpstr>Cambria Math</vt:lpstr>
      <vt:lpstr>Liberation Serif</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OBA</dc:creator>
  <cp:lastModifiedBy>Luísa Ferreira</cp:lastModifiedBy>
  <cp:revision>38</cp:revision>
  <dcterms:created xsi:type="dcterms:W3CDTF">2020-08-01T16:25:14Z</dcterms:created>
  <dcterms:modified xsi:type="dcterms:W3CDTF">2024-05-09T14:16:50Z</dcterms:modified>
</cp:coreProperties>
</file>