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4" r:id="rId18"/>
    <p:sldId id="321" r:id="rId19"/>
    <p:sldId id="322" r:id="rId20"/>
    <p:sldId id="323" r:id="rId21"/>
    <p:sldId id="289" r:id="rId22"/>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E6E6D-230D-4CB0-9B66-7DB252811198}" v="133" dt="2025-02-20T18:12:34.28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71" d="100"/>
          <a:sy n="71" d="100"/>
        </p:scale>
        <p:origin x="1118" y="283"/>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ísa Ferreira" userId="dad567e2eb153e2a" providerId="LiveId" clId="{8BC412E3-041C-44E5-9F66-17035322BC67}"/>
    <pc:docChg chg="custSel addSld delSld modSld">
      <pc:chgData name="Luísa Ferreira" userId="dad567e2eb153e2a" providerId="LiveId" clId="{8BC412E3-041C-44E5-9F66-17035322BC67}" dt="2025-02-19T14:31:56.788" v="180" actId="47"/>
      <pc:docMkLst>
        <pc:docMk/>
      </pc:docMkLst>
      <pc:sldChg chg="modSp">
        <pc:chgData name="Luísa Ferreira" userId="dad567e2eb153e2a" providerId="LiveId" clId="{8BC412E3-041C-44E5-9F66-17035322BC67}" dt="2025-02-19T14:18:42.705" v="69" actId="20577"/>
        <pc:sldMkLst>
          <pc:docMk/>
          <pc:sldMk cId="1147860941" sldId="269"/>
        </pc:sldMkLst>
        <pc:spChg chg="mod">
          <ac:chgData name="Luísa Ferreira" userId="dad567e2eb153e2a" providerId="LiveId" clId="{8BC412E3-041C-44E5-9F66-17035322BC67}" dt="2025-02-19T14:18:42.705" v="69" actId="20577"/>
          <ac:spMkLst>
            <pc:docMk/>
            <pc:sldMk cId="1147860941" sldId="269"/>
            <ac:spMk id="6" creationId="{00000000-0000-0000-0000-000000000000}"/>
          </ac:spMkLst>
        </pc:spChg>
      </pc:sldChg>
      <pc:sldChg chg="del">
        <pc:chgData name="Luísa Ferreira" userId="dad567e2eb153e2a" providerId="LiveId" clId="{8BC412E3-041C-44E5-9F66-17035322BC67}" dt="2025-02-19T14:07:30.418" v="2" actId="47"/>
        <pc:sldMkLst>
          <pc:docMk/>
          <pc:sldMk cId="520773301" sldId="291"/>
        </pc:sldMkLst>
      </pc:sldChg>
      <pc:sldChg chg="del">
        <pc:chgData name="Luísa Ferreira" userId="dad567e2eb153e2a" providerId="LiveId" clId="{8BC412E3-041C-44E5-9F66-17035322BC67}" dt="2025-02-19T14:07:30.996" v="3" actId="47"/>
        <pc:sldMkLst>
          <pc:docMk/>
          <pc:sldMk cId="926917511" sldId="292"/>
        </pc:sldMkLst>
      </pc:sldChg>
      <pc:sldChg chg="del">
        <pc:chgData name="Luísa Ferreira" userId="dad567e2eb153e2a" providerId="LiveId" clId="{8BC412E3-041C-44E5-9F66-17035322BC67}" dt="2025-02-19T14:07:31.402" v="4" actId="47"/>
        <pc:sldMkLst>
          <pc:docMk/>
          <pc:sldMk cId="1043275548" sldId="293"/>
        </pc:sldMkLst>
      </pc:sldChg>
      <pc:sldChg chg="del">
        <pc:chgData name="Luísa Ferreira" userId="dad567e2eb153e2a" providerId="LiveId" clId="{8BC412E3-041C-44E5-9F66-17035322BC67}" dt="2025-02-19T14:07:31.730" v="5" actId="47"/>
        <pc:sldMkLst>
          <pc:docMk/>
          <pc:sldMk cId="3500405379" sldId="294"/>
        </pc:sldMkLst>
      </pc:sldChg>
      <pc:sldChg chg="del">
        <pc:chgData name="Luísa Ferreira" userId="dad567e2eb153e2a" providerId="LiveId" clId="{8BC412E3-041C-44E5-9F66-17035322BC67}" dt="2025-02-19T14:07:32.027" v="6" actId="47"/>
        <pc:sldMkLst>
          <pc:docMk/>
          <pc:sldMk cId="3916204762" sldId="295"/>
        </pc:sldMkLst>
      </pc:sldChg>
      <pc:sldChg chg="del">
        <pc:chgData name="Luísa Ferreira" userId="dad567e2eb153e2a" providerId="LiveId" clId="{8BC412E3-041C-44E5-9F66-17035322BC67}" dt="2025-02-19T14:07:32.386" v="7" actId="47"/>
        <pc:sldMkLst>
          <pc:docMk/>
          <pc:sldMk cId="2961808165" sldId="296"/>
        </pc:sldMkLst>
      </pc:sldChg>
      <pc:sldChg chg="del">
        <pc:chgData name="Luísa Ferreira" userId="dad567e2eb153e2a" providerId="LiveId" clId="{8BC412E3-041C-44E5-9F66-17035322BC67}" dt="2025-02-19T14:07:32.746" v="8" actId="47"/>
        <pc:sldMkLst>
          <pc:docMk/>
          <pc:sldMk cId="2426972141" sldId="297"/>
        </pc:sldMkLst>
      </pc:sldChg>
      <pc:sldChg chg="del">
        <pc:chgData name="Luísa Ferreira" userId="dad567e2eb153e2a" providerId="LiveId" clId="{8BC412E3-041C-44E5-9F66-17035322BC67}" dt="2025-02-19T14:07:33.105" v="9" actId="47"/>
        <pc:sldMkLst>
          <pc:docMk/>
          <pc:sldMk cId="1438759955" sldId="298"/>
        </pc:sldMkLst>
      </pc:sldChg>
      <pc:sldChg chg="del">
        <pc:chgData name="Luísa Ferreira" userId="dad567e2eb153e2a" providerId="LiveId" clId="{8BC412E3-041C-44E5-9F66-17035322BC67}" dt="2025-02-19T14:07:33.761" v="10" actId="47"/>
        <pc:sldMkLst>
          <pc:docMk/>
          <pc:sldMk cId="1038157160" sldId="299"/>
        </pc:sldMkLst>
      </pc:sldChg>
      <pc:sldChg chg="del">
        <pc:chgData name="Luísa Ferreira" userId="dad567e2eb153e2a" providerId="LiveId" clId="{8BC412E3-041C-44E5-9F66-17035322BC67}" dt="2025-02-19T14:07:35.182" v="13" actId="47"/>
        <pc:sldMkLst>
          <pc:docMk/>
          <pc:sldMk cId="1224382869" sldId="300"/>
        </pc:sldMkLst>
      </pc:sldChg>
      <pc:sldChg chg="del">
        <pc:chgData name="Luísa Ferreira" userId="dad567e2eb153e2a" providerId="LiveId" clId="{8BC412E3-041C-44E5-9F66-17035322BC67}" dt="2025-02-19T14:07:35.526" v="14" actId="47"/>
        <pc:sldMkLst>
          <pc:docMk/>
          <pc:sldMk cId="2552228395" sldId="301"/>
        </pc:sldMkLst>
      </pc:sldChg>
      <pc:sldChg chg="del">
        <pc:chgData name="Luísa Ferreira" userId="dad567e2eb153e2a" providerId="LiveId" clId="{8BC412E3-041C-44E5-9F66-17035322BC67}" dt="2025-02-19T14:07:35.870" v="15" actId="47"/>
        <pc:sldMkLst>
          <pc:docMk/>
          <pc:sldMk cId="902564853" sldId="302"/>
        </pc:sldMkLst>
      </pc:sldChg>
      <pc:sldChg chg="del">
        <pc:chgData name="Luísa Ferreira" userId="dad567e2eb153e2a" providerId="LiveId" clId="{8BC412E3-041C-44E5-9F66-17035322BC67}" dt="2025-02-19T14:07:34.245" v="11" actId="47"/>
        <pc:sldMkLst>
          <pc:docMk/>
          <pc:sldMk cId="1487734241" sldId="303"/>
        </pc:sldMkLst>
      </pc:sldChg>
      <pc:sldChg chg="del">
        <pc:chgData name="Luísa Ferreira" userId="dad567e2eb153e2a" providerId="LiveId" clId="{8BC412E3-041C-44E5-9F66-17035322BC67}" dt="2025-02-19T14:07:34.558" v="12" actId="47"/>
        <pc:sldMkLst>
          <pc:docMk/>
          <pc:sldMk cId="3852471077" sldId="304"/>
        </pc:sldMkLst>
      </pc:sldChg>
      <pc:sldChg chg="addSp delSp mod">
        <pc:chgData name="Luísa Ferreira" userId="dad567e2eb153e2a" providerId="LiveId" clId="{8BC412E3-041C-44E5-9F66-17035322BC67}" dt="2025-02-19T14:19:24.005" v="101" actId="22"/>
        <pc:sldMkLst>
          <pc:docMk/>
          <pc:sldMk cId="1180040199" sldId="305"/>
        </pc:sldMkLst>
        <pc:spChg chg="add">
          <ac:chgData name="Luísa Ferreira" userId="dad567e2eb153e2a" providerId="LiveId" clId="{8BC412E3-041C-44E5-9F66-17035322BC67}" dt="2025-02-19T14:19:24.005" v="101" actId="22"/>
          <ac:spMkLst>
            <pc:docMk/>
            <pc:sldMk cId="1180040199" sldId="305"/>
            <ac:spMk id="3" creationId="{1FE2C60E-5576-C5BF-CEE6-2CA48C5D82E6}"/>
          </ac:spMkLst>
        </pc:spChg>
        <pc:spChg chg="del">
          <ac:chgData name="Luísa Ferreira" userId="dad567e2eb153e2a" providerId="LiveId" clId="{8BC412E3-041C-44E5-9F66-17035322BC67}" dt="2025-02-19T14:07:43.542" v="16" actId="478"/>
          <ac:spMkLst>
            <pc:docMk/>
            <pc:sldMk cId="1180040199" sldId="305"/>
            <ac:spMk id="3" creationId="{6B631CCB-1E71-5180-C4F5-967E19B5E73A}"/>
          </ac:spMkLst>
        </pc:spChg>
        <pc:spChg chg="add del">
          <ac:chgData name="Luísa Ferreira" userId="dad567e2eb153e2a" providerId="LiveId" clId="{8BC412E3-041C-44E5-9F66-17035322BC67}" dt="2025-02-19T14:18:50.635" v="70" actId="478"/>
          <ac:spMkLst>
            <pc:docMk/>
            <pc:sldMk cId="1180040199" sldId="305"/>
            <ac:spMk id="4" creationId="{5F074F62-6887-EB34-00E5-1AB3A5758909}"/>
          </ac:spMkLst>
        </pc:spChg>
      </pc:sldChg>
      <pc:sldChg chg="addSp add del mod">
        <pc:chgData name="Luísa Ferreira" userId="dad567e2eb153e2a" providerId="LiveId" clId="{8BC412E3-041C-44E5-9F66-17035322BC67}" dt="2025-02-19T14:18:52.447" v="71" actId="47"/>
        <pc:sldMkLst>
          <pc:docMk/>
          <pc:sldMk cId="541814167" sldId="306"/>
        </pc:sldMkLst>
        <pc:spChg chg="add">
          <ac:chgData name="Luísa Ferreira" userId="dad567e2eb153e2a" providerId="LiveId" clId="{8BC412E3-041C-44E5-9F66-17035322BC67}" dt="2025-02-19T14:08:44.170" v="33" actId="22"/>
          <ac:spMkLst>
            <pc:docMk/>
            <pc:sldMk cId="541814167" sldId="306"/>
            <ac:spMk id="3" creationId="{B05BF9BF-CA4E-B55A-69AD-67D7148047A6}"/>
          </ac:spMkLst>
        </pc:spChg>
      </pc:sldChg>
      <pc:sldChg chg="addSp modSp add mod">
        <pc:chgData name="Luísa Ferreira" userId="dad567e2eb153e2a" providerId="LiveId" clId="{8BC412E3-041C-44E5-9F66-17035322BC67}" dt="2025-02-19T14:19:54.504" v="104" actId="1076"/>
        <pc:sldMkLst>
          <pc:docMk/>
          <pc:sldMk cId="3028114069" sldId="306"/>
        </pc:sldMkLst>
        <pc:spChg chg="add mod">
          <ac:chgData name="Luísa Ferreira" userId="dad567e2eb153e2a" providerId="LiveId" clId="{8BC412E3-041C-44E5-9F66-17035322BC67}" dt="2025-02-19T14:19:54.504" v="104" actId="1076"/>
          <ac:spMkLst>
            <pc:docMk/>
            <pc:sldMk cId="3028114069" sldId="306"/>
            <ac:spMk id="3" creationId="{1C8433B3-9BED-EA5F-0625-489E76CF1159}"/>
          </ac:spMkLst>
        </pc:spChg>
      </pc:sldChg>
      <pc:sldChg chg="addSp add del mod">
        <pc:chgData name="Luísa Ferreira" userId="dad567e2eb153e2a" providerId="LiveId" clId="{8BC412E3-041C-44E5-9F66-17035322BC67}" dt="2025-02-19T14:18:53.150" v="72" actId="47"/>
        <pc:sldMkLst>
          <pc:docMk/>
          <pc:sldMk cId="742929871" sldId="307"/>
        </pc:sldMkLst>
        <pc:spChg chg="add">
          <ac:chgData name="Luísa Ferreira" userId="dad567e2eb153e2a" providerId="LiveId" clId="{8BC412E3-041C-44E5-9F66-17035322BC67}" dt="2025-02-19T14:08:55.660" v="34" actId="22"/>
          <ac:spMkLst>
            <pc:docMk/>
            <pc:sldMk cId="742929871" sldId="307"/>
            <ac:spMk id="3" creationId="{362ABDEF-5CB5-6D9B-B772-159969BE45C8}"/>
          </ac:spMkLst>
        </pc:spChg>
      </pc:sldChg>
      <pc:sldChg chg="addSp add mod">
        <pc:chgData name="Luísa Ferreira" userId="dad567e2eb153e2a" providerId="LiveId" clId="{8BC412E3-041C-44E5-9F66-17035322BC67}" dt="2025-02-19T14:20:12.234" v="105" actId="22"/>
        <pc:sldMkLst>
          <pc:docMk/>
          <pc:sldMk cId="3966186681" sldId="307"/>
        </pc:sldMkLst>
        <pc:spChg chg="add">
          <ac:chgData name="Luísa Ferreira" userId="dad567e2eb153e2a" providerId="LiveId" clId="{8BC412E3-041C-44E5-9F66-17035322BC67}" dt="2025-02-19T14:20:12.234" v="105" actId="22"/>
          <ac:spMkLst>
            <pc:docMk/>
            <pc:sldMk cId="3966186681" sldId="307"/>
            <ac:spMk id="3" creationId="{5DBBD173-0199-0429-5641-0F77609722D3}"/>
          </ac:spMkLst>
        </pc:spChg>
      </pc:sldChg>
      <pc:sldChg chg="addSp add del mod">
        <pc:chgData name="Luísa Ferreira" userId="dad567e2eb153e2a" providerId="LiveId" clId="{8BC412E3-041C-44E5-9F66-17035322BC67}" dt="2025-02-19T14:18:53.697" v="73" actId="47"/>
        <pc:sldMkLst>
          <pc:docMk/>
          <pc:sldMk cId="1133661239" sldId="308"/>
        </pc:sldMkLst>
        <pc:spChg chg="add">
          <ac:chgData name="Luísa Ferreira" userId="dad567e2eb153e2a" providerId="LiveId" clId="{8BC412E3-041C-44E5-9F66-17035322BC67}" dt="2025-02-19T14:09:10.281" v="35" actId="22"/>
          <ac:spMkLst>
            <pc:docMk/>
            <pc:sldMk cId="1133661239" sldId="308"/>
            <ac:spMk id="3" creationId="{2FF1F85F-6412-2DF6-4929-F42B0CE4DAD0}"/>
          </ac:spMkLst>
        </pc:spChg>
      </pc:sldChg>
      <pc:sldChg chg="addSp delSp modSp add mod">
        <pc:chgData name="Luísa Ferreira" userId="dad567e2eb153e2a" providerId="LiveId" clId="{8BC412E3-041C-44E5-9F66-17035322BC67}" dt="2025-02-19T14:22:46.263" v="119" actId="1076"/>
        <pc:sldMkLst>
          <pc:docMk/>
          <pc:sldMk cId="1275195627" sldId="308"/>
        </pc:sldMkLst>
        <pc:spChg chg="add mod">
          <ac:chgData name="Luísa Ferreira" userId="dad567e2eb153e2a" providerId="LiveId" clId="{8BC412E3-041C-44E5-9F66-17035322BC67}" dt="2025-02-19T14:20:39.585" v="106"/>
          <ac:spMkLst>
            <pc:docMk/>
            <pc:sldMk cId="1275195627" sldId="308"/>
            <ac:spMk id="4" creationId="{59ADE1E5-D6CC-0C56-59E2-DAB3C139C020}"/>
          </ac:spMkLst>
        </pc:spChg>
        <pc:spChg chg="add mod">
          <ac:chgData name="Luísa Ferreira" userId="dad567e2eb153e2a" providerId="LiveId" clId="{8BC412E3-041C-44E5-9F66-17035322BC67}" dt="2025-02-19T14:20:39.585" v="106"/>
          <ac:spMkLst>
            <pc:docMk/>
            <pc:sldMk cId="1275195627" sldId="308"/>
            <ac:spMk id="7" creationId="{16CBDB2E-F134-286E-38DB-731277B737E5}"/>
          </ac:spMkLst>
        </pc:spChg>
        <pc:spChg chg="add mod">
          <ac:chgData name="Luísa Ferreira" userId="dad567e2eb153e2a" providerId="LiveId" clId="{8BC412E3-041C-44E5-9F66-17035322BC67}" dt="2025-02-19T14:20:39.585" v="106"/>
          <ac:spMkLst>
            <pc:docMk/>
            <pc:sldMk cId="1275195627" sldId="308"/>
            <ac:spMk id="9" creationId="{C4597AC8-3919-4E42-E7BA-7C10921D1DBB}"/>
          </ac:spMkLst>
        </pc:spChg>
        <pc:spChg chg="add mod">
          <ac:chgData name="Luísa Ferreira" userId="dad567e2eb153e2a" providerId="LiveId" clId="{8BC412E3-041C-44E5-9F66-17035322BC67}" dt="2025-02-19T14:20:39.585" v="106"/>
          <ac:spMkLst>
            <pc:docMk/>
            <pc:sldMk cId="1275195627" sldId="308"/>
            <ac:spMk id="13" creationId="{E5B0FE9D-3703-393A-439D-5EF7CD42D794}"/>
          </ac:spMkLst>
        </pc:spChg>
        <pc:spChg chg="add mod">
          <ac:chgData name="Luísa Ferreira" userId="dad567e2eb153e2a" providerId="LiveId" clId="{8BC412E3-041C-44E5-9F66-17035322BC67}" dt="2025-02-19T14:20:39.585" v="106"/>
          <ac:spMkLst>
            <pc:docMk/>
            <pc:sldMk cId="1275195627" sldId="308"/>
            <ac:spMk id="18" creationId="{0B524D09-0C9F-1511-F0AA-32920273CCD8}"/>
          </ac:spMkLst>
        </pc:spChg>
        <pc:spChg chg="add mod">
          <ac:chgData name="Luísa Ferreira" userId="dad567e2eb153e2a" providerId="LiveId" clId="{8BC412E3-041C-44E5-9F66-17035322BC67}" dt="2025-02-19T14:20:39.585" v="106"/>
          <ac:spMkLst>
            <pc:docMk/>
            <pc:sldMk cId="1275195627" sldId="308"/>
            <ac:spMk id="19" creationId="{64F37297-E8FE-C1FD-096A-024C4A4BCC6C}"/>
          </ac:spMkLst>
        </pc:spChg>
        <pc:spChg chg="add mod">
          <ac:chgData name="Luísa Ferreira" userId="dad567e2eb153e2a" providerId="LiveId" clId="{8BC412E3-041C-44E5-9F66-17035322BC67}" dt="2025-02-19T14:20:39.585" v="106"/>
          <ac:spMkLst>
            <pc:docMk/>
            <pc:sldMk cId="1275195627" sldId="308"/>
            <ac:spMk id="21" creationId="{394BC2ED-CA68-21D5-8919-66DAF5F7059C}"/>
          </ac:spMkLst>
        </pc:spChg>
        <pc:spChg chg="add mod">
          <ac:chgData name="Luísa Ferreira" userId="dad567e2eb153e2a" providerId="LiveId" clId="{8BC412E3-041C-44E5-9F66-17035322BC67}" dt="2025-02-19T14:20:39.585" v="106"/>
          <ac:spMkLst>
            <pc:docMk/>
            <pc:sldMk cId="1275195627" sldId="308"/>
            <ac:spMk id="23" creationId="{3E4D79B8-6E25-EB12-D705-9791ABDB9348}"/>
          </ac:spMkLst>
        </pc:spChg>
        <pc:spChg chg="add mod">
          <ac:chgData name="Luísa Ferreira" userId="dad567e2eb153e2a" providerId="LiveId" clId="{8BC412E3-041C-44E5-9F66-17035322BC67}" dt="2025-02-19T14:20:39.585" v="106"/>
          <ac:spMkLst>
            <pc:docMk/>
            <pc:sldMk cId="1275195627" sldId="308"/>
            <ac:spMk id="24" creationId="{BF537D72-F525-58E5-289E-117898777772}"/>
          </ac:spMkLst>
        </pc:spChg>
        <pc:spChg chg="add mod">
          <ac:chgData name="Luísa Ferreira" userId="dad567e2eb153e2a" providerId="LiveId" clId="{8BC412E3-041C-44E5-9F66-17035322BC67}" dt="2025-02-19T14:20:39.585" v="106"/>
          <ac:spMkLst>
            <pc:docMk/>
            <pc:sldMk cId="1275195627" sldId="308"/>
            <ac:spMk id="26" creationId="{60DA58FB-AA04-701D-252C-6342866E8B44}"/>
          </ac:spMkLst>
        </pc:spChg>
        <pc:spChg chg="add mod">
          <ac:chgData name="Luísa Ferreira" userId="dad567e2eb153e2a" providerId="LiveId" clId="{8BC412E3-041C-44E5-9F66-17035322BC67}" dt="2025-02-19T14:22:07.645" v="114" actId="1076"/>
          <ac:spMkLst>
            <pc:docMk/>
            <pc:sldMk cId="1275195627" sldId="308"/>
            <ac:spMk id="30" creationId="{2CC2FB53-37C8-3C92-A7EE-CFAC43B4B955}"/>
          </ac:spMkLst>
        </pc:spChg>
        <pc:spChg chg="add mod">
          <ac:chgData name="Luísa Ferreira" userId="dad567e2eb153e2a" providerId="LiveId" clId="{8BC412E3-041C-44E5-9F66-17035322BC67}" dt="2025-02-19T14:22:29.077" v="117" actId="1076"/>
          <ac:spMkLst>
            <pc:docMk/>
            <pc:sldMk cId="1275195627" sldId="308"/>
            <ac:spMk id="57" creationId="{BDF364AF-59C2-A248-B2DC-8DF8E540E467}"/>
          </ac:spMkLst>
        </pc:spChg>
        <pc:spChg chg="add mod">
          <ac:chgData name="Luísa Ferreira" userId="dad567e2eb153e2a" providerId="LiveId" clId="{8BC412E3-041C-44E5-9F66-17035322BC67}" dt="2025-02-19T14:22:46.263" v="119" actId="1076"/>
          <ac:spMkLst>
            <pc:docMk/>
            <pc:sldMk cId="1275195627" sldId="308"/>
            <ac:spMk id="59" creationId="{6711EE52-984A-148C-B2CA-51180278A189}"/>
          </ac:spMkLst>
        </pc:spChg>
        <pc:grpChg chg="mod">
          <ac:chgData name="Luísa Ferreira" userId="dad567e2eb153e2a" providerId="LiveId" clId="{8BC412E3-041C-44E5-9F66-17035322BC67}" dt="2025-02-19T14:22:03.146" v="113" actId="1076"/>
          <ac:grpSpMkLst>
            <pc:docMk/>
            <pc:sldMk cId="1275195627" sldId="308"/>
            <ac:grpSpMk id="2" creationId="{863475CC-2570-0B63-76C5-D6616B9101E3}"/>
          </ac:grpSpMkLst>
        </pc:grpChg>
        <pc:grpChg chg="add del">
          <ac:chgData name="Luísa Ferreira" userId="dad567e2eb153e2a" providerId="LiveId" clId="{8BC412E3-041C-44E5-9F66-17035322BC67}" dt="2025-02-19T14:21:28.999" v="109" actId="478"/>
          <ac:grpSpMkLst>
            <pc:docMk/>
            <pc:sldMk cId="1275195627" sldId="308"/>
            <ac:grpSpMk id="31" creationId="{A9B47907-05F1-2A67-2E24-E28EB8231B0C}"/>
          </ac:grpSpMkLst>
        </pc:grpChg>
      </pc:sldChg>
      <pc:sldChg chg="addSp add mod">
        <pc:chgData name="Luísa Ferreira" userId="dad567e2eb153e2a" providerId="LiveId" clId="{8BC412E3-041C-44E5-9F66-17035322BC67}" dt="2025-02-19T14:23:03.461" v="120" actId="22"/>
        <pc:sldMkLst>
          <pc:docMk/>
          <pc:sldMk cId="1425778502" sldId="309"/>
        </pc:sldMkLst>
        <pc:spChg chg="add">
          <ac:chgData name="Luísa Ferreira" userId="dad567e2eb153e2a" providerId="LiveId" clId="{8BC412E3-041C-44E5-9F66-17035322BC67}" dt="2025-02-19T14:23:03.461" v="120" actId="22"/>
          <ac:spMkLst>
            <pc:docMk/>
            <pc:sldMk cId="1425778502" sldId="309"/>
            <ac:spMk id="3" creationId="{727EBB58-FDA1-A72C-BD39-CC093B20FE5C}"/>
          </ac:spMkLst>
        </pc:spChg>
      </pc:sldChg>
      <pc:sldChg chg="addSp add del mod">
        <pc:chgData name="Luísa Ferreira" userId="dad567e2eb153e2a" providerId="LiveId" clId="{8BC412E3-041C-44E5-9F66-17035322BC67}" dt="2025-02-19T14:18:54.213" v="74" actId="47"/>
        <pc:sldMkLst>
          <pc:docMk/>
          <pc:sldMk cId="3413543594" sldId="309"/>
        </pc:sldMkLst>
        <pc:spChg chg="add">
          <ac:chgData name="Luísa Ferreira" userId="dad567e2eb153e2a" providerId="LiveId" clId="{8BC412E3-041C-44E5-9F66-17035322BC67}" dt="2025-02-19T14:09:21.497" v="36" actId="22"/>
          <ac:spMkLst>
            <pc:docMk/>
            <pc:sldMk cId="3413543594" sldId="309"/>
            <ac:spMk id="3" creationId="{41F79B58-6749-0843-990E-99D032C44AC9}"/>
          </ac:spMkLst>
        </pc:spChg>
      </pc:sldChg>
      <pc:sldChg chg="addSp add del mod">
        <pc:chgData name="Luísa Ferreira" userId="dad567e2eb153e2a" providerId="LiveId" clId="{8BC412E3-041C-44E5-9F66-17035322BC67}" dt="2025-02-19T14:18:54.744" v="75" actId="47"/>
        <pc:sldMkLst>
          <pc:docMk/>
          <pc:sldMk cId="322598655" sldId="310"/>
        </pc:sldMkLst>
        <pc:spChg chg="add">
          <ac:chgData name="Luísa Ferreira" userId="dad567e2eb153e2a" providerId="LiveId" clId="{8BC412E3-041C-44E5-9F66-17035322BC67}" dt="2025-02-19T14:09:34.415" v="37" actId="22"/>
          <ac:spMkLst>
            <pc:docMk/>
            <pc:sldMk cId="322598655" sldId="310"/>
            <ac:spMk id="3" creationId="{C712E583-85D4-2115-B979-0B34176421C8}"/>
          </ac:spMkLst>
        </pc:spChg>
      </pc:sldChg>
      <pc:sldChg chg="addSp add mod">
        <pc:chgData name="Luísa Ferreira" userId="dad567e2eb153e2a" providerId="LiveId" clId="{8BC412E3-041C-44E5-9F66-17035322BC67}" dt="2025-02-19T14:23:14.958" v="121" actId="22"/>
        <pc:sldMkLst>
          <pc:docMk/>
          <pc:sldMk cId="1290821771" sldId="310"/>
        </pc:sldMkLst>
        <pc:spChg chg="add">
          <ac:chgData name="Luísa Ferreira" userId="dad567e2eb153e2a" providerId="LiveId" clId="{8BC412E3-041C-44E5-9F66-17035322BC67}" dt="2025-02-19T14:23:14.958" v="121" actId="22"/>
          <ac:spMkLst>
            <pc:docMk/>
            <pc:sldMk cId="1290821771" sldId="310"/>
            <ac:spMk id="3" creationId="{B810C39D-5EDE-38CE-5C87-90D0119EF06B}"/>
          </ac:spMkLst>
        </pc:spChg>
      </pc:sldChg>
      <pc:sldChg chg="addSp modSp add mod">
        <pc:chgData name="Luísa Ferreira" userId="dad567e2eb153e2a" providerId="LiveId" clId="{8BC412E3-041C-44E5-9F66-17035322BC67}" dt="2025-02-19T14:24:23.262" v="129" actId="1076"/>
        <pc:sldMkLst>
          <pc:docMk/>
          <pc:sldMk cId="1486705723" sldId="311"/>
        </pc:sldMkLst>
        <pc:spChg chg="add mod">
          <ac:chgData name="Luísa Ferreira" userId="dad567e2eb153e2a" providerId="LiveId" clId="{8BC412E3-041C-44E5-9F66-17035322BC67}" dt="2025-02-19T14:23:55.811" v="126" actId="20577"/>
          <ac:spMkLst>
            <pc:docMk/>
            <pc:sldMk cId="1486705723" sldId="311"/>
            <ac:spMk id="3" creationId="{5271430B-1F4F-0379-5E42-48314AD24047}"/>
          </ac:spMkLst>
        </pc:spChg>
        <pc:spChg chg="add mod">
          <ac:chgData name="Luísa Ferreira" userId="dad567e2eb153e2a" providerId="LiveId" clId="{8BC412E3-041C-44E5-9F66-17035322BC67}" dt="2025-02-19T14:24:19.789" v="127"/>
          <ac:spMkLst>
            <pc:docMk/>
            <pc:sldMk cId="1486705723" sldId="311"/>
            <ac:spMk id="7" creationId="{F0DC0AF6-C3D9-A09A-FD55-29A0A3BBEA2C}"/>
          </ac:spMkLst>
        </pc:spChg>
        <pc:spChg chg="add mod">
          <ac:chgData name="Luísa Ferreira" userId="dad567e2eb153e2a" providerId="LiveId" clId="{8BC412E3-041C-44E5-9F66-17035322BC67}" dt="2025-02-19T14:24:19.789" v="127"/>
          <ac:spMkLst>
            <pc:docMk/>
            <pc:sldMk cId="1486705723" sldId="311"/>
            <ac:spMk id="9" creationId="{4B369825-88C2-BE33-EF84-2E43ABBC0E00}"/>
          </ac:spMkLst>
        </pc:spChg>
        <pc:spChg chg="add mod">
          <ac:chgData name="Luísa Ferreira" userId="dad567e2eb153e2a" providerId="LiveId" clId="{8BC412E3-041C-44E5-9F66-17035322BC67}" dt="2025-02-19T14:24:19.789" v="127"/>
          <ac:spMkLst>
            <pc:docMk/>
            <pc:sldMk cId="1486705723" sldId="311"/>
            <ac:spMk id="10" creationId="{059F6B2A-4E4E-F52A-F948-2020A6659B22}"/>
          </ac:spMkLst>
        </pc:spChg>
        <pc:spChg chg="add mod">
          <ac:chgData name="Luísa Ferreira" userId="dad567e2eb153e2a" providerId="LiveId" clId="{8BC412E3-041C-44E5-9F66-17035322BC67}" dt="2025-02-19T14:24:19.789" v="127"/>
          <ac:spMkLst>
            <pc:docMk/>
            <pc:sldMk cId="1486705723" sldId="311"/>
            <ac:spMk id="11" creationId="{1DB477B9-F7BA-4A1B-5DD1-D2F8F094C947}"/>
          </ac:spMkLst>
        </pc:spChg>
        <pc:spChg chg="add mod">
          <ac:chgData name="Luísa Ferreira" userId="dad567e2eb153e2a" providerId="LiveId" clId="{8BC412E3-041C-44E5-9F66-17035322BC67}" dt="2025-02-19T14:24:19.789" v="127"/>
          <ac:spMkLst>
            <pc:docMk/>
            <pc:sldMk cId="1486705723" sldId="311"/>
            <ac:spMk id="12" creationId="{750B5CAB-AB4F-F8B8-9D55-B61423DE3E9D}"/>
          </ac:spMkLst>
        </pc:spChg>
        <pc:spChg chg="add mod">
          <ac:chgData name="Luísa Ferreira" userId="dad567e2eb153e2a" providerId="LiveId" clId="{8BC412E3-041C-44E5-9F66-17035322BC67}" dt="2025-02-19T14:24:19.789" v="127"/>
          <ac:spMkLst>
            <pc:docMk/>
            <pc:sldMk cId="1486705723" sldId="311"/>
            <ac:spMk id="13" creationId="{45422E9F-B8E1-391C-25B2-E7D96BFB23C1}"/>
          </ac:spMkLst>
        </pc:spChg>
        <pc:spChg chg="add mod">
          <ac:chgData name="Luísa Ferreira" userId="dad567e2eb153e2a" providerId="LiveId" clId="{8BC412E3-041C-44E5-9F66-17035322BC67}" dt="2025-02-19T14:24:19.789" v="127"/>
          <ac:spMkLst>
            <pc:docMk/>
            <pc:sldMk cId="1486705723" sldId="311"/>
            <ac:spMk id="14" creationId="{734901B2-91E8-066B-761C-4CB3AF598552}"/>
          </ac:spMkLst>
        </pc:spChg>
        <pc:spChg chg="add mod">
          <ac:chgData name="Luísa Ferreira" userId="dad567e2eb153e2a" providerId="LiveId" clId="{8BC412E3-041C-44E5-9F66-17035322BC67}" dt="2025-02-19T14:24:19.789" v="127"/>
          <ac:spMkLst>
            <pc:docMk/>
            <pc:sldMk cId="1486705723" sldId="311"/>
            <ac:spMk id="15" creationId="{B5CCFE7A-38CF-7022-D68D-5B46D4CC8BEC}"/>
          </ac:spMkLst>
        </pc:spChg>
        <pc:spChg chg="add mod">
          <ac:chgData name="Luísa Ferreira" userId="dad567e2eb153e2a" providerId="LiveId" clId="{8BC412E3-041C-44E5-9F66-17035322BC67}" dt="2025-02-19T14:24:19.789" v="127"/>
          <ac:spMkLst>
            <pc:docMk/>
            <pc:sldMk cId="1486705723" sldId="311"/>
            <ac:spMk id="16" creationId="{4C66FB64-547C-C62E-8588-F48258707E98}"/>
          </ac:spMkLst>
        </pc:spChg>
        <pc:grpChg chg="mod">
          <ac:chgData name="Luísa Ferreira" userId="dad567e2eb153e2a" providerId="LiveId" clId="{8BC412E3-041C-44E5-9F66-17035322BC67}" dt="2025-02-19T14:24:23.262" v="129" actId="1076"/>
          <ac:grpSpMkLst>
            <pc:docMk/>
            <pc:sldMk cId="1486705723" sldId="311"/>
            <ac:grpSpMk id="4" creationId="{047BBDD2-B679-4BD5-00A0-C6B2F984C8FB}"/>
          </ac:grpSpMkLst>
        </pc:grpChg>
        <pc:picChg chg="add mod">
          <ac:chgData name="Luísa Ferreira" userId="dad567e2eb153e2a" providerId="LiveId" clId="{8BC412E3-041C-44E5-9F66-17035322BC67}" dt="2025-02-19T14:24:19.789" v="127"/>
          <ac:picMkLst>
            <pc:docMk/>
            <pc:sldMk cId="1486705723" sldId="311"/>
            <ac:picMk id="5" creationId="{CF8FF181-7983-84B8-D2CB-79184F6570AD}"/>
          </ac:picMkLst>
        </pc:picChg>
      </pc:sldChg>
      <pc:sldChg chg="addSp add del mod">
        <pc:chgData name="Luísa Ferreira" userId="dad567e2eb153e2a" providerId="LiveId" clId="{8BC412E3-041C-44E5-9F66-17035322BC67}" dt="2025-02-19T14:18:55.228" v="76" actId="47"/>
        <pc:sldMkLst>
          <pc:docMk/>
          <pc:sldMk cId="1667362691" sldId="311"/>
        </pc:sldMkLst>
        <pc:spChg chg="add">
          <ac:chgData name="Luísa Ferreira" userId="dad567e2eb153e2a" providerId="LiveId" clId="{8BC412E3-041C-44E5-9F66-17035322BC67}" dt="2025-02-19T14:09:49.319" v="38" actId="22"/>
          <ac:spMkLst>
            <pc:docMk/>
            <pc:sldMk cId="1667362691" sldId="311"/>
            <ac:spMk id="3" creationId="{0BE0A841-567F-FB8D-EF46-B465ED74F050}"/>
          </ac:spMkLst>
        </pc:spChg>
      </pc:sldChg>
      <pc:sldChg chg="addSp add mod">
        <pc:chgData name="Luísa Ferreira" userId="dad567e2eb153e2a" providerId="LiveId" clId="{8BC412E3-041C-44E5-9F66-17035322BC67}" dt="2025-02-19T14:24:39.143" v="130" actId="22"/>
        <pc:sldMkLst>
          <pc:docMk/>
          <pc:sldMk cId="375412257" sldId="312"/>
        </pc:sldMkLst>
        <pc:spChg chg="add">
          <ac:chgData name="Luísa Ferreira" userId="dad567e2eb153e2a" providerId="LiveId" clId="{8BC412E3-041C-44E5-9F66-17035322BC67}" dt="2025-02-19T14:24:39.143" v="130" actId="22"/>
          <ac:spMkLst>
            <pc:docMk/>
            <pc:sldMk cId="375412257" sldId="312"/>
            <ac:spMk id="3" creationId="{DAABD2DD-14B2-92A3-57AF-CF2C1CA52802}"/>
          </ac:spMkLst>
        </pc:spChg>
      </pc:sldChg>
      <pc:sldChg chg="addSp add del mod">
        <pc:chgData name="Luísa Ferreira" userId="dad567e2eb153e2a" providerId="LiveId" clId="{8BC412E3-041C-44E5-9F66-17035322BC67}" dt="2025-02-19T14:18:55.634" v="77" actId="47"/>
        <pc:sldMkLst>
          <pc:docMk/>
          <pc:sldMk cId="1277455198" sldId="312"/>
        </pc:sldMkLst>
        <pc:spChg chg="add">
          <ac:chgData name="Luísa Ferreira" userId="dad567e2eb153e2a" providerId="LiveId" clId="{8BC412E3-041C-44E5-9F66-17035322BC67}" dt="2025-02-19T14:10:01.392" v="39" actId="22"/>
          <ac:spMkLst>
            <pc:docMk/>
            <pc:sldMk cId="1277455198" sldId="312"/>
            <ac:spMk id="3" creationId="{045521AD-CD8A-2C58-93DE-9A307719BCD5}"/>
          </ac:spMkLst>
        </pc:spChg>
      </pc:sldChg>
      <pc:sldChg chg="addSp add del mod">
        <pc:chgData name="Luísa Ferreira" userId="dad567e2eb153e2a" providerId="LiveId" clId="{8BC412E3-041C-44E5-9F66-17035322BC67}" dt="2025-02-19T14:18:55.962" v="78" actId="47"/>
        <pc:sldMkLst>
          <pc:docMk/>
          <pc:sldMk cId="2351993383" sldId="313"/>
        </pc:sldMkLst>
        <pc:spChg chg="add">
          <ac:chgData name="Luísa Ferreira" userId="dad567e2eb153e2a" providerId="LiveId" clId="{8BC412E3-041C-44E5-9F66-17035322BC67}" dt="2025-02-19T14:10:15.862" v="40" actId="22"/>
          <ac:spMkLst>
            <pc:docMk/>
            <pc:sldMk cId="2351993383" sldId="313"/>
            <ac:spMk id="3" creationId="{BD9AA767-762B-CF35-246C-046F58D208C7}"/>
          </ac:spMkLst>
        </pc:spChg>
      </pc:sldChg>
      <pc:sldChg chg="addSp modSp add mod">
        <pc:chgData name="Luísa Ferreira" userId="dad567e2eb153e2a" providerId="LiveId" clId="{8BC412E3-041C-44E5-9F66-17035322BC67}" dt="2025-02-19T14:25:18.256" v="135" actId="1076"/>
        <pc:sldMkLst>
          <pc:docMk/>
          <pc:sldMk cId="3291483850" sldId="313"/>
        </pc:sldMkLst>
        <pc:spChg chg="add mod">
          <ac:chgData name="Luísa Ferreira" userId="dad567e2eb153e2a" providerId="LiveId" clId="{8BC412E3-041C-44E5-9F66-17035322BC67}" dt="2025-02-19T14:25:05.307" v="133" actId="1076"/>
          <ac:spMkLst>
            <pc:docMk/>
            <pc:sldMk cId="3291483850" sldId="313"/>
            <ac:spMk id="3" creationId="{784FE3F2-7ED7-E76D-1A23-E880065C4A65}"/>
          </ac:spMkLst>
        </pc:spChg>
        <pc:spChg chg="add mod">
          <ac:chgData name="Luísa Ferreira" userId="dad567e2eb153e2a" providerId="LiveId" clId="{8BC412E3-041C-44E5-9F66-17035322BC67}" dt="2025-02-19T14:25:13.726" v="134"/>
          <ac:spMkLst>
            <pc:docMk/>
            <pc:sldMk cId="3291483850" sldId="313"/>
            <ac:spMk id="12" creationId="{1BB8AC12-B9EB-9788-2FF3-377AB99AD052}"/>
          </ac:spMkLst>
        </pc:spChg>
        <pc:grpChg chg="add mod">
          <ac:chgData name="Luísa Ferreira" userId="dad567e2eb153e2a" providerId="LiveId" clId="{8BC412E3-041C-44E5-9F66-17035322BC67}" dt="2025-02-19T14:25:18.256" v="135" actId="1076"/>
          <ac:grpSpMkLst>
            <pc:docMk/>
            <pc:sldMk cId="3291483850" sldId="313"/>
            <ac:grpSpMk id="4" creationId="{7C544EF7-4CDB-9284-833D-3879C48306FD}"/>
          </ac:grpSpMkLst>
        </pc:grpChg>
        <pc:grpChg chg="add mod">
          <ac:chgData name="Luísa Ferreira" userId="dad567e2eb153e2a" providerId="LiveId" clId="{8BC412E3-041C-44E5-9F66-17035322BC67}" dt="2025-02-19T14:25:13.726" v="134"/>
          <ac:grpSpMkLst>
            <pc:docMk/>
            <pc:sldMk cId="3291483850" sldId="313"/>
            <ac:grpSpMk id="7" creationId="{0D96F8A6-856F-828E-71EA-53E45587A63E}"/>
          </ac:grpSpMkLst>
        </pc:grpChg>
        <pc:grpChg chg="add mod">
          <ac:chgData name="Luísa Ferreira" userId="dad567e2eb153e2a" providerId="LiveId" clId="{8BC412E3-041C-44E5-9F66-17035322BC67}" dt="2025-02-19T14:25:13.726" v="134"/>
          <ac:grpSpMkLst>
            <pc:docMk/>
            <pc:sldMk cId="3291483850" sldId="313"/>
            <ac:grpSpMk id="9" creationId="{FC834DB1-F80B-EAE0-636E-97B3AAB39176}"/>
          </ac:grpSpMkLst>
        </pc:grpChg>
        <pc:grpChg chg="add mod">
          <ac:chgData name="Luísa Ferreira" userId="dad567e2eb153e2a" providerId="LiveId" clId="{8BC412E3-041C-44E5-9F66-17035322BC67}" dt="2025-02-19T14:25:13.726" v="134"/>
          <ac:grpSpMkLst>
            <pc:docMk/>
            <pc:sldMk cId="3291483850" sldId="313"/>
            <ac:grpSpMk id="10" creationId="{FF99B7F1-E9B5-F424-EFBE-897FFD86C075}"/>
          </ac:grpSpMkLst>
        </pc:grpChg>
        <pc:picChg chg="add mod">
          <ac:chgData name="Luísa Ferreira" userId="dad567e2eb153e2a" providerId="LiveId" clId="{8BC412E3-041C-44E5-9F66-17035322BC67}" dt="2025-02-19T14:25:13.726" v="134"/>
          <ac:picMkLst>
            <pc:docMk/>
            <pc:sldMk cId="3291483850" sldId="313"/>
            <ac:picMk id="5" creationId="{6FA35FCD-3C71-ADA7-C8D2-D0580BED95B0}"/>
          </ac:picMkLst>
        </pc:picChg>
        <pc:picChg chg="add mod">
          <ac:chgData name="Luísa Ferreira" userId="dad567e2eb153e2a" providerId="LiveId" clId="{8BC412E3-041C-44E5-9F66-17035322BC67}" dt="2025-02-19T14:25:13.726" v="134"/>
          <ac:picMkLst>
            <pc:docMk/>
            <pc:sldMk cId="3291483850" sldId="313"/>
            <ac:picMk id="11" creationId="{6AF217F2-92B0-8445-C437-54B1EE9318F5}"/>
          </ac:picMkLst>
        </pc:picChg>
        <pc:picChg chg="add mod">
          <ac:chgData name="Luísa Ferreira" userId="dad567e2eb153e2a" providerId="LiveId" clId="{8BC412E3-041C-44E5-9F66-17035322BC67}" dt="2025-02-19T14:25:13.726" v="134"/>
          <ac:picMkLst>
            <pc:docMk/>
            <pc:sldMk cId="3291483850" sldId="313"/>
            <ac:picMk id="13" creationId="{BF72BD52-2EA1-1C45-0F84-72FEA3F28324}"/>
          </ac:picMkLst>
        </pc:picChg>
        <pc:cxnChg chg="add mod">
          <ac:chgData name="Luísa Ferreira" userId="dad567e2eb153e2a" providerId="LiveId" clId="{8BC412E3-041C-44E5-9F66-17035322BC67}" dt="2025-02-19T14:25:13.726" v="134"/>
          <ac:cxnSpMkLst>
            <pc:docMk/>
            <pc:sldMk cId="3291483850" sldId="313"/>
            <ac:cxnSpMk id="16" creationId="{DD2D58D3-5CD0-5F43-F63D-5203990D6A72}"/>
          </ac:cxnSpMkLst>
        </pc:cxnChg>
        <pc:cxnChg chg="add mod">
          <ac:chgData name="Luísa Ferreira" userId="dad567e2eb153e2a" providerId="LiveId" clId="{8BC412E3-041C-44E5-9F66-17035322BC67}" dt="2025-02-19T14:25:13.726" v="134"/>
          <ac:cxnSpMkLst>
            <pc:docMk/>
            <pc:sldMk cId="3291483850" sldId="313"/>
            <ac:cxnSpMk id="31" creationId="{5D03DB4C-F2AC-F055-5FDE-F262426952BF}"/>
          </ac:cxnSpMkLst>
        </pc:cxnChg>
      </pc:sldChg>
      <pc:sldChg chg="addSp add del mod">
        <pc:chgData name="Luísa Ferreira" userId="dad567e2eb153e2a" providerId="LiveId" clId="{8BC412E3-041C-44E5-9F66-17035322BC67}" dt="2025-02-19T14:18:56.337" v="79" actId="47"/>
        <pc:sldMkLst>
          <pc:docMk/>
          <pc:sldMk cId="1516478838" sldId="314"/>
        </pc:sldMkLst>
        <pc:spChg chg="add">
          <ac:chgData name="Luísa Ferreira" userId="dad567e2eb153e2a" providerId="LiveId" clId="{8BC412E3-041C-44E5-9F66-17035322BC67}" dt="2025-02-19T14:10:35.725" v="41" actId="22"/>
          <ac:spMkLst>
            <pc:docMk/>
            <pc:sldMk cId="1516478838" sldId="314"/>
            <ac:spMk id="3" creationId="{9DC05999-7691-4582-DA41-3F06D74247E0}"/>
          </ac:spMkLst>
        </pc:spChg>
      </pc:sldChg>
      <pc:sldChg chg="addSp add mod">
        <pc:chgData name="Luísa Ferreira" userId="dad567e2eb153e2a" providerId="LiveId" clId="{8BC412E3-041C-44E5-9F66-17035322BC67}" dt="2025-02-19T14:25:33.552" v="136" actId="22"/>
        <pc:sldMkLst>
          <pc:docMk/>
          <pc:sldMk cId="1584974707" sldId="314"/>
        </pc:sldMkLst>
        <pc:spChg chg="add">
          <ac:chgData name="Luísa Ferreira" userId="dad567e2eb153e2a" providerId="LiveId" clId="{8BC412E3-041C-44E5-9F66-17035322BC67}" dt="2025-02-19T14:25:33.552" v="136" actId="22"/>
          <ac:spMkLst>
            <pc:docMk/>
            <pc:sldMk cId="1584974707" sldId="314"/>
            <ac:spMk id="3" creationId="{DE239BA5-0925-7C23-4D4C-F033B1B8CFEF}"/>
          </ac:spMkLst>
        </pc:spChg>
      </pc:sldChg>
      <pc:sldChg chg="addSp add mod">
        <pc:chgData name="Luísa Ferreira" userId="dad567e2eb153e2a" providerId="LiveId" clId="{8BC412E3-041C-44E5-9F66-17035322BC67}" dt="2025-02-19T14:25:49.560" v="137" actId="22"/>
        <pc:sldMkLst>
          <pc:docMk/>
          <pc:sldMk cId="1939385993" sldId="315"/>
        </pc:sldMkLst>
        <pc:spChg chg="add">
          <ac:chgData name="Luísa Ferreira" userId="dad567e2eb153e2a" providerId="LiveId" clId="{8BC412E3-041C-44E5-9F66-17035322BC67}" dt="2025-02-19T14:25:49.560" v="137" actId="22"/>
          <ac:spMkLst>
            <pc:docMk/>
            <pc:sldMk cId="1939385993" sldId="315"/>
            <ac:spMk id="3" creationId="{D6A6C0CC-FC70-8028-A50D-7EC5C78E5387}"/>
          </ac:spMkLst>
        </pc:spChg>
      </pc:sldChg>
      <pc:sldChg chg="addSp add del mod">
        <pc:chgData name="Luísa Ferreira" userId="dad567e2eb153e2a" providerId="LiveId" clId="{8BC412E3-041C-44E5-9F66-17035322BC67}" dt="2025-02-19T14:18:56.712" v="80" actId="47"/>
        <pc:sldMkLst>
          <pc:docMk/>
          <pc:sldMk cId="2884909087" sldId="315"/>
        </pc:sldMkLst>
        <pc:spChg chg="add">
          <ac:chgData name="Luísa Ferreira" userId="dad567e2eb153e2a" providerId="LiveId" clId="{8BC412E3-041C-44E5-9F66-17035322BC67}" dt="2025-02-19T14:10:55.691" v="42" actId="22"/>
          <ac:spMkLst>
            <pc:docMk/>
            <pc:sldMk cId="2884909087" sldId="315"/>
            <ac:spMk id="3" creationId="{C8AB135C-3823-4D0D-0A1E-44BD995DDB83}"/>
          </ac:spMkLst>
        </pc:spChg>
      </pc:sldChg>
      <pc:sldChg chg="addSp add del mod">
        <pc:chgData name="Luísa Ferreira" userId="dad567e2eb153e2a" providerId="LiveId" clId="{8BC412E3-041C-44E5-9F66-17035322BC67}" dt="2025-02-19T14:18:57.056" v="81" actId="47"/>
        <pc:sldMkLst>
          <pc:docMk/>
          <pc:sldMk cId="979351158" sldId="316"/>
        </pc:sldMkLst>
        <pc:spChg chg="add">
          <ac:chgData name="Luísa Ferreira" userId="dad567e2eb153e2a" providerId="LiveId" clId="{8BC412E3-041C-44E5-9F66-17035322BC67}" dt="2025-02-19T14:11:09.752" v="43" actId="22"/>
          <ac:spMkLst>
            <pc:docMk/>
            <pc:sldMk cId="979351158" sldId="316"/>
            <ac:spMk id="3" creationId="{A588D9F2-30C9-A73B-CC19-A1F5C0A5AD11}"/>
          </ac:spMkLst>
        </pc:spChg>
      </pc:sldChg>
      <pc:sldChg chg="addSp modSp add mod">
        <pc:chgData name="Luísa Ferreira" userId="dad567e2eb153e2a" providerId="LiveId" clId="{8BC412E3-041C-44E5-9F66-17035322BC67}" dt="2025-02-19T14:26:16.985" v="140" actId="1076"/>
        <pc:sldMkLst>
          <pc:docMk/>
          <pc:sldMk cId="1938218448" sldId="316"/>
        </pc:sldMkLst>
        <pc:spChg chg="add mod">
          <ac:chgData name="Luísa Ferreira" userId="dad567e2eb153e2a" providerId="LiveId" clId="{8BC412E3-041C-44E5-9F66-17035322BC67}" dt="2025-02-19T14:26:16.985" v="140" actId="1076"/>
          <ac:spMkLst>
            <pc:docMk/>
            <pc:sldMk cId="1938218448" sldId="316"/>
            <ac:spMk id="3" creationId="{3CE073AA-EA7D-A5B4-8F52-9754FE604102}"/>
          </ac:spMkLst>
        </pc:spChg>
      </pc:sldChg>
      <pc:sldChg chg="addSp delSp modSp add del mod">
        <pc:chgData name="Luísa Ferreira" userId="dad567e2eb153e2a" providerId="LiveId" clId="{8BC412E3-041C-44E5-9F66-17035322BC67}" dt="2025-02-19T14:18:57.696" v="82" actId="47"/>
        <pc:sldMkLst>
          <pc:docMk/>
          <pc:sldMk cId="1681524702" sldId="317"/>
        </pc:sldMkLst>
        <pc:spChg chg="add del">
          <ac:chgData name="Luísa Ferreira" userId="dad567e2eb153e2a" providerId="LiveId" clId="{8BC412E3-041C-44E5-9F66-17035322BC67}" dt="2025-02-19T14:11:33.579" v="45" actId="478"/>
          <ac:spMkLst>
            <pc:docMk/>
            <pc:sldMk cId="1681524702" sldId="317"/>
            <ac:spMk id="2" creationId="{06DB02DB-7544-C37D-916E-361F6EE919D7}"/>
          </ac:spMkLst>
        </pc:spChg>
        <pc:spChg chg="add del">
          <ac:chgData name="Luísa Ferreira" userId="dad567e2eb153e2a" providerId="LiveId" clId="{8BC412E3-041C-44E5-9F66-17035322BC67}" dt="2025-02-19T14:11:33.579" v="45" actId="478"/>
          <ac:spMkLst>
            <pc:docMk/>
            <pc:sldMk cId="1681524702" sldId="317"/>
            <ac:spMk id="3" creationId="{4DF99528-769A-A6FD-BBD1-288F4A9E4EDB}"/>
          </ac:spMkLst>
        </pc:spChg>
        <pc:spChg chg="add del">
          <ac:chgData name="Luísa Ferreira" userId="dad567e2eb153e2a" providerId="LiveId" clId="{8BC412E3-041C-44E5-9F66-17035322BC67}" dt="2025-02-19T14:11:33.579" v="45" actId="478"/>
          <ac:spMkLst>
            <pc:docMk/>
            <pc:sldMk cId="1681524702" sldId="317"/>
            <ac:spMk id="4" creationId="{32645128-4B31-7D7E-4B79-EC0789384348}"/>
          </ac:spMkLst>
        </pc:spChg>
        <pc:spChg chg="add del">
          <ac:chgData name="Luísa Ferreira" userId="dad567e2eb153e2a" providerId="LiveId" clId="{8BC412E3-041C-44E5-9F66-17035322BC67}" dt="2025-02-19T14:11:33.579" v="45" actId="478"/>
          <ac:spMkLst>
            <pc:docMk/>
            <pc:sldMk cId="1681524702" sldId="317"/>
            <ac:spMk id="5" creationId="{CC50F1A2-63A1-45FA-391B-13BA572B69D6}"/>
          </ac:spMkLst>
        </pc:spChg>
        <pc:spChg chg="add del">
          <ac:chgData name="Luísa Ferreira" userId="dad567e2eb153e2a" providerId="LiveId" clId="{8BC412E3-041C-44E5-9F66-17035322BC67}" dt="2025-02-19T14:11:39.898" v="47" actId="478"/>
          <ac:spMkLst>
            <pc:docMk/>
            <pc:sldMk cId="1681524702" sldId="317"/>
            <ac:spMk id="7" creationId="{062EC39C-FF0D-A27A-E1C4-C8F591B978F9}"/>
          </ac:spMkLst>
        </pc:spChg>
        <pc:spChg chg="add">
          <ac:chgData name="Luísa Ferreira" userId="dad567e2eb153e2a" providerId="LiveId" clId="{8BC412E3-041C-44E5-9F66-17035322BC67}" dt="2025-02-19T14:11:36.688" v="46"/>
          <ac:spMkLst>
            <pc:docMk/>
            <pc:sldMk cId="1681524702" sldId="317"/>
            <ac:spMk id="9" creationId="{340051D1-4175-41B5-8A60-23CF3C972556}"/>
          </ac:spMkLst>
        </pc:spChg>
        <pc:spChg chg="add">
          <ac:chgData name="Luísa Ferreira" userId="dad567e2eb153e2a" providerId="LiveId" clId="{8BC412E3-041C-44E5-9F66-17035322BC67}" dt="2025-02-19T14:11:36.688" v="46"/>
          <ac:spMkLst>
            <pc:docMk/>
            <pc:sldMk cId="1681524702" sldId="317"/>
            <ac:spMk id="10" creationId="{193B2CAB-DD4D-CD07-81F0-27DFDAB2D780}"/>
          </ac:spMkLst>
        </pc:spChg>
        <pc:spChg chg="add mod">
          <ac:chgData name="Luísa Ferreira" userId="dad567e2eb153e2a" providerId="LiveId" clId="{8BC412E3-041C-44E5-9F66-17035322BC67}" dt="2025-02-19T14:12:00.660" v="52" actId="1076"/>
          <ac:spMkLst>
            <pc:docMk/>
            <pc:sldMk cId="1681524702" sldId="317"/>
            <ac:spMk id="11" creationId="{C985107C-7D0C-FEA6-8365-4D6DF30B0FA7}"/>
          </ac:spMkLst>
        </pc:spChg>
        <pc:spChg chg="add mod">
          <ac:chgData name="Luísa Ferreira" userId="dad567e2eb153e2a" providerId="LiveId" clId="{8BC412E3-041C-44E5-9F66-17035322BC67}" dt="2025-02-19T14:12:23.744" v="54" actId="1076"/>
          <ac:spMkLst>
            <pc:docMk/>
            <pc:sldMk cId="1681524702" sldId="317"/>
            <ac:spMk id="13" creationId="{A19F3BA3-F0B5-1005-3B8F-07E98DB72352}"/>
          </ac:spMkLst>
        </pc:spChg>
        <pc:picChg chg="add del">
          <ac:chgData name="Luísa Ferreira" userId="dad567e2eb153e2a" providerId="LiveId" clId="{8BC412E3-041C-44E5-9F66-17035322BC67}" dt="2025-02-19T14:11:33.579" v="45" actId="478"/>
          <ac:picMkLst>
            <pc:docMk/>
            <pc:sldMk cId="1681524702" sldId="317"/>
            <ac:picMk id="2050" creationId="{FE5C497E-4CB9-BE4B-AD46-0459B9403A4A}"/>
          </ac:picMkLst>
        </pc:picChg>
        <pc:picChg chg="add mod">
          <ac:chgData name="Luísa Ferreira" userId="dad567e2eb153e2a" providerId="LiveId" clId="{8BC412E3-041C-44E5-9F66-17035322BC67}" dt="2025-02-19T14:11:56.021" v="51" actId="1076"/>
          <ac:picMkLst>
            <pc:docMk/>
            <pc:sldMk cId="1681524702" sldId="317"/>
            <ac:picMk id="2056" creationId="{70695F38-338E-1AD6-A900-6B64442538EA}"/>
          </ac:picMkLst>
        </pc:picChg>
      </pc:sldChg>
      <pc:sldChg chg="addSp add mod">
        <pc:chgData name="Luísa Ferreira" userId="dad567e2eb153e2a" providerId="LiveId" clId="{8BC412E3-041C-44E5-9F66-17035322BC67}" dt="2025-02-19T14:26:31.325" v="141" actId="22"/>
        <pc:sldMkLst>
          <pc:docMk/>
          <pc:sldMk cId="2843632172" sldId="317"/>
        </pc:sldMkLst>
        <pc:spChg chg="add">
          <ac:chgData name="Luísa Ferreira" userId="dad567e2eb153e2a" providerId="LiveId" clId="{8BC412E3-041C-44E5-9F66-17035322BC67}" dt="2025-02-19T14:26:31.325" v="141" actId="22"/>
          <ac:spMkLst>
            <pc:docMk/>
            <pc:sldMk cId="2843632172" sldId="317"/>
            <ac:spMk id="3" creationId="{0DB25C75-D070-6820-276D-215C1E5C9D6C}"/>
          </ac:spMkLst>
        </pc:spChg>
      </pc:sldChg>
      <pc:sldChg chg="addSp add mod">
        <pc:chgData name="Luísa Ferreira" userId="dad567e2eb153e2a" providerId="LiveId" clId="{8BC412E3-041C-44E5-9F66-17035322BC67}" dt="2025-02-19T14:26:45.618" v="142" actId="22"/>
        <pc:sldMkLst>
          <pc:docMk/>
          <pc:sldMk cId="374496731" sldId="318"/>
        </pc:sldMkLst>
        <pc:spChg chg="add">
          <ac:chgData name="Luísa Ferreira" userId="dad567e2eb153e2a" providerId="LiveId" clId="{8BC412E3-041C-44E5-9F66-17035322BC67}" dt="2025-02-19T14:26:45.618" v="142" actId="22"/>
          <ac:spMkLst>
            <pc:docMk/>
            <pc:sldMk cId="374496731" sldId="318"/>
            <ac:spMk id="3" creationId="{D5EB3C74-BBBD-DCCF-3BAE-316661DA9D5E}"/>
          </ac:spMkLst>
        </pc:spChg>
      </pc:sldChg>
      <pc:sldChg chg="addSp add del mod">
        <pc:chgData name="Luísa Ferreira" userId="dad567e2eb153e2a" providerId="LiveId" clId="{8BC412E3-041C-44E5-9F66-17035322BC67}" dt="2025-02-19T14:18:58.118" v="83" actId="47"/>
        <pc:sldMkLst>
          <pc:docMk/>
          <pc:sldMk cId="791671949" sldId="318"/>
        </pc:sldMkLst>
        <pc:spChg chg="add">
          <ac:chgData name="Luísa Ferreira" userId="dad567e2eb153e2a" providerId="LiveId" clId="{8BC412E3-041C-44E5-9F66-17035322BC67}" dt="2025-02-19T14:12:35.003" v="55" actId="22"/>
          <ac:spMkLst>
            <pc:docMk/>
            <pc:sldMk cId="791671949" sldId="318"/>
            <ac:spMk id="3" creationId="{EC969E90-2672-9859-A9EA-66D7AE29D575}"/>
          </ac:spMkLst>
        </pc:spChg>
      </pc:sldChg>
      <pc:sldChg chg="addSp modSp add del mod">
        <pc:chgData name="Luísa Ferreira" userId="dad567e2eb153e2a" providerId="LiveId" clId="{8BC412E3-041C-44E5-9F66-17035322BC67}" dt="2025-02-19T14:18:58.477" v="84" actId="47"/>
        <pc:sldMkLst>
          <pc:docMk/>
          <pc:sldMk cId="901345037" sldId="319"/>
        </pc:sldMkLst>
        <pc:spChg chg="add mod">
          <ac:chgData name="Luísa Ferreira" userId="dad567e2eb153e2a" providerId="LiveId" clId="{8BC412E3-041C-44E5-9F66-17035322BC67}" dt="2025-02-19T14:13:06.057" v="62" actId="1076"/>
          <ac:spMkLst>
            <pc:docMk/>
            <pc:sldMk cId="901345037" sldId="319"/>
            <ac:spMk id="3" creationId="{5D72A5E5-1019-A3D5-E291-D15CCCBFAE77}"/>
          </ac:spMkLst>
        </pc:spChg>
      </pc:sldChg>
      <pc:sldChg chg="addSp modSp add mod">
        <pc:chgData name="Luísa Ferreira" userId="dad567e2eb153e2a" providerId="LiveId" clId="{8BC412E3-041C-44E5-9F66-17035322BC67}" dt="2025-02-19T14:27:57.163" v="156" actId="1076"/>
        <pc:sldMkLst>
          <pc:docMk/>
          <pc:sldMk cId="3461438382" sldId="319"/>
        </pc:sldMkLst>
        <pc:spChg chg="add mod">
          <ac:chgData name="Luísa Ferreira" userId="dad567e2eb153e2a" providerId="LiveId" clId="{8BC412E3-041C-44E5-9F66-17035322BC67}" dt="2025-02-19T14:27:33.685" v="152" actId="1076"/>
          <ac:spMkLst>
            <pc:docMk/>
            <pc:sldMk cId="3461438382" sldId="319"/>
            <ac:spMk id="3" creationId="{D98508DB-3D01-0E6D-CE9D-3ABB8DEC5249}"/>
          </ac:spMkLst>
        </pc:spChg>
        <pc:spChg chg="add mod">
          <ac:chgData name="Luísa Ferreira" userId="dad567e2eb153e2a" providerId="LiveId" clId="{8BC412E3-041C-44E5-9F66-17035322BC67}" dt="2025-02-19T14:27:57.163" v="156" actId="1076"/>
          <ac:spMkLst>
            <pc:docMk/>
            <pc:sldMk cId="3461438382" sldId="319"/>
            <ac:spMk id="10" creationId="{A75DFA51-257B-DDA9-E188-BEE878D118A0}"/>
          </ac:spMkLst>
        </pc:spChg>
        <pc:grpChg chg="add mod">
          <ac:chgData name="Luísa Ferreira" userId="dad567e2eb153e2a" providerId="LiveId" clId="{8BC412E3-041C-44E5-9F66-17035322BC67}" dt="2025-02-19T14:27:37.668" v="154" actId="1076"/>
          <ac:grpSpMkLst>
            <pc:docMk/>
            <pc:sldMk cId="3461438382" sldId="319"/>
            <ac:grpSpMk id="4" creationId="{C1F50C7C-F759-645B-757D-2A4C654B9DAC}"/>
          </ac:grpSpMkLst>
        </pc:grpChg>
        <pc:picChg chg="add mod">
          <ac:chgData name="Luísa Ferreira" userId="dad567e2eb153e2a" providerId="LiveId" clId="{8BC412E3-041C-44E5-9F66-17035322BC67}" dt="2025-02-19T14:27:35.138" v="153"/>
          <ac:picMkLst>
            <pc:docMk/>
            <pc:sldMk cId="3461438382" sldId="319"/>
            <ac:picMk id="5" creationId="{F251FDB2-81D6-ABCE-8855-C8241A28DBBB}"/>
          </ac:picMkLst>
        </pc:picChg>
        <pc:picChg chg="add mod">
          <ac:chgData name="Luísa Ferreira" userId="dad567e2eb153e2a" providerId="LiveId" clId="{8BC412E3-041C-44E5-9F66-17035322BC67}" dt="2025-02-19T14:27:35.138" v="153"/>
          <ac:picMkLst>
            <pc:docMk/>
            <pc:sldMk cId="3461438382" sldId="319"/>
            <ac:picMk id="7" creationId="{CF14F40E-0A4E-664B-A7E0-F63B493D7E43}"/>
          </ac:picMkLst>
        </pc:picChg>
      </pc:sldChg>
      <pc:sldChg chg="add del">
        <pc:chgData name="Luísa Ferreira" userId="dad567e2eb153e2a" providerId="LiveId" clId="{8BC412E3-041C-44E5-9F66-17035322BC67}" dt="2025-02-19T14:31:56.788" v="180" actId="47"/>
        <pc:sldMkLst>
          <pc:docMk/>
          <pc:sldMk cId="1280698688" sldId="320"/>
        </pc:sldMkLst>
      </pc:sldChg>
      <pc:sldChg chg="add del">
        <pc:chgData name="Luísa Ferreira" userId="dad567e2eb153e2a" providerId="LiveId" clId="{8BC412E3-041C-44E5-9F66-17035322BC67}" dt="2025-02-19T14:13:38.067" v="67" actId="47"/>
        <pc:sldMkLst>
          <pc:docMk/>
          <pc:sldMk cId="2020411974" sldId="320"/>
        </pc:sldMkLst>
      </pc:sldChg>
      <pc:sldChg chg="addSp modSp add mod">
        <pc:chgData name="Luísa Ferreira" userId="dad567e2eb153e2a" providerId="LiveId" clId="{8BC412E3-041C-44E5-9F66-17035322BC67}" dt="2025-02-19T14:28:47.509" v="164" actId="1076"/>
        <pc:sldMkLst>
          <pc:docMk/>
          <pc:sldMk cId="1589728370" sldId="321"/>
        </pc:sldMkLst>
        <pc:spChg chg="add mod">
          <ac:chgData name="Luísa Ferreira" userId="dad567e2eb153e2a" providerId="LiveId" clId="{8BC412E3-041C-44E5-9F66-17035322BC67}" dt="2025-02-19T14:28:22.344" v="160" actId="14100"/>
          <ac:spMkLst>
            <pc:docMk/>
            <pc:sldMk cId="1589728370" sldId="321"/>
            <ac:spMk id="3" creationId="{932FA860-AABA-4858-0EC9-E0E115B3035A}"/>
          </ac:spMkLst>
        </pc:spChg>
        <pc:spChg chg="add mod">
          <ac:chgData name="Luísa Ferreira" userId="dad567e2eb153e2a" providerId="LiveId" clId="{8BC412E3-041C-44E5-9F66-17035322BC67}" dt="2025-02-19T14:28:47.509" v="164" actId="1076"/>
          <ac:spMkLst>
            <pc:docMk/>
            <pc:sldMk cId="1589728370" sldId="321"/>
            <ac:spMk id="5" creationId="{4B87CA37-DC83-D5F9-F933-AA8CEFFA9846}"/>
          </ac:spMkLst>
        </pc:spChg>
      </pc:sldChg>
      <pc:sldChg chg="addSp add del mod">
        <pc:chgData name="Luísa Ferreira" userId="dad567e2eb153e2a" providerId="LiveId" clId="{8BC412E3-041C-44E5-9F66-17035322BC67}" dt="2025-02-19T14:18:59.102" v="85" actId="47"/>
        <pc:sldMkLst>
          <pc:docMk/>
          <pc:sldMk cId="1904319025" sldId="321"/>
        </pc:sldMkLst>
        <pc:spChg chg="add">
          <ac:chgData name="Luísa Ferreira" userId="dad567e2eb153e2a" providerId="LiveId" clId="{8BC412E3-041C-44E5-9F66-17035322BC67}" dt="2025-02-19T14:13:16.296" v="63" actId="22"/>
          <ac:spMkLst>
            <pc:docMk/>
            <pc:sldMk cId="1904319025" sldId="321"/>
            <ac:spMk id="3" creationId="{0EEBD4C3-757A-4B6D-EBBB-5513D7D58FDD}"/>
          </ac:spMkLst>
        </pc:spChg>
      </pc:sldChg>
      <pc:sldChg chg="addSp delSp modSp add mod">
        <pc:chgData name="Luísa Ferreira" userId="dad567e2eb153e2a" providerId="LiveId" clId="{8BC412E3-041C-44E5-9F66-17035322BC67}" dt="2025-02-19T14:31:22.578" v="174" actId="1076"/>
        <pc:sldMkLst>
          <pc:docMk/>
          <pc:sldMk cId="850346192" sldId="322"/>
        </pc:sldMkLst>
        <pc:spChg chg="add mod">
          <ac:chgData name="Luísa Ferreira" userId="dad567e2eb153e2a" providerId="LiveId" clId="{8BC412E3-041C-44E5-9F66-17035322BC67}" dt="2025-02-19T14:29:27.927" v="167"/>
          <ac:spMkLst>
            <pc:docMk/>
            <pc:sldMk cId="850346192" sldId="322"/>
            <ac:spMk id="4" creationId="{61D02AD4-98A9-9BE3-717A-8EE595AD66EF}"/>
          </ac:spMkLst>
        </pc:spChg>
        <pc:spChg chg="add mod">
          <ac:chgData name="Luísa Ferreira" userId="dad567e2eb153e2a" providerId="LiveId" clId="{8BC412E3-041C-44E5-9F66-17035322BC67}" dt="2025-02-19T14:31:22.578" v="174" actId="1076"/>
          <ac:spMkLst>
            <pc:docMk/>
            <pc:sldMk cId="850346192" sldId="322"/>
            <ac:spMk id="10" creationId="{3AFC8AE5-A4C0-0863-4BB5-BB90503484E7}"/>
          </ac:spMkLst>
        </pc:spChg>
        <pc:grpChg chg="add mod">
          <ac:chgData name="Luísa Ferreira" userId="dad567e2eb153e2a" providerId="LiveId" clId="{8BC412E3-041C-44E5-9F66-17035322BC67}" dt="2025-02-19T14:30:08.353" v="171" actId="1076"/>
          <ac:grpSpMkLst>
            <pc:docMk/>
            <pc:sldMk cId="850346192" sldId="322"/>
            <ac:grpSpMk id="3" creationId="{3E88B4B6-B0CD-3B4F-7968-A0ACB416938A}"/>
          </ac:grpSpMkLst>
        </pc:grpChg>
        <pc:picChg chg="add del mod">
          <ac:chgData name="Luísa Ferreira" userId="dad567e2eb153e2a" providerId="LiveId" clId="{8BC412E3-041C-44E5-9F66-17035322BC67}" dt="2025-02-19T14:29:16.391" v="166" actId="478"/>
          <ac:picMkLst>
            <pc:docMk/>
            <pc:sldMk cId="850346192" sldId="322"/>
            <ac:picMk id="2" creationId="{96BCFCB1-B453-55CB-83C7-A0862504A9B7}"/>
          </ac:picMkLst>
        </pc:picChg>
        <pc:picChg chg="add mod">
          <ac:chgData name="Luísa Ferreira" userId="dad567e2eb153e2a" providerId="LiveId" clId="{8BC412E3-041C-44E5-9F66-17035322BC67}" dt="2025-02-19T14:29:27.927" v="167"/>
          <ac:picMkLst>
            <pc:docMk/>
            <pc:sldMk cId="850346192" sldId="322"/>
            <ac:picMk id="5" creationId="{F603EDCE-C210-9163-AFAE-48046ABE3F96}"/>
          </ac:picMkLst>
        </pc:picChg>
        <pc:picChg chg="add mod">
          <ac:chgData name="Luísa Ferreira" userId="dad567e2eb153e2a" providerId="LiveId" clId="{8BC412E3-041C-44E5-9F66-17035322BC67}" dt="2025-02-19T14:29:27.927" v="167"/>
          <ac:picMkLst>
            <pc:docMk/>
            <pc:sldMk cId="850346192" sldId="322"/>
            <ac:picMk id="7" creationId="{65B9C4FB-6EE3-159C-77F8-4ED7097DAF76}"/>
          </ac:picMkLst>
        </pc:picChg>
      </pc:sldChg>
      <pc:sldChg chg="add del">
        <pc:chgData name="Luísa Ferreira" userId="dad567e2eb153e2a" providerId="LiveId" clId="{8BC412E3-041C-44E5-9F66-17035322BC67}" dt="2025-02-19T14:13:36.176" v="64" actId="47"/>
        <pc:sldMkLst>
          <pc:docMk/>
          <pc:sldMk cId="1840206731" sldId="322"/>
        </pc:sldMkLst>
      </pc:sldChg>
      <pc:sldChg chg="addSp modSp add mod">
        <pc:chgData name="Luísa Ferreira" userId="dad567e2eb153e2a" providerId="LiveId" clId="{8BC412E3-041C-44E5-9F66-17035322BC67}" dt="2025-02-19T14:31:41.760" v="177" actId="1076"/>
        <pc:sldMkLst>
          <pc:docMk/>
          <pc:sldMk cId="944631623" sldId="323"/>
        </pc:sldMkLst>
        <pc:spChg chg="add mod">
          <ac:chgData name="Luísa Ferreira" userId="dad567e2eb153e2a" providerId="LiveId" clId="{8BC412E3-041C-44E5-9F66-17035322BC67}" dt="2025-02-19T14:31:41.760" v="177" actId="1076"/>
          <ac:spMkLst>
            <pc:docMk/>
            <pc:sldMk cId="944631623" sldId="323"/>
            <ac:spMk id="3" creationId="{E7B80DFD-3F0E-E0D3-739D-D191886D13CD}"/>
          </ac:spMkLst>
        </pc:spChg>
      </pc:sldChg>
      <pc:sldChg chg="add del">
        <pc:chgData name="Luísa Ferreira" userId="dad567e2eb153e2a" providerId="LiveId" clId="{8BC412E3-041C-44E5-9F66-17035322BC67}" dt="2025-02-19T14:13:36.911" v="65" actId="47"/>
        <pc:sldMkLst>
          <pc:docMk/>
          <pc:sldMk cId="2832315576" sldId="323"/>
        </pc:sldMkLst>
      </pc:sldChg>
      <pc:sldChg chg="add del">
        <pc:chgData name="Luísa Ferreira" userId="dad567e2eb153e2a" providerId="LiveId" clId="{8BC412E3-041C-44E5-9F66-17035322BC67}" dt="2025-02-19T14:31:55.038" v="178" actId="47"/>
        <pc:sldMkLst>
          <pc:docMk/>
          <pc:sldMk cId="3202617727" sldId="324"/>
        </pc:sldMkLst>
      </pc:sldChg>
      <pc:sldChg chg="add del">
        <pc:chgData name="Luísa Ferreira" userId="dad567e2eb153e2a" providerId="LiveId" clId="{8BC412E3-041C-44E5-9F66-17035322BC67}" dt="2025-02-19T14:13:37.442" v="66" actId="47"/>
        <pc:sldMkLst>
          <pc:docMk/>
          <pc:sldMk cId="3315498168" sldId="324"/>
        </pc:sldMkLst>
      </pc:sldChg>
      <pc:sldChg chg="add del">
        <pc:chgData name="Luísa Ferreira" userId="dad567e2eb153e2a" providerId="LiveId" clId="{8BC412E3-041C-44E5-9F66-17035322BC67}" dt="2025-02-19T14:31:55.710" v="179" actId="47"/>
        <pc:sldMkLst>
          <pc:docMk/>
          <pc:sldMk cId="309441579" sldId="325"/>
        </pc:sldMkLst>
      </pc:sldChg>
    </pc:docChg>
  </pc:docChgLst>
  <pc:docChgLst>
    <pc:chgData name="Luísa Ferreira" userId="dad567e2eb153e2a" providerId="LiveId" clId="{D3FE6E6D-230D-4CB0-9B66-7DB252811198}"/>
    <pc:docChg chg="undo custSel modSld">
      <pc:chgData name="Luísa Ferreira" userId="dad567e2eb153e2a" providerId="LiveId" clId="{D3FE6E6D-230D-4CB0-9B66-7DB252811198}" dt="2025-02-20T18:12:34.286" v="586"/>
      <pc:docMkLst>
        <pc:docMk/>
      </pc:docMkLst>
      <pc:sldChg chg="modAnim">
        <pc:chgData name="Luísa Ferreira" userId="dad567e2eb153e2a" providerId="LiveId" clId="{D3FE6E6D-230D-4CB0-9B66-7DB252811198}" dt="2025-02-20T16:32:33.673" v="1"/>
        <pc:sldMkLst>
          <pc:docMk/>
          <pc:sldMk cId="1147860941" sldId="269"/>
        </pc:sldMkLst>
      </pc:sldChg>
      <pc:sldChg chg="modSp modAnim">
        <pc:chgData name="Luísa Ferreira" userId="dad567e2eb153e2a" providerId="LiveId" clId="{D3FE6E6D-230D-4CB0-9B66-7DB252811198}" dt="2025-02-20T18:12:34.286" v="586"/>
        <pc:sldMkLst>
          <pc:docMk/>
          <pc:sldMk cId="2923291479" sldId="289"/>
        </pc:sldMkLst>
        <pc:graphicFrameChg chg="mod">
          <ac:chgData name="Luísa Ferreira" userId="dad567e2eb153e2a" providerId="LiveId" clId="{D3FE6E6D-230D-4CB0-9B66-7DB252811198}" dt="2025-02-20T18:12:34.286" v="586"/>
          <ac:graphicFrameMkLst>
            <pc:docMk/>
            <pc:sldMk cId="2923291479" sldId="289"/>
            <ac:graphicFrameMk id="22" creationId="{00000000-0000-0000-0000-000000000000}"/>
          </ac:graphicFrameMkLst>
        </pc:graphicFrameChg>
      </pc:sldChg>
      <pc:sldChg chg="addSp modSp mod modAnim">
        <pc:chgData name="Luísa Ferreira" userId="dad567e2eb153e2a" providerId="LiveId" clId="{D3FE6E6D-230D-4CB0-9B66-7DB252811198}" dt="2025-02-20T16:54:10.375" v="415"/>
        <pc:sldMkLst>
          <pc:docMk/>
          <pc:sldMk cId="1180040199" sldId="305"/>
        </pc:sldMkLst>
        <pc:spChg chg="mod">
          <ac:chgData name="Luísa Ferreira" userId="dad567e2eb153e2a" providerId="LiveId" clId="{D3FE6E6D-230D-4CB0-9B66-7DB252811198}" dt="2025-02-20T16:52:18.222" v="406" actId="113"/>
          <ac:spMkLst>
            <pc:docMk/>
            <pc:sldMk cId="1180040199" sldId="305"/>
            <ac:spMk id="3" creationId="{1FE2C60E-5576-C5BF-CEE6-2CA48C5D82E6}"/>
          </ac:spMkLst>
        </pc:spChg>
        <pc:spChg chg="add mod">
          <ac:chgData name="Luísa Ferreira" userId="dad567e2eb153e2a" providerId="LiveId" clId="{D3FE6E6D-230D-4CB0-9B66-7DB252811198}" dt="2025-02-20T16:41:04.909" v="89" actId="1076"/>
          <ac:spMkLst>
            <pc:docMk/>
            <pc:sldMk cId="1180040199" sldId="305"/>
            <ac:spMk id="4" creationId="{F4D98C7C-AE6A-4DB8-077F-65B0088010BB}"/>
          </ac:spMkLst>
        </pc:spChg>
      </pc:sldChg>
      <pc:sldChg chg="addSp modSp mod modAnim">
        <pc:chgData name="Luísa Ferreira" userId="dad567e2eb153e2a" providerId="LiveId" clId="{D3FE6E6D-230D-4CB0-9B66-7DB252811198}" dt="2025-02-20T16:54:15.780" v="416"/>
        <pc:sldMkLst>
          <pc:docMk/>
          <pc:sldMk cId="3028114069" sldId="306"/>
        </pc:sldMkLst>
        <pc:spChg chg="add mod">
          <ac:chgData name="Luísa Ferreira" userId="dad567e2eb153e2a" providerId="LiveId" clId="{D3FE6E6D-230D-4CB0-9B66-7DB252811198}" dt="2025-02-20T16:41:50.915" v="99" actId="1076"/>
          <ac:spMkLst>
            <pc:docMk/>
            <pc:sldMk cId="3028114069" sldId="306"/>
            <ac:spMk id="2" creationId="{41E2B935-063E-27ED-C68E-22FF298EABFD}"/>
          </ac:spMkLst>
        </pc:spChg>
        <pc:spChg chg="mod">
          <ac:chgData name="Luísa Ferreira" userId="dad567e2eb153e2a" providerId="LiveId" clId="{D3FE6E6D-230D-4CB0-9B66-7DB252811198}" dt="2025-02-20T16:52:27.923" v="407" actId="113"/>
          <ac:spMkLst>
            <pc:docMk/>
            <pc:sldMk cId="3028114069" sldId="306"/>
            <ac:spMk id="3" creationId="{1C8433B3-9BED-EA5F-0625-489E76CF1159}"/>
          </ac:spMkLst>
        </pc:spChg>
      </pc:sldChg>
      <pc:sldChg chg="addSp modSp mod modAnim">
        <pc:chgData name="Luísa Ferreira" userId="dad567e2eb153e2a" providerId="LiveId" clId="{D3FE6E6D-230D-4CB0-9B66-7DB252811198}" dt="2025-02-20T16:54:21.248" v="417"/>
        <pc:sldMkLst>
          <pc:docMk/>
          <pc:sldMk cId="3966186681" sldId="307"/>
        </pc:sldMkLst>
        <pc:spChg chg="add mod">
          <ac:chgData name="Luísa Ferreira" userId="dad567e2eb153e2a" providerId="LiveId" clId="{D3FE6E6D-230D-4CB0-9B66-7DB252811198}" dt="2025-02-20T16:42:31.242" v="108" actId="1076"/>
          <ac:spMkLst>
            <pc:docMk/>
            <pc:sldMk cId="3966186681" sldId="307"/>
            <ac:spMk id="2" creationId="{1292C417-766A-3505-48B0-DCD1CDD56654}"/>
          </ac:spMkLst>
        </pc:spChg>
        <pc:spChg chg="mod">
          <ac:chgData name="Luísa Ferreira" userId="dad567e2eb153e2a" providerId="LiveId" clId="{D3FE6E6D-230D-4CB0-9B66-7DB252811198}" dt="2025-02-20T16:48:47.044" v="371" actId="207"/>
          <ac:spMkLst>
            <pc:docMk/>
            <pc:sldMk cId="3966186681" sldId="307"/>
            <ac:spMk id="3" creationId="{5DBBD173-0199-0429-5641-0F77609722D3}"/>
          </ac:spMkLst>
        </pc:spChg>
      </pc:sldChg>
      <pc:sldChg chg="modSp mod">
        <pc:chgData name="Luísa Ferreira" userId="dad567e2eb153e2a" providerId="LiveId" clId="{D3FE6E6D-230D-4CB0-9B66-7DB252811198}" dt="2025-02-20T16:52:39.279" v="408" actId="113"/>
        <pc:sldMkLst>
          <pc:docMk/>
          <pc:sldMk cId="1275195627" sldId="308"/>
        </pc:sldMkLst>
        <pc:spChg chg="mod">
          <ac:chgData name="Luísa Ferreira" userId="dad567e2eb153e2a" providerId="LiveId" clId="{D3FE6E6D-230D-4CB0-9B66-7DB252811198}" dt="2025-02-20T16:36:13.923" v="40" actId="1076"/>
          <ac:spMkLst>
            <pc:docMk/>
            <pc:sldMk cId="1275195627" sldId="308"/>
            <ac:spMk id="24" creationId="{BF537D72-F525-58E5-289E-117898777772}"/>
          </ac:spMkLst>
        </pc:spChg>
        <pc:spChg chg="mod">
          <ac:chgData name="Luísa Ferreira" userId="dad567e2eb153e2a" providerId="LiveId" clId="{D3FE6E6D-230D-4CB0-9B66-7DB252811198}" dt="2025-02-20T16:36:22.296" v="41" actId="1076"/>
          <ac:spMkLst>
            <pc:docMk/>
            <pc:sldMk cId="1275195627" sldId="308"/>
            <ac:spMk id="27" creationId="{39D67C78-F191-FED3-3AE2-75F0A3256510}"/>
          </ac:spMkLst>
        </pc:spChg>
        <pc:spChg chg="mod">
          <ac:chgData name="Luísa Ferreira" userId="dad567e2eb153e2a" providerId="LiveId" clId="{D3FE6E6D-230D-4CB0-9B66-7DB252811198}" dt="2025-02-20T16:52:39.279" v="408" actId="113"/>
          <ac:spMkLst>
            <pc:docMk/>
            <pc:sldMk cId="1275195627" sldId="308"/>
            <ac:spMk id="30" creationId="{2CC2FB53-37C8-3C92-A7EE-CFAC43B4B955}"/>
          </ac:spMkLst>
        </pc:spChg>
        <pc:spChg chg="mod">
          <ac:chgData name="Luísa Ferreira" userId="dad567e2eb153e2a" providerId="LiveId" clId="{D3FE6E6D-230D-4CB0-9B66-7DB252811198}" dt="2025-02-20T16:35:44.655" v="33" actId="20577"/>
          <ac:spMkLst>
            <pc:docMk/>
            <pc:sldMk cId="1275195627" sldId="308"/>
            <ac:spMk id="57" creationId="{BDF364AF-59C2-A248-B2DC-8DF8E540E467}"/>
          </ac:spMkLst>
        </pc:spChg>
        <pc:spChg chg="mod">
          <ac:chgData name="Luísa Ferreira" userId="dad567e2eb153e2a" providerId="LiveId" clId="{D3FE6E6D-230D-4CB0-9B66-7DB252811198}" dt="2025-02-20T16:34:28.951" v="25" actId="1076"/>
          <ac:spMkLst>
            <pc:docMk/>
            <pc:sldMk cId="1275195627" sldId="308"/>
            <ac:spMk id="59" creationId="{6711EE52-984A-148C-B2CA-51180278A189}"/>
          </ac:spMkLst>
        </pc:spChg>
        <pc:grpChg chg="mod">
          <ac:chgData name="Luísa Ferreira" userId="dad567e2eb153e2a" providerId="LiveId" clId="{D3FE6E6D-230D-4CB0-9B66-7DB252811198}" dt="2025-02-20T16:36:08.690" v="39" actId="14100"/>
          <ac:grpSpMkLst>
            <pc:docMk/>
            <pc:sldMk cId="1275195627" sldId="308"/>
            <ac:grpSpMk id="2" creationId="{863475CC-2570-0B63-76C5-D6616B9101E3}"/>
          </ac:grpSpMkLst>
        </pc:grpChg>
      </pc:sldChg>
      <pc:sldChg chg="addSp modSp mod modAnim">
        <pc:chgData name="Luísa Ferreira" userId="dad567e2eb153e2a" providerId="LiveId" clId="{D3FE6E6D-230D-4CB0-9B66-7DB252811198}" dt="2025-02-20T17:00:21.270" v="585"/>
        <pc:sldMkLst>
          <pc:docMk/>
          <pc:sldMk cId="1425778502" sldId="309"/>
        </pc:sldMkLst>
        <pc:spChg chg="mod">
          <ac:chgData name="Luísa Ferreira" userId="dad567e2eb153e2a" providerId="LiveId" clId="{D3FE6E6D-230D-4CB0-9B66-7DB252811198}" dt="2025-02-20T16:52:04.647" v="405" actId="207"/>
          <ac:spMkLst>
            <pc:docMk/>
            <pc:sldMk cId="1425778502" sldId="309"/>
            <ac:spMk id="3" creationId="{727EBB58-FDA1-A72C-BD39-CC093B20FE5C}"/>
          </ac:spMkLst>
        </pc:spChg>
        <pc:spChg chg="add mod">
          <ac:chgData name="Luísa Ferreira" userId="dad567e2eb153e2a" providerId="LiveId" clId="{D3FE6E6D-230D-4CB0-9B66-7DB252811198}" dt="2025-02-20T16:49:45.900" v="380" actId="1076"/>
          <ac:spMkLst>
            <pc:docMk/>
            <pc:sldMk cId="1425778502" sldId="309"/>
            <ac:spMk id="4" creationId="{D54503D4-D9B6-547E-8A9D-568CB85E47B1}"/>
          </ac:spMkLst>
        </pc:spChg>
        <pc:spChg chg="add mod">
          <ac:chgData name="Luísa Ferreira" userId="dad567e2eb153e2a" providerId="LiveId" clId="{D3FE6E6D-230D-4CB0-9B66-7DB252811198}" dt="2025-02-20T16:49:53.163" v="382" actId="1076"/>
          <ac:spMkLst>
            <pc:docMk/>
            <pc:sldMk cId="1425778502" sldId="309"/>
            <ac:spMk id="5" creationId="{32592B64-2F0F-DA6C-EDFA-BA1B0035986A}"/>
          </ac:spMkLst>
        </pc:spChg>
        <pc:spChg chg="add mod">
          <ac:chgData name="Luísa Ferreira" userId="dad567e2eb153e2a" providerId="LiveId" clId="{D3FE6E6D-230D-4CB0-9B66-7DB252811198}" dt="2025-02-20T16:50:03.431" v="384" actId="1076"/>
          <ac:spMkLst>
            <pc:docMk/>
            <pc:sldMk cId="1425778502" sldId="309"/>
            <ac:spMk id="7" creationId="{E7D9838A-4E88-97F6-0791-FD50734FD528}"/>
          </ac:spMkLst>
        </pc:spChg>
        <pc:spChg chg="add mod">
          <ac:chgData name="Luísa Ferreira" userId="dad567e2eb153e2a" providerId="LiveId" clId="{D3FE6E6D-230D-4CB0-9B66-7DB252811198}" dt="2025-02-20T16:50:12.570" v="386" actId="1076"/>
          <ac:spMkLst>
            <pc:docMk/>
            <pc:sldMk cId="1425778502" sldId="309"/>
            <ac:spMk id="9" creationId="{B34E8EC4-23FA-CAA9-35C3-BD93D040588C}"/>
          </ac:spMkLst>
        </pc:spChg>
        <pc:spChg chg="add mod">
          <ac:chgData name="Luísa Ferreira" userId="dad567e2eb153e2a" providerId="LiveId" clId="{D3FE6E6D-230D-4CB0-9B66-7DB252811198}" dt="2025-02-20T16:52:00.680" v="404" actId="1076"/>
          <ac:spMkLst>
            <pc:docMk/>
            <pc:sldMk cId="1425778502" sldId="309"/>
            <ac:spMk id="10" creationId="{2E0DA481-E11F-005F-B7F9-3B70A616E510}"/>
          </ac:spMkLst>
        </pc:spChg>
      </pc:sldChg>
      <pc:sldChg chg="addSp modSp mod modAnim">
        <pc:chgData name="Luísa Ferreira" userId="dad567e2eb153e2a" providerId="LiveId" clId="{D3FE6E6D-230D-4CB0-9B66-7DB252811198}" dt="2025-02-20T16:54:30.178" v="418"/>
        <pc:sldMkLst>
          <pc:docMk/>
          <pc:sldMk cId="1290821771" sldId="310"/>
        </pc:sldMkLst>
        <pc:spChg chg="add mod">
          <ac:chgData name="Luísa Ferreira" userId="dad567e2eb153e2a" providerId="LiveId" clId="{D3FE6E6D-230D-4CB0-9B66-7DB252811198}" dt="2025-02-20T16:43:12.755" v="119" actId="1076"/>
          <ac:spMkLst>
            <pc:docMk/>
            <pc:sldMk cId="1290821771" sldId="310"/>
            <ac:spMk id="2" creationId="{3746E0E5-3808-FD7B-9B7F-A8E9CE771B89}"/>
          </ac:spMkLst>
        </pc:spChg>
        <pc:spChg chg="mod">
          <ac:chgData name="Luísa Ferreira" userId="dad567e2eb153e2a" providerId="LiveId" clId="{D3FE6E6D-230D-4CB0-9B66-7DB252811198}" dt="2025-02-20T16:48:34.750" v="369" actId="207"/>
          <ac:spMkLst>
            <pc:docMk/>
            <pc:sldMk cId="1290821771" sldId="310"/>
            <ac:spMk id="3" creationId="{B810C39D-5EDE-38CE-5C87-90D0119EF06B}"/>
          </ac:spMkLst>
        </pc:spChg>
      </pc:sldChg>
      <pc:sldChg chg="addSp delSp modSp mod modAnim">
        <pc:chgData name="Luísa Ferreira" userId="dad567e2eb153e2a" providerId="LiveId" clId="{D3FE6E6D-230D-4CB0-9B66-7DB252811198}" dt="2025-02-20T16:54:35.059" v="419"/>
        <pc:sldMkLst>
          <pc:docMk/>
          <pc:sldMk cId="375412257" sldId="312"/>
        </pc:sldMkLst>
        <pc:spChg chg="mod">
          <ac:chgData name="Luísa Ferreira" userId="dad567e2eb153e2a" providerId="LiveId" clId="{D3FE6E6D-230D-4CB0-9B66-7DB252811198}" dt="2025-02-20T16:48:28.346" v="368" actId="207"/>
          <ac:spMkLst>
            <pc:docMk/>
            <pc:sldMk cId="375412257" sldId="312"/>
            <ac:spMk id="3" creationId="{DAABD2DD-14B2-92A3-57AF-CF2C1CA52802}"/>
          </ac:spMkLst>
        </pc:spChg>
        <pc:spChg chg="add mod">
          <ac:chgData name="Luísa Ferreira" userId="dad567e2eb153e2a" providerId="LiveId" clId="{D3FE6E6D-230D-4CB0-9B66-7DB252811198}" dt="2025-02-20T16:44:39.576" v="217" actId="1076"/>
          <ac:spMkLst>
            <pc:docMk/>
            <pc:sldMk cId="375412257" sldId="312"/>
            <ac:spMk id="5" creationId="{76F8DF81-8F41-0056-F953-9967E466C502}"/>
          </ac:spMkLst>
        </pc:spChg>
        <pc:picChg chg="add del">
          <ac:chgData name="Luísa Ferreira" userId="dad567e2eb153e2a" providerId="LiveId" clId="{D3FE6E6D-230D-4CB0-9B66-7DB252811198}" dt="2025-02-20T16:44:22.897" v="215" actId="22"/>
          <ac:picMkLst>
            <pc:docMk/>
            <pc:sldMk cId="375412257" sldId="312"/>
            <ac:picMk id="4" creationId="{947D469A-176B-CAED-27EB-949230A6B9B1}"/>
          </ac:picMkLst>
        </pc:picChg>
      </pc:sldChg>
      <pc:sldChg chg="modSp mod">
        <pc:chgData name="Luísa Ferreira" userId="dad567e2eb153e2a" providerId="LiveId" clId="{D3FE6E6D-230D-4CB0-9B66-7DB252811198}" dt="2025-02-20T16:52:57.322" v="409" actId="113"/>
        <pc:sldMkLst>
          <pc:docMk/>
          <pc:sldMk cId="3291483850" sldId="313"/>
        </pc:sldMkLst>
        <pc:spChg chg="mod">
          <ac:chgData name="Luísa Ferreira" userId="dad567e2eb153e2a" providerId="LiveId" clId="{D3FE6E6D-230D-4CB0-9B66-7DB252811198}" dt="2025-02-20T16:52:57.322" v="409" actId="113"/>
          <ac:spMkLst>
            <pc:docMk/>
            <pc:sldMk cId="3291483850" sldId="313"/>
            <ac:spMk id="3" creationId="{784FE3F2-7ED7-E76D-1A23-E880065C4A65}"/>
          </ac:spMkLst>
        </pc:spChg>
        <pc:grpChg chg="mod">
          <ac:chgData name="Luísa Ferreira" userId="dad567e2eb153e2a" providerId="LiveId" clId="{D3FE6E6D-230D-4CB0-9B66-7DB252811198}" dt="2025-02-20T16:38:36.692" v="64" actId="1076"/>
          <ac:grpSpMkLst>
            <pc:docMk/>
            <pc:sldMk cId="3291483850" sldId="313"/>
            <ac:grpSpMk id="4" creationId="{7C544EF7-4CDB-9284-833D-3879C48306FD}"/>
          </ac:grpSpMkLst>
        </pc:grpChg>
      </pc:sldChg>
      <pc:sldChg chg="addSp modSp mod modAnim">
        <pc:chgData name="Luísa Ferreira" userId="dad567e2eb153e2a" providerId="LiveId" clId="{D3FE6E6D-230D-4CB0-9B66-7DB252811198}" dt="2025-02-20T16:59:26.955" v="572"/>
        <pc:sldMkLst>
          <pc:docMk/>
          <pc:sldMk cId="1584974707" sldId="314"/>
        </pc:sldMkLst>
        <pc:spChg chg="add mod">
          <ac:chgData name="Luísa Ferreira" userId="dad567e2eb153e2a" providerId="LiveId" clId="{D3FE6E6D-230D-4CB0-9B66-7DB252811198}" dt="2025-02-20T16:50:27.332" v="388" actId="1076"/>
          <ac:spMkLst>
            <pc:docMk/>
            <pc:sldMk cId="1584974707" sldId="314"/>
            <ac:spMk id="2" creationId="{BD43C010-8373-9EB3-772D-8B0093CDF771}"/>
          </ac:spMkLst>
        </pc:spChg>
        <pc:spChg chg="mod">
          <ac:chgData name="Luísa Ferreira" userId="dad567e2eb153e2a" providerId="LiveId" clId="{D3FE6E6D-230D-4CB0-9B66-7DB252811198}" dt="2025-02-20T16:51:43.124" v="402" actId="207"/>
          <ac:spMkLst>
            <pc:docMk/>
            <pc:sldMk cId="1584974707" sldId="314"/>
            <ac:spMk id="3" creationId="{DE239BA5-0925-7C23-4D4C-F033B1B8CFEF}"/>
          </ac:spMkLst>
        </pc:spChg>
        <pc:spChg chg="add mod">
          <ac:chgData name="Luísa Ferreira" userId="dad567e2eb153e2a" providerId="LiveId" clId="{D3FE6E6D-230D-4CB0-9B66-7DB252811198}" dt="2025-02-20T16:50:34.627" v="390" actId="1076"/>
          <ac:spMkLst>
            <pc:docMk/>
            <pc:sldMk cId="1584974707" sldId="314"/>
            <ac:spMk id="4" creationId="{B3E47535-7EEB-6609-972C-C3CF87938C7F}"/>
          </ac:spMkLst>
        </pc:spChg>
        <pc:spChg chg="add mod">
          <ac:chgData name="Luísa Ferreira" userId="dad567e2eb153e2a" providerId="LiveId" clId="{D3FE6E6D-230D-4CB0-9B66-7DB252811198}" dt="2025-02-20T16:50:44.906" v="392" actId="1076"/>
          <ac:spMkLst>
            <pc:docMk/>
            <pc:sldMk cId="1584974707" sldId="314"/>
            <ac:spMk id="5" creationId="{9A587A82-69F5-73C8-0D2E-6EF3E322B692}"/>
          </ac:spMkLst>
        </pc:spChg>
        <pc:spChg chg="add mod">
          <ac:chgData name="Luísa Ferreira" userId="dad567e2eb153e2a" providerId="LiveId" clId="{D3FE6E6D-230D-4CB0-9B66-7DB252811198}" dt="2025-02-20T16:51:28.846" v="399" actId="1076"/>
          <ac:spMkLst>
            <pc:docMk/>
            <pc:sldMk cId="1584974707" sldId="314"/>
            <ac:spMk id="7" creationId="{C66465B2-1D40-9EEC-72D9-7E1C5A5D08C0}"/>
          </ac:spMkLst>
        </pc:spChg>
        <pc:spChg chg="add mod">
          <ac:chgData name="Luísa Ferreira" userId="dad567e2eb153e2a" providerId="LiveId" clId="{D3FE6E6D-230D-4CB0-9B66-7DB252811198}" dt="2025-02-20T16:51:34.939" v="401" actId="1076"/>
          <ac:spMkLst>
            <pc:docMk/>
            <pc:sldMk cId="1584974707" sldId="314"/>
            <ac:spMk id="9" creationId="{16DCD76E-32AD-F514-962B-9F6581A1D9E1}"/>
          </ac:spMkLst>
        </pc:spChg>
      </pc:sldChg>
      <pc:sldChg chg="addSp delSp modSp mod modAnim">
        <pc:chgData name="Luísa Ferreira" userId="dad567e2eb153e2a" providerId="LiveId" clId="{D3FE6E6D-230D-4CB0-9B66-7DB252811198}" dt="2025-02-20T16:54:45.698" v="420"/>
        <pc:sldMkLst>
          <pc:docMk/>
          <pc:sldMk cId="1939385993" sldId="315"/>
        </pc:sldMkLst>
        <pc:spChg chg="add mod">
          <ac:chgData name="Luísa Ferreira" userId="dad567e2eb153e2a" providerId="LiveId" clId="{D3FE6E6D-230D-4CB0-9B66-7DB252811198}" dt="2025-02-20T16:45:10.179" v="228" actId="1076"/>
          <ac:spMkLst>
            <pc:docMk/>
            <pc:sldMk cId="1939385993" sldId="315"/>
            <ac:spMk id="2" creationId="{04FE40DA-E1DD-7970-A94D-185A11874B62}"/>
          </ac:spMkLst>
        </pc:spChg>
        <pc:spChg chg="mod">
          <ac:chgData name="Luísa Ferreira" userId="dad567e2eb153e2a" providerId="LiveId" clId="{D3FE6E6D-230D-4CB0-9B66-7DB252811198}" dt="2025-02-20T16:47:35.993" v="310" actId="207"/>
          <ac:spMkLst>
            <pc:docMk/>
            <pc:sldMk cId="1939385993" sldId="315"/>
            <ac:spMk id="3" creationId="{D6A6C0CC-FC70-8028-A50D-7EC5C78E5387}"/>
          </ac:spMkLst>
        </pc:spChg>
        <pc:spChg chg="add del mod">
          <ac:chgData name="Luísa Ferreira" userId="dad567e2eb153e2a" providerId="LiveId" clId="{D3FE6E6D-230D-4CB0-9B66-7DB252811198}" dt="2025-02-20T16:51:12.743" v="396" actId="478"/>
          <ac:spMkLst>
            <pc:docMk/>
            <pc:sldMk cId="1939385993" sldId="315"/>
            <ac:spMk id="5" creationId="{7B47870F-D97B-D6BB-C04F-3D3F8C59C386}"/>
          </ac:spMkLst>
        </pc:spChg>
      </pc:sldChg>
      <pc:sldChg chg="addSp modSp mod modAnim">
        <pc:chgData name="Luísa Ferreira" userId="dad567e2eb153e2a" providerId="LiveId" clId="{D3FE6E6D-230D-4CB0-9B66-7DB252811198}" dt="2025-02-20T16:58:32.010" v="561"/>
        <pc:sldMkLst>
          <pc:docMk/>
          <pc:sldMk cId="1938218448" sldId="316"/>
        </pc:sldMkLst>
        <pc:spChg chg="mod">
          <ac:chgData name="Luísa Ferreira" userId="dad567e2eb153e2a" providerId="LiveId" clId="{D3FE6E6D-230D-4CB0-9B66-7DB252811198}" dt="2025-02-20T16:56:35.455" v="494" actId="20577"/>
          <ac:spMkLst>
            <pc:docMk/>
            <pc:sldMk cId="1938218448" sldId="316"/>
            <ac:spMk id="3" creationId="{3CE073AA-EA7D-A5B4-8F52-9754FE604102}"/>
          </ac:spMkLst>
        </pc:spChg>
        <pc:spChg chg="add mod">
          <ac:chgData name="Luísa Ferreira" userId="dad567e2eb153e2a" providerId="LiveId" clId="{D3FE6E6D-230D-4CB0-9B66-7DB252811198}" dt="2025-02-20T16:55:34.808" v="454" actId="1076"/>
          <ac:spMkLst>
            <pc:docMk/>
            <pc:sldMk cId="1938218448" sldId="316"/>
            <ac:spMk id="4" creationId="{EBE0733B-1E36-64E9-500B-B3FE456B285C}"/>
          </ac:spMkLst>
        </pc:spChg>
        <pc:spChg chg="add mod">
          <ac:chgData name="Luísa Ferreira" userId="dad567e2eb153e2a" providerId="LiveId" clId="{D3FE6E6D-230D-4CB0-9B66-7DB252811198}" dt="2025-02-20T16:56:09.321" v="474" actId="1076"/>
          <ac:spMkLst>
            <pc:docMk/>
            <pc:sldMk cId="1938218448" sldId="316"/>
            <ac:spMk id="7" creationId="{626957AB-AA14-0F83-F38D-D3EC9218E6E0}"/>
          </ac:spMkLst>
        </pc:spChg>
        <pc:spChg chg="add mod">
          <ac:chgData name="Luísa Ferreira" userId="dad567e2eb153e2a" providerId="LiveId" clId="{D3FE6E6D-230D-4CB0-9B66-7DB252811198}" dt="2025-02-20T16:56:55.721" v="498" actId="1076"/>
          <ac:spMkLst>
            <pc:docMk/>
            <pc:sldMk cId="1938218448" sldId="316"/>
            <ac:spMk id="10" creationId="{2460FD3E-B092-B82F-066E-A97BA3EB4913}"/>
          </ac:spMkLst>
        </pc:spChg>
      </pc:sldChg>
      <pc:sldChg chg="addSp modSp mod modAnim">
        <pc:chgData name="Luísa Ferreira" userId="dad567e2eb153e2a" providerId="LiveId" clId="{D3FE6E6D-230D-4CB0-9B66-7DB252811198}" dt="2025-02-20T16:58:40.008" v="563"/>
        <pc:sldMkLst>
          <pc:docMk/>
          <pc:sldMk cId="2843632172" sldId="317"/>
        </pc:sldMkLst>
        <pc:spChg chg="mod">
          <ac:chgData name="Luísa Ferreira" userId="dad567e2eb153e2a" providerId="LiveId" clId="{D3FE6E6D-230D-4CB0-9B66-7DB252811198}" dt="2025-02-20T16:57:57.142" v="555" actId="20577"/>
          <ac:spMkLst>
            <pc:docMk/>
            <pc:sldMk cId="2843632172" sldId="317"/>
            <ac:spMk id="3" creationId="{0DB25C75-D070-6820-276D-215C1E5C9D6C}"/>
          </ac:spMkLst>
        </pc:spChg>
        <pc:spChg chg="add mod">
          <ac:chgData name="Luísa Ferreira" userId="dad567e2eb153e2a" providerId="LiveId" clId="{D3FE6E6D-230D-4CB0-9B66-7DB252811198}" dt="2025-02-20T16:57:36.488" v="516" actId="1076"/>
          <ac:spMkLst>
            <pc:docMk/>
            <pc:sldMk cId="2843632172" sldId="317"/>
            <ac:spMk id="4" creationId="{FFE5C7AB-227E-D79D-C8AB-BF18FAD1268F}"/>
          </ac:spMkLst>
        </pc:spChg>
        <pc:spChg chg="add mod">
          <ac:chgData name="Luísa Ferreira" userId="dad567e2eb153e2a" providerId="LiveId" clId="{D3FE6E6D-230D-4CB0-9B66-7DB252811198}" dt="2025-02-20T16:58:13.185" v="558" actId="1076"/>
          <ac:spMkLst>
            <pc:docMk/>
            <pc:sldMk cId="2843632172" sldId="317"/>
            <ac:spMk id="7" creationId="{1B561038-2C87-26F2-57FB-3081DAA0E5E2}"/>
          </ac:spMkLst>
        </pc:spChg>
      </pc:sldChg>
      <pc:sldChg chg="addSp modSp mod modAnim">
        <pc:chgData name="Luísa Ferreira" userId="dad567e2eb153e2a" providerId="LiveId" clId="{D3FE6E6D-230D-4CB0-9B66-7DB252811198}" dt="2025-02-20T16:58:48.115" v="564"/>
        <pc:sldMkLst>
          <pc:docMk/>
          <pc:sldMk cId="374496731" sldId="318"/>
        </pc:sldMkLst>
        <pc:spChg chg="add mod">
          <ac:chgData name="Luísa Ferreira" userId="dad567e2eb153e2a" providerId="LiveId" clId="{D3FE6E6D-230D-4CB0-9B66-7DB252811198}" dt="2025-02-20T16:45:44.579" v="277" actId="1076"/>
          <ac:spMkLst>
            <pc:docMk/>
            <pc:sldMk cId="374496731" sldId="318"/>
            <ac:spMk id="2" creationId="{15A5E62B-C16F-C171-B9FE-540338FFE97E}"/>
          </ac:spMkLst>
        </pc:spChg>
        <pc:spChg chg="mod">
          <ac:chgData name="Luísa Ferreira" userId="dad567e2eb153e2a" providerId="LiveId" clId="{D3FE6E6D-230D-4CB0-9B66-7DB252811198}" dt="2025-02-20T16:47:56.881" v="365" actId="20577"/>
          <ac:spMkLst>
            <pc:docMk/>
            <pc:sldMk cId="374496731" sldId="318"/>
            <ac:spMk id="3" creationId="{D5EB3C74-BBBD-DCCF-3BAE-316661DA9D5E}"/>
          </ac:spMkLst>
        </pc:spChg>
      </pc:sldChg>
      <pc:sldChg chg="addSp modSp mod modAnim">
        <pc:chgData name="Luísa Ferreira" userId="dad567e2eb153e2a" providerId="LiveId" clId="{D3FE6E6D-230D-4CB0-9B66-7DB252811198}" dt="2025-02-20T16:58:52.083" v="565"/>
        <pc:sldMkLst>
          <pc:docMk/>
          <pc:sldMk cId="3461438382" sldId="319"/>
        </pc:sldMkLst>
        <pc:spChg chg="add mod">
          <ac:chgData name="Luísa Ferreira" userId="dad567e2eb153e2a" providerId="LiveId" clId="{D3FE6E6D-230D-4CB0-9B66-7DB252811198}" dt="2025-02-20T16:46:07.018" v="286" actId="1076"/>
          <ac:spMkLst>
            <pc:docMk/>
            <pc:sldMk cId="3461438382" sldId="319"/>
            <ac:spMk id="2" creationId="{B422B374-F1BC-81F3-4608-93FF4C4E4A98}"/>
          </ac:spMkLst>
        </pc:spChg>
        <pc:spChg chg="mod">
          <ac:chgData name="Luísa Ferreira" userId="dad567e2eb153e2a" providerId="LiveId" clId="{D3FE6E6D-230D-4CB0-9B66-7DB252811198}" dt="2025-02-20T16:53:16.298" v="410" actId="113"/>
          <ac:spMkLst>
            <pc:docMk/>
            <pc:sldMk cId="3461438382" sldId="319"/>
            <ac:spMk id="3" creationId="{D98508DB-3D01-0E6D-CE9D-3ABB8DEC5249}"/>
          </ac:spMkLst>
        </pc:spChg>
        <pc:spChg chg="mod">
          <ac:chgData name="Luísa Ferreira" userId="dad567e2eb153e2a" providerId="LiveId" clId="{D3FE6E6D-230D-4CB0-9B66-7DB252811198}" dt="2025-02-20T16:47:25.042" v="308" actId="207"/>
          <ac:spMkLst>
            <pc:docMk/>
            <pc:sldMk cId="3461438382" sldId="319"/>
            <ac:spMk id="10" creationId="{A75DFA51-257B-DDA9-E188-BEE878D118A0}"/>
          </ac:spMkLst>
        </pc:spChg>
      </pc:sldChg>
      <pc:sldChg chg="addSp modSp mod modAnim">
        <pc:chgData name="Luísa Ferreira" userId="dad567e2eb153e2a" providerId="LiveId" clId="{D3FE6E6D-230D-4CB0-9B66-7DB252811198}" dt="2025-02-20T16:58:56.707" v="566"/>
        <pc:sldMkLst>
          <pc:docMk/>
          <pc:sldMk cId="1589728370" sldId="321"/>
        </pc:sldMkLst>
        <pc:spChg chg="add mod">
          <ac:chgData name="Luísa Ferreira" userId="dad567e2eb153e2a" providerId="LiveId" clId="{D3FE6E6D-230D-4CB0-9B66-7DB252811198}" dt="2025-02-20T16:46:26.972" v="297" actId="1076"/>
          <ac:spMkLst>
            <pc:docMk/>
            <pc:sldMk cId="1589728370" sldId="321"/>
            <ac:spMk id="2" creationId="{1673BBF0-2F7C-C358-B0F7-D1B0352537F6}"/>
          </ac:spMkLst>
        </pc:spChg>
        <pc:spChg chg="mod">
          <ac:chgData name="Luísa Ferreira" userId="dad567e2eb153e2a" providerId="LiveId" clId="{D3FE6E6D-230D-4CB0-9B66-7DB252811198}" dt="2025-02-20T16:53:23.996" v="411" actId="113"/>
          <ac:spMkLst>
            <pc:docMk/>
            <pc:sldMk cId="1589728370" sldId="321"/>
            <ac:spMk id="3" creationId="{932FA860-AABA-4858-0EC9-E0E115B3035A}"/>
          </ac:spMkLst>
        </pc:spChg>
        <pc:spChg chg="mod">
          <ac:chgData name="Luísa Ferreira" userId="dad567e2eb153e2a" providerId="LiveId" clId="{D3FE6E6D-230D-4CB0-9B66-7DB252811198}" dt="2025-02-20T16:46:35.188" v="298" actId="207"/>
          <ac:spMkLst>
            <pc:docMk/>
            <pc:sldMk cId="1589728370" sldId="321"/>
            <ac:spMk id="5" creationId="{4B87CA37-DC83-D5F9-F933-AA8CEFFA9846}"/>
          </ac:spMkLst>
        </pc:spChg>
      </pc:sldChg>
      <pc:sldChg chg="modSp mod">
        <pc:chgData name="Luísa Ferreira" userId="dad567e2eb153e2a" providerId="LiveId" clId="{D3FE6E6D-230D-4CB0-9B66-7DB252811198}" dt="2025-02-20T16:53:31.344" v="412" actId="113"/>
        <pc:sldMkLst>
          <pc:docMk/>
          <pc:sldMk cId="850346192" sldId="322"/>
        </pc:sldMkLst>
        <pc:spChg chg="mod">
          <ac:chgData name="Luísa Ferreira" userId="dad567e2eb153e2a" providerId="LiveId" clId="{D3FE6E6D-230D-4CB0-9B66-7DB252811198}" dt="2025-02-20T16:53:31.344" v="412" actId="113"/>
          <ac:spMkLst>
            <pc:docMk/>
            <pc:sldMk cId="850346192" sldId="322"/>
            <ac:spMk id="10" creationId="{3AFC8AE5-A4C0-0863-4BB5-BB90503484E7}"/>
          </ac:spMkLst>
        </pc:spChg>
      </pc:sldChg>
      <pc:sldChg chg="addSp modSp mod modAnim">
        <pc:chgData name="Luísa Ferreira" userId="dad567e2eb153e2a" providerId="LiveId" clId="{D3FE6E6D-230D-4CB0-9B66-7DB252811198}" dt="2025-02-20T16:59:01.534" v="567"/>
        <pc:sldMkLst>
          <pc:docMk/>
          <pc:sldMk cId="944631623" sldId="323"/>
        </pc:sldMkLst>
        <pc:spChg chg="add mod">
          <ac:chgData name="Luísa Ferreira" userId="dad567e2eb153e2a" providerId="LiveId" clId="{D3FE6E6D-230D-4CB0-9B66-7DB252811198}" dt="2025-02-20T16:47:11.655" v="307" actId="1076"/>
          <ac:spMkLst>
            <pc:docMk/>
            <pc:sldMk cId="944631623" sldId="323"/>
            <ac:spMk id="2" creationId="{480617B2-83A6-A360-8A3B-4CA3C8D02891}"/>
          </ac:spMkLst>
        </pc:spChg>
        <pc:spChg chg="mod">
          <ac:chgData name="Luísa Ferreira" userId="dad567e2eb153e2a" providerId="LiveId" clId="{D3FE6E6D-230D-4CB0-9B66-7DB252811198}" dt="2025-02-20T16:46:54.659" v="305" actId="20577"/>
          <ac:spMkLst>
            <pc:docMk/>
            <pc:sldMk cId="944631623" sldId="323"/>
            <ac:spMk id="3" creationId="{E7B80DFD-3F0E-E0D3-739D-D191886D13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21/02/2025</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263123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21/02/2025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21/02/2025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21/02/2025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6" name="Imagem 5" descr="Logotipo&#10;&#10;Descrição gerada automaticamente">
            <a:extLst>
              <a:ext uri="{FF2B5EF4-FFF2-40B4-BE49-F238E27FC236}">
                <a16:creationId xmlns:a16="http://schemas.microsoft.com/office/drawing/2014/main" id="{B046E2BD-51E1-A612-64CC-F781725566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057" y="6235303"/>
            <a:ext cx="1192173" cy="622697"/>
          </a:xfrm>
          <a:prstGeom prst="rect">
            <a:avLst/>
          </a:prstGeom>
        </p:spPr>
      </p:pic>
      <p:pic>
        <p:nvPicPr>
          <p:cNvPr id="8" name="Imagem 7" descr="Logotipo&#10;&#10;Descrição gerada automaticamente">
            <a:extLst>
              <a:ext uri="{FF2B5EF4-FFF2-40B4-BE49-F238E27FC236}">
                <a16:creationId xmlns:a16="http://schemas.microsoft.com/office/drawing/2014/main" id="{24B33571-8423-4E6F-FC91-7564B5D549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97255"/>
            <a:ext cx="1631057" cy="520175"/>
          </a:xfrm>
          <a:prstGeom prst="rect">
            <a:avLst/>
          </a:prstGeom>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E5EDEB"/>
            </a:gs>
            <a:gs pos="97643">
              <a:srgbClr val="CADCD8"/>
            </a:gs>
            <a:gs pos="0">
              <a:srgbClr val="B0CAC4"/>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21/02/2025</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855193" y="253164"/>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2024 - NÍVEL 3</a:t>
            </a:r>
          </a:p>
        </p:txBody>
      </p:sp>
      <p:pic>
        <p:nvPicPr>
          <p:cNvPr id="2" name="Imagem 1" descr="Logotipo&#10;&#10;Descrição gerada automaticamente">
            <a:extLst>
              <a:ext uri="{FF2B5EF4-FFF2-40B4-BE49-F238E27FC236}">
                <a16:creationId xmlns:a16="http://schemas.microsoft.com/office/drawing/2014/main" id="{486117A2-306E-6428-BE41-F5CD349EA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257" y="3720200"/>
            <a:ext cx="4183414" cy="2185087"/>
          </a:xfrm>
          <a:prstGeom prst="rect">
            <a:avLst/>
          </a:prstGeom>
        </p:spPr>
      </p:pic>
      <p:pic>
        <p:nvPicPr>
          <p:cNvPr id="5" name="Imagem 4" descr="Logotipo&#10;&#10;O conteúdo gerado por IA pode estar incorreto.">
            <a:extLst>
              <a:ext uri="{FF2B5EF4-FFF2-40B4-BE49-F238E27FC236}">
                <a16:creationId xmlns:a16="http://schemas.microsoft.com/office/drawing/2014/main" id="{C46B9680-7EC5-8E03-BE65-90B612C4C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505" y="3720944"/>
            <a:ext cx="5518995" cy="1941048"/>
          </a:xfrm>
          <a:prstGeom prst="rect">
            <a:avLst/>
          </a:prstGeom>
        </p:spPr>
      </p:pic>
    </p:spTree>
    <p:extLst>
      <p:ext uri="{BB962C8B-B14F-4D97-AF65-F5344CB8AC3E}">
        <p14:creationId xmlns:p14="http://schemas.microsoft.com/office/powerpoint/2010/main" val="11478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3463-C546-A9C4-BF5A-5E85AE1FB753}"/>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CD5394E7-6253-130C-A820-DA5EEE996A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CFDA21C5-ED5D-8D96-EEE8-262BE9DFB05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784FE3F2-7ED7-E76D-1A23-E880065C4A65}"/>
              </a:ext>
            </a:extLst>
          </p:cNvPr>
          <p:cNvSpPr txBox="1"/>
          <p:nvPr/>
        </p:nvSpPr>
        <p:spPr>
          <a:xfrm>
            <a:off x="563145" y="518665"/>
            <a:ext cx="10776784" cy="2031325"/>
          </a:xfrm>
          <a:prstGeom prst="rect">
            <a:avLst/>
          </a:prstGeom>
          <a:noFill/>
        </p:spPr>
        <p:txBody>
          <a:bodyPr wrap="square">
            <a:spAutoFit/>
          </a:bodyPr>
          <a:lstStyle/>
          <a:p>
            <a:pPr algn="just" hangingPunct="0"/>
            <a:r>
              <a:rPr lang="pt-BR" sz="1800" b="1" dirty="0">
                <a:solidFill>
                  <a:srgbClr val="000000"/>
                </a:solidFill>
                <a:effectLst/>
                <a:latin typeface="Arial" panose="020B0604020202020204" pitchFamily="34" charset="0"/>
                <a:ea typeface="Times New Roman" panose="02020603050405020304" pitchFamily="18" charset="0"/>
              </a:rPr>
              <a:t>Questão 6) </a:t>
            </a:r>
            <a:r>
              <a:rPr lang="pt-BR" sz="1800" dirty="0">
                <a:solidFill>
                  <a:srgbClr val="00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Abaixo está o globo terrestre representando a Terra em dois diferentes instantes ao redor do Sol, aproximadamente à mesma distância do Sol, porém separados por 6 meses. Entre eles está o Sol (desenhado esquematicamente e fora de escala) e os “raios solares”.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Dado: Na figura HN = Hemisfério Norte e HS = Hemisfério Sul. As linhas tracejadas representam os Trópicos.</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cxnSp>
        <p:nvCxnSpPr>
          <p:cNvPr id="38" name="Conector reto 37">
            <a:extLst>
              <a:ext uri="{FF2B5EF4-FFF2-40B4-BE49-F238E27FC236}">
                <a16:creationId xmlns:a16="http://schemas.microsoft.com/office/drawing/2014/main" id="{0B0916F9-0AA5-6D7B-743B-7B4FBA57A822}"/>
              </a:ext>
            </a:extLst>
          </p:cNvPr>
          <p:cNvCxnSpPr>
            <a:cxnSpLocks/>
          </p:cNvCxnSpPr>
          <p:nvPr/>
        </p:nvCxnSpPr>
        <p:spPr>
          <a:xfrm flipH="1">
            <a:off x="2351137" y="3861048"/>
            <a:ext cx="1421632" cy="6232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54D8EF65-A818-5BD5-5374-9128519F1709}"/>
              </a:ext>
            </a:extLst>
          </p:cNvPr>
          <p:cNvCxnSpPr>
            <a:cxnSpLocks/>
          </p:cNvCxnSpPr>
          <p:nvPr/>
        </p:nvCxnSpPr>
        <p:spPr>
          <a:xfrm>
            <a:off x="8760134" y="2863694"/>
            <a:ext cx="646381" cy="172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Agrupar 53">
            <a:extLst>
              <a:ext uri="{FF2B5EF4-FFF2-40B4-BE49-F238E27FC236}">
                <a16:creationId xmlns:a16="http://schemas.microsoft.com/office/drawing/2014/main" id="{4583FF6D-FF50-F65E-3C79-0AA04CA67C3E}"/>
              </a:ext>
            </a:extLst>
          </p:cNvPr>
          <p:cNvGrpSpPr/>
          <p:nvPr/>
        </p:nvGrpSpPr>
        <p:grpSpPr>
          <a:xfrm>
            <a:off x="1667061" y="2528892"/>
            <a:ext cx="8568952" cy="3010379"/>
            <a:chOff x="1667061" y="2528892"/>
            <a:chExt cx="8568952" cy="3010379"/>
          </a:xfrm>
        </p:grpSpPr>
        <p:grpSp>
          <p:nvGrpSpPr>
            <p:cNvPr id="52" name="Agrupar 51">
              <a:extLst>
                <a:ext uri="{FF2B5EF4-FFF2-40B4-BE49-F238E27FC236}">
                  <a16:creationId xmlns:a16="http://schemas.microsoft.com/office/drawing/2014/main" id="{48E480E3-6C16-97CD-FDD6-293D963421B9}"/>
                </a:ext>
              </a:extLst>
            </p:cNvPr>
            <p:cNvGrpSpPr/>
            <p:nvPr/>
          </p:nvGrpSpPr>
          <p:grpSpPr>
            <a:xfrm>
              <a:off x="1667061" y="2528892"/>
              <a:ext cx="8568952" cy="3010379"/>
              <a:chOff x="1667061" y="2528892"/>
              <a:chExt cx="8568952" cy="3010379"/>
            </a:xfrm>
          </p:grpSpPr>
          <p:grpSp>
            <p:nvGrpSpPr>
              <p:cNvPr id="4" name="Grupo 289">
                <a:extLst>
                  <a:ext uri="{FF2B5EF4-FFF2-40B4-BE49-F238E27FC236}">
                    <a16:creationId xmlns:a16="http://schemas.microsoft.com/office/drawing/2014/main" id="{7C544EF7-4CDB-9284-833D-3879C48306FD}"/>
                  </a:ext>
                </a:extLst>
              </p:cNvPr>
              <p:cNvGrpSpPr/>
              <p:nvPr/>
            </p:nvGrpSpPr>
            <p:grpSpPr>
              <a:xfrm>
                <a:off x="1667061" y="2528892"/>
                <a:ext cx="8568952" cy="3010379"/>
                <a:chOff x="180000" y="134280"/>
                <a:chExt cx="6609420" cy="2115185"/>
              </a:xfrm>
            </p:grpSpPr>
            <p:pic>
              <p:nvPicPr>
                <p:cNvPr id="5" name="Imagem 4">
                  <a:extLst>
                    <a:ext uri="{FF2B5EF4-FFF2-40B4-BE49-F238E27FC236}">
                      <a16:creationId xmlns:a16="http://schemas.microsoft.com/office/drawing/2014/main" id="{6FA35FCD-3C71-ADA7-C8D2-D0580BED95B0}"/>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898390" y="134280"/>
                  <a:ext cx="1891030" cy="2069465"/>
                </a:xfrm>
                <a:prstGeom prst="rect">
                  <a:avLst/>
                </a:prstGeom>
                <a:noFill/>
                <a:ln>
                  <a:noFill/>
                </a:ln>
              </p:spPr>
            </p:pic>
            <p:grpSp>
              <p:nvGrpSpPr>
                <p:cNvPr id="7" name="Grupo 291">
                  <a:extLst>
                    <a:ext uri="{FF2B5EF4-FFF2-40B4-BE49-F238E27FC236}">
                      <a16:creationId xmlns:a16="http://schemas.microsoft.com/office/drawing/2014/main" id="{0D96F8A6-856F-828E-71EA-53E45587A63E}"/>
                    </a:ext>
                  </a:extLst>
                </p:cNvPr>
                <p:cNvGrpSpPr/>
                <p:nvPr/>
              </p:nvGrpSpPr>
              <p:grpSpPr>
                <a:xfrm>
                  <a:off x="180000" y="180000"/>
                  <a:ext cx="4788533" cy="2069465"/>
                  <a:chOff x="180000" y="180000"/>
                  <a:chExt cx="4788533" cy="2069465"/>
                </a:xfrm>
              </p:grpSpPr>
              <p:grpSp>
                <p:nvGrpSpPr>
                  <p:cNvPr id="9" name="Grupo 292">
                    <a:extLst>
                      <a:ext uri="{FF2B5EF4-FFF2-40B4-BE49-F238E27FC236}">
                        <a16:creationId xmlns:a16="http://schemas.microsoft.com/office/drawing/2014/main" id="{FC834DB1-F80B-EAE0-636E-97B3AAB39176}"/>
                      </a:ext>
                    </a:extLst>
                  </p:cNvPr>
                  <p:cNvGrpSpPr/>
                  <p:nvPr/>
                </p:nvGrpSpPr>
                <p:grpSpPr>
                  <a:xfrm>
                    <a:off x="3654720" y="271440"/>
                    <a:ext cx="1313813" cy="1390650"/>
                    <a:chOff x="0" y="0"/>
                    <a:chExt cx="1314132" cy="1390650"/>
                  </a:xfrm>
                </p:grpSpPr>
                <p:cxnSp>
                  <p:nvCxnSpPr>
                    <p:cNvPr id="24" name="Conector de seta reta 293">
                      <a:extLst>
                        <a:ext uri="{FF2B5EF4-FFF2-40B4-BE49-F238E27FC236}">
                          <a16:creationId xmlns:a16="http://schemas.microsoft.com/office/drawing/2014/main" id="{08BF329C-A404-53E9-2D0A-6811535605C4}"/>
                        </a:ext>
                      </a:extLst>
                    </p:cNvPr>
                    <p:cNvCxnSpPr/>
                    <p:nvPr/>
                  </p:nvCxnSpPr>
                  <p:spPr>
                    <a:xfrm>
                      <a:off x="0" y="15240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94">
                      <a:extLst>
                        <a:ext uri="{FF2B5EF4-FFF2-40B4-BE49-F238E27FC236}">
                          <a16:creationId xmlns:a16="http://schemas.microsoft.com/office/drawing/2014/main" id="{7E2C899F-770A-1A29-CFCC-4A18EF240ECE}"/>
                        </a:ext>
                      </a:extLst>
                    </p:cNvPr>
                    <p:cNvCxnSpPr/>
                    <p:nvPr/>
                  </p:nvCxnSpPr>
                  <p:spPr>
                    <a:xfrm>
                      <a:off x="14287" y="3048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95">
                      <a:extLst>
                        <a:ext uri="{FF2B5EF4-FFF2-40B4-BE49-F238E27FC236}">
                          <a16:creationId xmlns:a16="http://schemas.microsoft.com/office/drawing/2014/main" id="{E41666AF-BE19-8FD1-22E5-AFE4EE364A9D}"/>
                        </a:ext>
                      </a:extLst>
                    </p:cNvPr>
                    <p:cNvCxnSpPr/>
                    <p:nvPr/>
                  </p:nvCxnSpPr>
                  <p:spPr>
                    <a:xfrm>
                      <a:off x="23812" y="4572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de seta reta 296">
                      <a:extLst>
                        <a:ext uri="{FF2B5EF4-FFF2-40B4-BE49-F238E27FC236}">
                          <a16:creationId xmlns:a16="http://schemas.microsoft.com/office/drawing/2014/main" id="{08EBD174-76D6-C089-8B20-03287CEE594B}"/>
                        </a:ext>
                      </a:extLst>
                    </p:cNvPr>
                    <p:cNvCxnSpPr/>
                    <p:nvPr/>
                  </p:nvCxnSpPr>
                  <p:spPr>
                    <a:xfrm>
                      <a:off x="23812" y="6096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97">
                      <a:extLst>
                        <a:ext uri="{FF2B5EF4-FFF2-40B4-BE49-F238E27FC236}">
                          <a16:creationId xmlns:a16="http://schemas.microsoft.com/office/drawing/2014/main" id="{076EFC93-00D7-FA33-71C4-9544D67CDB58}"/>
                        </a:ext>
                      </a:extLst>
                    </p:cNvPr>
                    <p:cNvCxnSpPr/>
                    <p:nvPr/>
                  </p:nvCxnSpPr>
                  <p:spPr>
                    <a:xfrm>
                      <a:off x="23812" y="7620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ector de seta reta 298">
                      <a:extLst>
                        <a:ext uri="{FF2B5EF4-FFF2-40B4-BE49-F238E27FC236}">
                          <a16:creationId xmlns:a16="http://schemas.microsoft.com/office/drawing/2014/main" id="{2B0B2FB9-4366-BDED-B53B-BD24A078C444}"/>
                        </a:ext>
                      </a:extLst>
                    </p:cNvPr>
                    <p:cNvCxnSpPr/>
                    <p:nvPr/>
                  </p:nvCxnSpPr>
                  <p:spPr>
                    <a:xfrm>
                      <a:off x="23812" y="9144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9">
                      <a:extLst>
                        <a:ext uri="{FF2B5EF4-FFF2-40B4-BE49-F238E27FC236}">
                          <a16:creationId xmlns:a16="http://schemas.microsoft.com/office/drawing/2014/main" id="{57EC19D5-2C37-5ADC-1A37-008F4BF2F7D5}"/>
                        </a:ext>
                      </a:extLst>
                    </p:cNvPr>
                    <p:cNvCxnSpPr/>
                    <p:nvPr/>
                  </p:nvCxnSpPr>
                  <p:spPr>
                    <a:xfrm>
                      <a:off x="23812" y="106680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0">
                      <a:extLst>
                        <a:ext uri="{FF2B5EF4-FFF2-40B4-BE49-F238E27FC236}">
                          <a16:creationId xmlns:a16="http://schemas.microsoft.com/office/drawing/2014/main" id="{5D03DB4C-F2AC-F055-5FDE-F262426952BF}"/>
                        </a:ext>
                      </a:extLst>
                    </p:cNvPr>
                    <p:cNvCxnSpPr/>
                    <p:nvPr/>
                  </p:nvCxnSpPr>
                  <p:spPr>
                    <a:xfrm>
                      <a:off x="23812" y="12192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01">
                      <a:extLst>
                        <a:ext uri="{FF2B5EF4-FFF2-40B4-BE49-F238E27FC236}">
                          <a16:creationId xmlns:a16="http://schemas.microsoft.com/office/drawing/2014/main" id="{79AA7D0B-64B2-91A8-8F87-A3A0F3A4584B}"/>
                        </a:ext>
                      </a:extLst>
                    </p:cNvPr>
                    <p:cNvCxnSpPr/>
                    <p:nvPr/>
                  </p:nvCxnSpPr>
                  <p:spPr>
                    <a:xfrm>
                      <a:off x="23812" y="139065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02">
                      <a:extLst>
                        <a:ext uri="{FF2B5EF4-FFF2-40B4-BE49-F238E27FC236}">
                          <a16:creationId xmlns:a16="http://schemas.microsoft.com/office/drawing/2014/main" id="{6EE27080-4CDC-932D-9825-48C8B6B1B164}"/>
                        </a:ext>
                      </a:extLst>
                    </p:cNvPr>
                    <p:cNvCxnSpPr/>
                    <p:nvPr/>
                  </p:nvCxnSpPr>
                  <p:spPr>
                    <a:xfrm>
                      <a:off x="0" y="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o 303">
                    <a:extLst>
                      <a:ext uri="{FF2B5EF4-FFF2-40B4-BE49-F238E27FC236}">
                        <a16:creationId xmlns:a16="http://schemas.microsoft.com/office/drawing/2014/main" id="{FF99B7F1-E9B5-F424-EFBE-897FFD86C075}"/>
                      </a:ext>
                    </a:extLst>
                  </p:cNvPr>
                  <p:cNvGrpSpPr/>
                  <p:nvPr/>
                </p:nvGrpSpPr>
                <p:grpSpPr>
                  <a:xfrm>
                    <a:off x="180000" y="180000"/>
                    <a:ext cx="2948304" cy="2069465"/>
                    <a:chOff x="0" y="0"/>
                    <a:chExt cx="2947670" cy="2071687"/>
                  </a:xfrm>
                </p:grpSpPr>
                <p:pic>
                  <p:nvPicPr>
                    <p:cNvPr id="13" name="Imagem 12">
                      <a:extLst>
                        <a:ext uri="{FF2B5EF4-FFF2-40B4-BE49-F238E27FC236}">
                          <a16:creationId xmlns:a16="http://schemas.microsoft.com/office/drawing/2014/main" id="{BF72BD52-2EA1-1C45-0F84-72FEA3F28324}"/>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0" y="0"/>
                      <a:ext cx="1890712" cy="2071687"/>
                    </a:xfrm>
                    <a:prstGeom prst="rect">
                      <a:avLst/>
                    </a:prstGeom>
                    <a:noFill/>
                    <a:ln>
                      <a:noFill/>
                    </a:ln>
                  </p:spPr>
                </p:pic>
                <p:cxnSp>
                  <p:nvCxnSpPr>
                    <p:cNvPr id="14" name="Conector de seta reta 305">
                      <a:extLst>
                        <a:ext uri="{FF2B5EF4-FFF2-40B4-BE49-F238E27FC236}">
                          <a16:creationId xmlns:a16="http://schemas.microsoft.com/office/drawing/2014/main" id="{13C70418-78E5-DE67-7A1C-2DA0CA1F5476}"/>
                        </a:ext>
                      </a:extLst>
                    </p:cNvPr>
                    <p:cNvCxnSpPr/>
                    <p:nvPr/>
                  </p:nvCxnSpPr>
                  <p:spPr>
                    <a:xfrm flipH="1">
                      <a:off x="1633537" y="261937"/>
                      <a:ext cx="12715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306">
                      <a:extLst>
                        <a:ext uri="{FF2B5EF4-FFF2-40B4-BE49-F238E27FC236}">
                          <a16:creationId xmlns:a16="http://schemas.microsoft.com/office/drawing/2014/main" id="{6C8ADBCD-821D-6E0D-FE53-8F906E9498F0}"/>
                        </a:ext>
                      </a:extLst>
                    </p:cNvPr>
                    <p:cNvCxnSpPr/>
                    <p:nvPr/>
                  </p:nvCxnSpPr>
                  <p:spPr>
                    <a:xfrm flipH="1">
                      <a:off x="1647825" y="4143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308">
                      <a:extLst>
                        <a:ext uri="{FF2B5EF4-FFF2-40B4-BE49-F238E27FC236}">
                          <a16:creationId xmlns:a16="http://schemas.microsoft.com/office/drawing/2014/main" id="{DD2D58D3-5CD0-5F43-F63D-5203990D6A72}"/>
                        </a:ext>
                      </a:extLst>
                    </p:cNvPr>
                    <p:cNvCxnSpPr/>
                    <p:nvPr/>
                  </p:nvCxnSpPr>
                  <p:spPr>
                    <a:xfrm flipH="1">
                      <a:off x="1657350" y="5667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309">
                      <a:extLst>
                        <a:ext uri="{FF2B5EF4-FFF2-40B4-BE49-F238E27FC236}">
                          <a16:creationId xmlns:a16="http://schemas.microsoft.com/office/drawing/2014/main" id="{48A06438-9D88-4BB1-C060-B5FF17BD9652}"/>
                        </a:ext>
                      </a:extLst>
                    </p:cNvPr>
                    <p:cNvCxnSpPr/>
                    <p:nvPr/>
                  </p:nvCxnSpPr>
                  <p:spPr>
                    <a:xfrm flipH="1">
                      <a:off x="1657350" y="7191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310">
                      <a:extLst>
                        <a:ext uri="{FF2B5EF4-FFF2-40B4-BE49-F238E27FC236}">
                          <a16:creationId xmlns:a16="http://schemas.microsoft.com/office/drawing/2014/main" id="{3D66B7D2-C1E8-1EC9-3184-DE375034DFFC}"/>
                        </a:ext>
                      </a:extLst>
                    </p:cNvPr>
                    <p:cNvCxnSpPr/>
                    <p:nvPr/>
                  </p:nvCxnSpPr>
                  <p:spPr>
                    <a:xfrm flipH="1">
                      <a:off x="1657350" y="8715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311">
                      <a:extLst>
                        <a:ext uri="{FF2B5EF4-FFF2-40B4-BE49-F238E27FC236}">
                          <a16:creationId xmlns:a16="http://schemas.microsoft.com/office/drawing/2014/main" id="{AD906CF0-F518-09F1-BDF2-E738D474C7DB}"/>
                        </a:ext>
                      </a:extLst>
                    </p:cNvPr>
                    <p:cNvCxnSpPr/>
                    <p:nvPr/>
                  </p:nvCxnSpPr>
                  <p:spPr>
                    <a:xfrm flipH="1">
                      <a:off x="1657350" y="10239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312">
                      <a:extLst>
                        <a:ext uri="{FF2B5EF4-FFF2-40B4-BE49-F238E27FC236}">
                          <a16:creationId xmlns:a16="http://schemas.microsoft.com/office/drawing/2014/main" id="{C1597829-07AB-371C-2BE9-6FAD5BB63EDA}"/>
                        </a:ext>
                      </a:extLst>
                    </p:cNvPr>
                    <p:cNvCxnSpPr/>
                    <p:nvPr/>
                  </p:nvCxnSpPr>
                  <p:spPr>
                    <a:xfrm flipH="1">
                      <a:off x="1657350" y="117633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313">
                      <a:extLst>
                        <a:ext uri="{FF2B5EF4-FFF2-40B4-BE49-F238E27FC236}">
                          <a16:creationId xmlns:a16="http://schemas.microsoft.com/office/drawing/2014/main" id="{7547CFC2-788F-06FB-C0A0-F752FC65EE29}"/>
                        </a:ext>
                      </a:extLst>
                    </p:cNvPr>
                    <p:cNvCxnSpPr/>
                    <p:nvPr/>
                  </p:nvCxnSpPr>
                  <p:spPr>
                    <a:xfrm flipH="1">
                      <a:off x="1657350" y="13287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314">
                      <a:extLst>
                        <a:ext uri="{FF2B5EF4-FFF2-40B4-BE49-F238E27FC236}">
                          <a16:creationId xmlns:a16="http://schemas.microsoft.com/office/drawing/2014/main" id="{9DA7B6F6-6D10-5A49-6705-5D46810AC503}"/>
                        </a:ext>
                      </a:extLst>
                    </p:cNvPr>
                    <p:cNvCxnSpPr/>
                    <p:nvPr/>
                  </p:nvCxnSpPr>
                  <p:spPr>
                    <a:xfrm flipH="1">
                      <a:off x="1657350" y="150018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315">
                      <a:extLst>
                        <a:ext uri="{FF2B5EF4-FFF2-40B4-BE49-F238E27FC236}">
                          <a16:creationId xmlns:a16="http://schemas.microsoft.com/office/drawing/2014/main" id="{DD7043AE-40CA-8424-D491-6A6011568A78}"/>
                        </a:ext>
                      </a:extLst>
                    </p:cNvPr>
                    <p:cNvCxnSpPr/>
                    <p:nvPr/>
                  </p:nvCxnSpPr>
                  <p:spPr>
                    <a:xfrm flipH="1">
                      <a:off x="1633537" y="10952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1" name="Imagem 10" descr="Resultado de imagem para desenhos do sol">
                    <a:extLst>
                      <a:ext uri="{FF2B5EF4-FFF2-40B4-BE49-F238E27FC236}">
                        <a16:creationId xmlns:a16="http://schemas.microsoft.com/office/drawing/2014/main" id="{6AF217F2-92B0-8445-C437-54B1EE9318F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3200" y="475570"/>
                    <a:ext cx="847725" cy="844550"/>
                  </a:xfrm>
                  <a:prstGeom prst="rect">
                    <a:avLst/>
                  </a:prstGeom>
                  <a:noFill/>
                  <a:ln>
                    <a:noFill/>
                  </a:ln>
                </p:spPr>
              </p:pic>
              <p:sp>
                <p:nvSpPr>
                  <p:cNvPr id="12" name="Caixa de texto 317">
                    <a:extLst>
                      <a:ext uri="{FF2B5EF4-FFF2-40B4-BE49-F238E27FC236}">
                        <a16:creationId xmlns:a16="http://schemas.microsoft.com/office/drawing/2014/main" id="{1BB8AC12-B9EB-9788-2FF3-377AB99AD052}"/>
                      </a:ext>
                    </a:extLst>
                  </p:cNvPr>
                  <p:cNvSpPr txBox="1"/>
                  <p:nvPr/>
                </p:nvSpPr>
                <p:spPr>
                  <a:xfrm>
                    <a:off x="3193108" y="753065"/>
                    <a:ext cx="456849" cy="2270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000">
                        <a:effectLst/>
                        <a:latin typeface="Arial Narrow" panose="020B0606020202030204" pitchFamily="34" charset="0"/>
                        <a:ea typeface="Times New Roman" panose="02020603050405020304" pitchFamily="18" charset="0"/>
                      </a:rPr>
                      <a:t>Sol</a:t>
                    </a:r>
                    <a:endParaRPr lang="pt-BR" sz="1200">
                      <a:effectLst/>
                      <a:latin typeface="Times New Roman" panose="02020603050405020304" pitchFamily="18" charset="0"/>
                      <a:ea typeface="Times New Roman" panose="02020603050405020304" pitchFamily="18" charset="0"/>
                    </a:endParaRPr>
                  </a:p>
                </p:txBody>
              </p:sp>
            </p:grpSp>
          </p:grpSp>
          <p:cxnSp>
            <p:nvCxnSpPr>
              <p:cNvPr id="2" name="Conector reto 1">
                <a:extLst>
                  <a:ext uri="{FF2B5EF4-FFF2-40B4-BE49-F238E27FC236}">
                    <a16:creationId xmlns:a16="http://schemas.microsoft.com/office/drawing/2014/main" id="{C7AB3331-417A-0563-D0FF-482CA0CA4552}"/>
                  </a:ext>
                </a:extLst>
              </p:cNvPr>
              <p:cNvCxnSpPr>
                <a:cxnSpLocks/>
              </p:cNvCxnSpPr>
              <p:nvPr/>
            </p:nvCxnSpPr>
            <p:spPr>
              <a:xfrm>
                <a:off x="2640860" y="2981884"/>
                <a:ext cx="646381" cy="172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BD7BB10B-4FF9-5DF2-5D39-E06571FE857B}"/>
                  </a:ext>
                </a:extLst>
              </p:cNvPr>
              <p:cNvCxnSpPr>
                <a:cxnSpLocks/>
              </p:cNvCxnSpPr>
              <p:nvPr/>
            </p:nvCxnSpPr>
            <p:spPr>
              <a:xfrm>
                <a:off x="8785728" y="2871971"/>
                <a:ext cx="646381" cy="1721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32B6C4B1-FB2D-96EE-D31E-184300DC275D}"/>
                  </a:ext>
                </a:extLst>
              </p:cNvPr>
              <p:cNvCxnSpPr>
                <a:cxnSpLocks/>
              </p:cNvCxnSpPr>
              <p:nvPr/>
            </p:nvCxnSpPr>
            <p:spPr>
              <a:xfrm flipH="1">
                <a:off x="2096785" y="3183023"/>
                <a:ext cx="1421632" cy="6232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800C9D16-275D-B366-CB9F-4D5E2B93F048}"/>
                  </a:ext>
                </a:extLst>
              </p:cNvPr>
              <p:cNvCxnSpPr>
                <a:cxnSpLocks/>
              </p:cNvCxnSpPr>
              <p:nvPr/>
            </p:nvCxnSpPr>
            <p:spPr>
              <a:xfrm flipH="1">
                <a:off x="2225110" y="3494672"/>
                <a:ext cx="1485818" cy="6567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Conector reto 42">
                <a:extLst>
                  <a:ext uri="{FF2B5EF4-FFF2-40B4-BE49-F238E27FC236}">
                    <a16:creationId xmlns:a16="http://schemas.microsoft.com/office/drawing/2014/main" id="{D7E3DEBE-318F-ABC5-236D-75BA8EF53445}"/>
                  </a:ext>
                </a:extLst>
              </p:cNvPr>
              <p:cNvCxnSpPr>
                <a:cxnSpLocks/>
              </p:cNvCxnSpPr>
              <p:nvPr/>
            </p:nvCxnSpPr>
            <p:spPr>
              <a:xfrm flipH="1">
                <a:off x="8216059" y="3064833"/>
                <a:ext cx="1421632" cy="6232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E9216495-E251-AAD7-A5A2-D1AD65D6280F}"/>
                  </a:ext>
                </a:extLst>
              </p:cNvPr>
              <p:cNvCxnSpPr>
                <a:cxnSpLocks/>
              </p:cNvCxnSpPr>
              <p:nvPr/>
            </p:nvCxnSpPr>
            <p:spPr>
              <a:xfrm flipH="1">
                <a:off x="8470411" y="3742858"/>
                <a:ext cx="1421632" cy="6232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ector reto 44">
                <a:extLst>
                  <a:ext uri="{FF2B5EF4-FFF2-40B4-BE49-F238E27FC236}">
                    <a16:creationId xmlns:a16="http://schemas.microsoft.com/office/drawing/2014/main" id="{BF863D8F-53AA-8A9C-148C-B08923C59EA7}"/>
                  </a:ext>
                </a:extLst>
              </p:cNvPr>
              <p:cNvCxnSpPr>
                <a:cxnSpLocks/>
              </p:cNvCxnSpPr>
              <p:nvPr/>
            </p:nvCxnSpPr>
            <p:spPr>
              <a:xfrm flipH="1">
                <a:off x="8344384" y="3376482"/>
                <a:ext cx="1485818" cy="65671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Caixa de Texto 12">
                <a:extLst>
                  <a:ext uri="{FF2B5EF4-FFF2-40B4-BE49-F238E27FC236}">
                    <a16:creationId xmlns:a16="http://schemas.microsoft.com/office/drawing/2014/main" id="{7B55779F-6433-5882-48B2-9DC6A0514F35}"/>
                  </a:ext>
                </a:extLst>
              </p:cNvPr>
              <p:cNvSpPr txBox="1"/>
              <p:nvPr/>
            </p:nvSpPr>
            <p:spPr>
              <a:xfrm>
                <a:off x="2742566" y="3012643"/>
                <a:ext cx="464820" cy="252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es-ES" sz="1200">
                  <a:effectLst/>
                  <a:latin typeface="Times New Roman" panose="02020603050405020304" pitchFamily="18" charset="0"/>
                  <a:ea typeface="Times New Roman" panose="02020603050405020304" pitchFamily="18" charset="0"/>
                </a:endParaRPr>
              </a:p>
            </p:txBody>
          </p:sp>
          <p:sp>
            <p:nvSpPr>
              <p:cNvPr id="47" name="Caixa de Texto 12">
                <a:extLst>
                  <a:ext uri="{FF2B5EF4-FFF2-40B4-BE49-F238E27FC236}">
                    <a16:creationId xmlns:a16="http://schemas.microsoft.com/office/drawing/2014/main" id="{BCF6E5C0-E24C-8D19-A048-B36076066764}"/>
                  </a:ext>
                </a:extLst>
              </p:cNvPr>
              <p:cNvSpPr txBox="1"/>
              <p:nvPr/>
            </p:nvSpPr>
            <p:spPr>
              <a:xfrm>
                <a:off x="8867373" y="2926183"/>
                <a:ext cx="464820" cy="252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es-ES" sz="1200">
                  <a:effectLst/>
                  <a:latin typeface="Times New Roman" panose="02020603050405020304" pitchFamily="18" charset="0"/>
                  <a:ea typeface="Times New Roman" panose="02020603050405020304" pitchFamily="18" charset="0"/>
                </a:endParaRPr>
              </a:p>
            </p:txBody>
          </p:sp>
          <p:sp>
            <p:nvSpPr>
              <p:cNvPr id="48" name="Caixa de Texto 14">
                <a:extLst>
                  <a:ext uri="{FF2B5EF4-FFF2-40B4-BE49-F238E27FC236}">
                    <a16:creationId xmlns:a16="http://schemas.microsoft.com/office/drawing/2014/main" id="{A6818133-8301-5E42-0933-0A0818A6E697}"/>
                  </a:ext>
                </a:extLst>
              </p:cNvPr>
              <p:cNvSpPr txBox="1"/>
              <p:nvPr/>
            </p:nvSpPr>
            <p:spPr>
              <a:xfrm>
                <a:off x="2648801" y="4381320"/>
                <a:ext cx="464820" cy="252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es-ES" sz="1200">
                  <a:effectLst/>
                  <a:latin typeface="Times New Roman" panose="02020603050405020304" pitchFamily="18" charset="0"/>
                  <a:ea typeface="Times New Roman" panose="02020603050405020304" pitchFamily="18" charset="0"/>
                </a:endParaRPr>
              </a:p>
            </p:txBody>
          </p:sp>
          <p:sp>
            <p:nvSpPr>
              <p:cNvPr id="49" name="Caixa de Texto 14">
                <a:extLst>
                  <a:ext uri="{FF2B5EF4-FFF2-40B4-BE49-F238E27FC236}">
                    <a16:creationId xmlns:a16="http://schemas.microsoft.com/office/drawing/2014/main" id="{3358F351-CA8B-BCDE-8A9E-BD8BC5874E6C}"/>
                  </a:ext>
                </a:extLst>
              </p:cNvPr>
              <p:cNvSpPr txBox="1"/>
              <p:nvPr/>
            </p:nvSpPr>
            <p:spPr>
              <a:xfrm>
                <a:off x="8760134" y="4294835"/>
                <a:ext cx="464820" cy="252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es-ES" sz="1200">
                  <a:effectLst/>
                  <a:latin typeface="Times New Roman" panose="02020603050405020304" pitchFamily="18" charset="0"/>
                  <a:ea typeface="Times New Roman" panose="02020603050405020304" pitchFamily="18" charset="0"/>
                </a:endParaRPr>
              </a:p>
            </p:txBody>
          </p:sp>
        </p:grpSp>
        <p:cxnSp>
          <p:nvCxnSpPr>
            <p:cNvPr id="53" name="Conector reto 52">
              <a:extLst>
                <a:ext uri="{FF2B5EF4-FFF2-40B4-BE49-F238E27FC236}">
                  <a16:creationId xmlns:a16="http://schemas.microsoft.com/office/drawing/2014/main" id="{5FD73B62-11EB-1F26-D826-DC08A5685413}"/>
                </a:ext>
              </a:extLst>
            </p:cNvPr>
            <p:cNvCxnSpPr>
              <a:cxnSpLocks/>
            </p:cNvCxnSpPr>
            <p:nvPr/>
          </p:nvCxnSpPr>
          <p:spPr>
            <a:xfrm flipH="1">
              <a:off x="2376731" y="3830088"/>
              <a:ext cx="1421632" cy="6232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48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8AC7E-00DF-1CF1-5049-86A72373678D}"/>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F0856247-298F-0570-B12A-E43EC86FA76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80A22978-69B6-FFA0-2A4B-F47ADA18C4C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DE239BA5-0925-7C23-4D4C-F033B1B8CFEF}"/>
              </a:ext>
            </a:extLst>
          </p:cNvPr>
          <p:cNvSpPr txBox="1"/>
          <p:nvPr/>
        </p:nvSpPr>
        <p:spPr>
          <a:xfrm>
            <a:off x="694953" y="764704"/>
            <a:ext cx="9937104" cy="4207627"/>
          </a:xfrm>
          <a:prstGeom prst="rect">
            <a:avLst/>
          </a:prstGeom>
          <a:noFill/>
        </p:spPr>
        <p:txBody>
          <a:bodyPr wrap="square">
            <a:spAutoFit/>
          </a:bodyPr>
          <a:lstStyle/>
          <a:p>
            <a:pPr marL="990600" indent="-541020" algn="just" hangingPunct="0">
              <a:lnSpc>
                <a:spcPct val="115000"/>
              </a:lnSpc>
            </a:pPr>
            <a:r>
              <a:rPr lang="pt-BR" sz="1800" dirty="0">
                <a:effectLst/>
                <a:latin typeface="Arial" panose="020B0604020202020204" pitchFamily="34" charset="0"/>
                <a:ea typeface="Times New Roman" panose="02020603050405020304" pitchFamily="18" charset="0"/>
              </a:rPr>
              <a:t>Atenção: </a:t>
            </a:r>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15000"/>
              </a:lnSpc>
            </a:pPr>
            <a:endParaRPr lang="pt-BR" sz="1800" dirty="0">
              <a:effectLst/>
              <a:latin typeface="Arial" panose="020B0604020202020204" pitchFamily="34" charset="0"/>
              <a:ea typeface="Times New Roman" panose="02020603050405020304" pitchFamily="18" charset="0"/>
            </a:endParaRPr>
          </a:p>
          <a:p>
            <a:pPr marL="990600" indent="-541020" algn="just" hangingPunct="0">
              <a:lnSpc>
                <a:spcPct val="115000"/>
              </a:lnSpc>
            </a:pPr>
            <a:endParaRPr lang="pt-BR" dirty="0">
              <a:latin typeface="Arial" panose="020B0604020202020204" pitchFamily="34" charset="0"/>
              <a:ea typeface="Times New Roman" panose="02020603050405020304" pitchFamily="18" charset="0"/>
            </a:endParaRPr>
          </a:p>
          <a:p>
            <a:pPr marL="990600" indent="-541020" algn="just" hangingPunct="0">
              <a:lnSpc>
                <a:spcPct val="115000"/>
              </a:lnSpc>
            </a:pPr>
            <a:r>
              <a:rPr lang="pt-BR" sz="1800" dirty="0">
                <a:effectLst/>
                <a:latin typeface="Arial" panose="020B0604020202020204" pitchFamily="34" charset="0"/>
                <a:ea typeface="Times New Roman" panose="02020603050405020304" pitchFamily="18" charset="0"/>
              </a:rPr>
              <a:t>1ª) (   ) No dia 4 de janeiro a Terra passa pelo seu periélio, por isso é verão nos dois Hemisférios.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lnSpc>
                <a:spcPct val="115000"/>
              </a:lnSpc>
            </a:pPr>
            <a:r>
              <a:rPr lang="pt-BR" sz="1800" dirty="0">
                <a:effectLst/>
                <a:latin typeface="Arial" panose="020B0604020202020204" pitchFamily="34" charset="0"/>
                <a:ea typeface="Times New Roman" panose="02020603050405020304" pitchFamily="18" charset="0"/>
              </a:rPr>
              <a:t>2ª) (   ) Se o eixo de rotação da Terra estivesse perpendicular ao plano da sua órbita não ocorreriam as estações do ano, pois ambos os Hemisférios ficariam igualmente expostos ao Sol o ano todo.</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lnSpc>
                <a:spcPct val="115000"/>
              </a:lnSpc>
            </a:pPr>
            <a:r>
              <a:rPr lang="pt-BR" sz="1800" dirty="0">
                <a:effectLst/>
                <a:latin typeface="Arial" panose="020B0604020202020204" pitchFamily="34" charset="0"/>
                <a:ea typeface="Times New Roman" panose="02020603050405020304" pitchFamily="18" charset="0"/>
              </a:rPr>
              <a:t>3ª) (   ) No inverno o Sol não é visível no Polo do Hemisfério no qual é inverno.</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lnSpc>
                <a:spcPct val="115000"/>
              </a:lnSpc>
            </a:pPr>
            <a:r>
              <a:rPr lang="pt-BR" sz="1800" dirty="0">
                <a:effectLst/>
                <a:latin typeface="Arial" panose="020B0604020202020204" pitchFamily="34" charset="0"/>
                <a:ea typeface="Times New Roman" panose="02020603050405020304" pitchFamily="18" charset="0"/>
              </a:rPr>
              <a:t>4ª) (   ) O eixo de rotação da Terra está inclinado de 23,5 graus em relação ao Equador da Terra.</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lnSpc>
                <a:spcPct val="115000"/>
              </a:lnSpc>
            </a:pPr>
            <a:r>
              <a:rPr lang="pt-BR" sz="1800" dirty="0">
                <a:effectLst/>
                <a:latin typeface="Arial" panose="020B0604020202020204" pitchFamily="34" charset="0"/>
                <a:ea typeface="Times New Roman" panose="02020603050405020304" pitchFamily="18" charset="0"/>
              </a:rPr>
              <a:t>5ª) (   ) No globo da direita é Verão no Hemisfério Norte e Inverno no Hemisfério Sul.</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BD43C010-8373-9EB3-772D-8B0093CDF771}"/>
              </a:ext>
            </a:extLst>
          </p:cNvPr>
          <p:cNvSpPr txBox="1"/>
          <p:nvPr/>
        </p:nvSpPr>
        <p:spPr>
          <a:xfrm>
            <a:off x="1621366" y="2719400"/>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4" name="CaixaDeTexto 3">
            <a:extLst>
              <a:ext uri="{FF2B5EF4-FFF2-40B4-BE49-F238E27FC236}">
                <a16:creationId xmlns:a16="http://schemas.microsoft.com/office/drawing/2014/main" id="{B3E47535-7EEB-6609-972C-C3CF87938C7F}"/>
              </a:ext>
            </a:extLst>
          </p:cNvPr>
          <p:cNvSpPr txBox="1"/>
          <p:nvPr/>
        </p:nvSpPr>
        <p:spPr>
          <a:xfrm>
            <a:off x="1587499" y="3650734"/>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5" name="CaixaDeTexto 4">
            <a:extLst>
              <a:ext uri="{FF2B5EF4-FFF2-40B4-BE49-F238E27FC236}">
                <a16:creationId xmlns:a16="http://schemas.microsoft.com/office/drawing/2014/main" id="{9A587A82-69F5-73C8-0D2E-6EF3E322B692}"/>
              </a:ext>
            </a:extLst>
          </p:cNvPr>
          <p:cNvSpPr txBox="1"/>
          <p:nvPr/>
        </p:nvSpPr>
        <p:spPr>
          <a:xfrm>
            <a:off x="1587499" y="4615934"/>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7" name="CaixaDeTexto 6">
            <a:extLst>
              <a:ext uri="{FF2B5EF4-FFF2-40B4-BE49-F238E27FC236}">
                <a16:creationId xmlns:a16="http://schemas.microsoft.com/office/drawing/2014/main" id="{C66465B2-1D40-9EEC-72D9-7E1C5A5D08C0}"/>
              </a:ext>
            </a:extLst>
          </p:cNvPr>
          <p:cNvSpPr txBox="1"/>
          <p:nvPr/>
        </p:nvSpPr>
        <p:spPr>
          <a:xfrm>
            <a:off x="1638300" y="3955533"/>
            <a:ext cx="383216"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F</a:t>
            </a:r>
            <a:endParaRPr lang="pt-BR" dirty="0">
              <a:solidFill>
                <a:srgbClr val="FF0000"/>
              </a:solidFill>
            </a:endParaRPr>
          </a:p>
        </p:txBody>
      </p:sp>
      <p:sp>
        <p:nvSpPr>
          <p:cNvPr id="9" name="CaixaDeTexto 8">
            <a:extLst>
              <a:ext uri="{FF2B5EF4-FFF2-40B4-BE49-F238E27FC236}">
                <a16:creationId xmlns:a16="http://schemas.microsoft.com/office/drawing/2014/main" id="{16DCD76E-32AD-F514-962B-9F6581A1D9E1}"/>
              </a:ext>
            </a:extLst>
          </p:cNvPr>
          <p:cNvSpPr txBox="1"/>
          <p:nvPr/>
        </p:nvSpPr>
        <p:spPr>
          <a:xfrm>
            <a:off x="1706033" y="2042067"/>
            <a:ext cx="383216"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F</a:t>
            </a:r>
            <a:endParaRPr lang="pt-BR" dirty="0">
              <a:solidFill>
                <a:srgbClr val="FF0000"/>
              </a:solidFill>
            </a:endParaRPr>
          </a:p>
        </p:txBody>
      </p:sp>
    </p:spTree>
    <p:extLst>
      <p:ext uri="{BB962C8B-B14F-4D97-AF65-F5344CB8AC3E}">
        <p14:creationId xmlns:p14="http://schemas.microsoft.com/office/powerpoint/2010/main" val="15849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51F5-7293-27AD-6C21-80CA5062A0AD}"/>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F4FDA6E3-42E6-D737-4D56-2FBDA35A1872}"/>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D5413C3D-C04D-7EC2-721A-77EF5E8EB23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D6A6C0CC-FC70-8028-A50D-7EC5C78E5387}"/>
              </a:ext>
            </a:extLst>
          </p:cNvPr>
          <p:cNvSpPr txBox="1"/>
          <p:nvPr/>
        </p:nvSpPr>
        <p:spPr>
          <a:xfrm>
            <a:off x="838969" y="764704"/>
            <a:ext cx="8377162" cy="2197525"/>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a)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c) (</a:t>
            </a:r>
            <a:r>
              <a:rPr lang="pt-BR" sz="700" dirty="0">
                <a:effectLst/>
                <a:latin typeface="Arial" panose="020B0604020202020204" pitchFamily="34" charset="0"/>
                <a:ea typeface="Times New Roman" panose="02020603050405020304" pitchFamily="18" charset="0"/>
              </a:rPr>
              <a:t>        </a:t>
            </a:r>
            <a:r>
              <a:rPr lang="pt-BR" sz="600"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a:t>
            </a:r>
            <a:r>
              <a:rPr lang="pt-PT"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endParaRPr lang="pt-BR" dirty="0"/>
          </a:p>
        </p:txBody>
      </p:sp>
      <p:sp>
        <p:nvSpPr>
          <p:cNvPr id="2" name="CaixaDeTexto 1">
            <a:extLst>
              <a:ext uri="{FF2B5EF4-FFF2-40B4-BE49-F238E27FC236}">
                <a16:creationId xmlns:a16="http://schemas.microsoft.com/office/drawing/2014/main" id="{04FE40DA-E1DD-7970-A94D-185A11874B62}"/>
              </a:ext>
            </a:extLst>
          </p:cNvPr>
          <p:cNvSpPr txBox="1"/>
          <p:nvPr/>
        </p:nvSpPr>
        <p:spPr>
          <a:xfrm>
            <a:off x="1663433" y="1988840"/>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19393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5CC46-07CB-DC6A-530A-D8EBC6428385}"/>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B05D82EE-C365-F519-AF49-A45A4827B932}"/>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D8C1BD23-D51F-5F01-59B4-C27CF3073A4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3CE073AA-EA7D-A5B4-8F52-9754FE604102}"/>
              </a:ext>
            </a:extLst>
          </p:cNvPr>
          <p:cNvSpPr txBox="1"/>
          <p:nvPr/>
        </p:nvSpPr>
        <p:spPr>
          <a:xfrm>
            <a:off x="909518" y="548680"/>
            <a:ext cx="9384216" cy="5078313"/>
          </a:xfrm>
          <a:prstGeom prst="rect">
            <a:avLst/>
          </a:prstGeom>
          <a:noFill/>
        </p:spPr>
        <p:txBody>
          <a:bodyPr wrap="square">
            <a:spAutoFit/>
          </a:bodyPr>
          <a:lstStyle/>
          <a:p>
            <a:pPr algn="just" hangingPunct="0"/>
            <a:r>
              <a:rPr lang="pt-BR" sz="1800" b="1" dirty="0">
                <a:solidFill>
                  <a:srgbClr val="000000"/>
                </a:solidFill>
                <a:effectLst/>
                <a:latin typeface="Arial" panose="020B0604020202020204" pitchFamily="34" charset="0"/>
                <a:ea typeface="Times New Roman" panose="02020603050405020304" pitchFamily="18" charset="0"/>
              </a:rPr>
              <a:t>Questão 7) (Até 1 ponto) </a:t>
            </a:r>
            <a:r>
              <a:rPr lang="pt-BR" sz="1800" dirty="0">
                <a:effectLst/>
                <a:latin typeface="Arial" panose="020B0604020202020204" pitchFamily="34" charset="0"/>
                <a:ea typeface="Times New Roman" panose="02020603050405020304" pitchFamily="18" charset="0"/>
              </a:rPr>
              <a:t>Não basta saber os nomes dos planetas e a sequência de afastamento deles ao Sol. Precisa saber também algumas das suas características. Assim, escreva o nome do planeta na frente das suas características.</a:t>
            </a:r>
            <a:endParaRPr lang="pt-BR" sz="1800" dirty="0">
              <a:effectLst/>
              <a:latin typeface="Times New Roman" panose="02020603050405020304" pitchFamily="18" charset="0"/>
              <a:ea typeface="Times New Roman" panose="02020603050405020304" pitchFamily="18" charset="0"/>
            </a:endParaRPr>
          </a:p>
          <a:p>
            <a:pPr algn="just" hangingPunct="0"/>
            <a:r>
              <a:rPr lang="pt-PT" sz="1800" i="1" dirty="0">
                <a:solidFill>
                  <a:srgbClr val="222222"/>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Atenção: </a:t>
            </a:r>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escreva </a:t>
            </a:r>
            <a:r>
              <a:rPr lang="pt-BR" sz="1800" b="1" dirty="0">
                <a:effectLst/>
                <a:latin typeface="Arial" panose="020B0604020202020204" pitchFamily="34" charset="0"/>
                <a:ea typeface="Times New Roman" panose="02020603050405020304" pitchFamily="18" charset="0"/>
              </a:rPr>
              <a:t>os nomes dos planetas</a:t>
            </a:r>
            <a:r>
              <a:rPr lang="pt-BR" sz="1800" dirty="0">
                <a:effectLst/>
                <a:latin typeface="Arial" panose="020B0604020202020204" pitchFamily="34" charset="0"/>
                <a:ea typeface="Times New Roman" panose="02020603050405020304" pitchFamily="18" charset="0"/>
              </a:rPr>
              <a:t>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dos nomes dos planetas que você escreveu.</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1800" dirty="0">
                <a:solidFill>
                  <a:srgbClr val="000000"/>
                </a:solidFill>
                <a:effectLst/>
                <a:latin typeface="Arial" panose="020B0604020202020204" pitchFamily="34" charset="0"/>
                <a:ea typeface="Times New Roman" panose="02020603050405020304" pitchFamily="18" charset="0"/>
              </a:rPr>
              <a:t>1º) (. </a:t>
            </a:r>
            <a:r>
              <a:rPr lang="pt-BR" dirty="0">
                <a:solidFill>
                  <a:srgbClr val="000000"/>
                </a:solidFill>
                <a:latin typeface="Arial" panose="020B0604020202020204" pitchFamily="34" charset="0"/>
                <a:ea typeface="Times New Roman" panose="02020603050405020304" pitchFamily="18" charset="0"/>
              </a:rPr>
              <a:t>. . . . . . . .</a:t>
            </a:r>
            <a:r>
              <a:rPr lang="pt-BR" sz="1800" dirty="0">
                <a:solidFill>
                  <a:srgbClr val="000000"/>
                </a:solidFill>
                <a:effectLst/>
                <a:latin typeface="Arial" panose="020B0604020202020204" pitchFamily="34" charset="0"/>
                <a:ea typeface="Times New Roman" panose="02020603050405020304" pitchFamily="18" charset="0"/>
              </a:rPr>
              <a:t> .) O mais veloz dos planetas. Sua órbita é a mais excêntrica de todas. Se parece com a Lua, com crateras de impacto e planícies lisas. Visível só ao amanhecer ou ao entardecer.</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800" dirty="0">
                <a:solidFill>
                  <a:srgbClr val="00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1800" dirty="0">
                <a:solidFill>
                  <a:srgbClr val="000000"/>
                </a:solidFill>
                <a:effectLst/>
                <a:latin typeface="Arial" panose="020B0604020202020204" pitchFamily="34" charset="0"/>
                <a:ea typeface="Times New Roman" panose="02020603050405020304" pitchFamily="18" charset="0"/>
              </a:rPr>
              <a:t>2º) (. . . . . . . . . .) Tem menos de um milésimo da massa do Sol. Composto principalmente de hidrogênio. Rotação só de 10 horas. Em geral é o quarto astro mais brilhante do céu, depois do Sol, Lua e Vênus. Tem finos anéis e cerca de 95 satélites naturais.</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1800" dirty="0">
                <a:solidFill>
                  <a:srgbClr val="00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1800" dirty="0">
                <a:solidFill>
                  <a:srgbClr val="000000"/>
                </a:solidFill>
                <a:effectLst/>
                <a:latin typeface="Arial" panose="020B0604020202020204" pitchFamily="34" charset="0"/>
                <a:ea typeface="Times New Roman" panose="02020603050405020304" pitchFamily="18" charset="0"/>
              </a:rPr>
              <a:t>3º) (.</a:t>
            </a:r>
            <a:r>
              <a:rPr lang="pt-BR" dirty="0">
                <a:solidFill>
                  <a:srgbClr val="000000"/>
                </a:solidFill>
                <a:latin typeface="Arial" panose="020B0604020202020204" pitchFamily="34" charset="0"/>
                <a:ea typeface="Times New Roman" panose="02020603050405020304" pitchFamily="18" charset="0"/>
              </a:rPr>
              <a:t> .</a:t>
            </a:r>
            <a:r>
              <a:rPr lang="pt-BR" sz="1800" dirty="0">
                <a:solidFill>
                  <a:srgbClr val="000000"/>
                </a:solidFill>
                <a:effectLst/>
                <a:latin typeface="Arial" panose="020B0604020202020204" pitchFamily="34" charset="0"/>
                <a:ea typeface="Times New Roman" panose="02020603050405020304" pitchFamily="18" charset="0"/>
              </a:rPr>
              <a:t> . . . . . . .)  O óxido de Ferro predomina em sua superfície. Nele está o Monte Olimpo, a mais alta montanha num planeta. Tem estações do ano, como a Terra. Sobre ele está o “</a:t>
            </a:r>
            <a:r>
              <a:rPr lang="pt-BR" sz="1800" dirty="0" err="1">
                <a:solidFill>
                  <a:srgbClr val="000000"/>
                </a:solidFill>
                <a:effectLst/>
                <a:latin typeface="Arial" panose="020B0604020202020204" pitchFamily="34" charset="0"/>
                <a:ea typeface="Times New Roman" panose="02020603050405020304" pitchFamily="18" charset="0"/>
              </a:rPr>
              <a:t>rover</a:t>
            </a:r>
            <a:r>
              <a:rPr lang="pt-BR" sz="1800" dirty="0">
                <a:solidFill>
                  <a:srgbClr val="000000"/>
                </a:solidFill>
                <a:effectLst/>
                <a:latin typeface="Arial" panose="020B0604020202020204" pitchFamily="34" charset="0"/>
                <a:ea typeface="Times New Roman" panose="02020603050405020304" pitchFamily="18" charset="0"/>
              </a:rPr>
              <a:t>” chinês “</a:t>
            </a:r>
            <a:r>
              <a:rPr lang="pt-BR" sz="1800" dirty="0" err="1">
                <a:solidFill>
                  <a:srgbClr val="000000"/>
                </a:solidFill>
                <a:effectLst/>
                <a:latin typeface="Arial" panose="020B0604020202020204" pitchFamily="34" charset="0"/>
                <a:ea typeface="Times New Roman" panose="02020603050405020304" pitchFamily="18" charset="0"/>
              </a:rPr>
              <a:t>Zhurong</a:t>
            </a:r>
            <a:r>
              <a:rPr lang="pt-BR" sz="1800" dirty="0">
                <a:solidFill>
                  <a:srgbClr val="000000"/>
                </a:solidFill>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4" name="CaixaDeTexto 3">
            <a:extLst>
              <a:ext uri="{FF2B5EF4-FFF2-40B4-BE49-F238E27FC236}">
                <a16:creationId xmlns:a16="http://schemas.microsoft.com/office/drawing/2014/main" id="{EBE0733B-1E36-64E9-500B-B3FE456B285C}"/>
              </a:ext>
            </a:extLst>
          </p:cNvPr>
          <p:cNvSpPr txBox="1"/>
          <p:nvPr/>
        </p:nvSpPr>
        <p:spPr>
          <a:xfrm>
            <a:off x="1415033" y="2492896"/>
            <a:ext cx="1463336" cy="338554"/>
          </a:xfrm>
          <a:prstGeom prst="rect">
            <a:avLst/>
          </a:prstGeom>
          <a:noFill/>
        </p:spPr>
        <p:txBody>
          <a:bodyPr wrap="square">
            <a:spAutoFit/>
          </a:bodyPr>
          <a:lstStyle/>
          <a:p>
            <a:r>
              <a:rPr lang="pt-BR" sz="1600" b="1" dirty="0">
                <a:solidFill>
                  <a:srgbClr val="FF0000"/>
                </a:solidFill>
                <a:effectLst/>
                <a:latin typeface="Arial" panose="020B0604020202020204" pitchFamily="34" charset="0"/>
                <a:ea typeface="Times New Roman" panose="02020603050405020304" pitchFamily="18" charset="0"/>
              </a:rPr>
              <a:t>MERCÚRIO</a:t>
            </a:r>
            <a:endParaRPr lang="pt-BR" dirty="0"/>
          </a:p>
        </p:txBody>
      </p:sp>
      <p:sp>
        <p:nvSpPr>
          <p:cNvPr id="7" name="CaixaDeTexto 6">
            <a:extLst>
              <a:ext uri="{FF2B5EF4-FFF2-40B4-BE49-F238E27FC236}">
                <a16:creationId xmlns:a16="http://schemas.microsoft.com/office/drawing/2014/main" id="{626957AB-AA14-0F83-F38D-D3EC9218E6E0}"/>
              </a:ext>
            </a:extLst>
          </p:cNvPr>
          <p:cNvSpPr txBox="1"/>
          <p:nvPr/>
        </p:nvSpPr>
        <p:spPr>
          <a:xfrm>
            <a:off x="1523045" y="3304590"/>
            <a:ext cx="1247312" cy="461665"/>
          </a:xfrm>
          <a:prstGeom prst="rect">
            <a:avLst/>
          </a:prstGeom>
          <a:noFill/>
        </p:spPr>
        <p:txBody>
          <a:bodyPr wrap="square">
            <a:spAutoFit/>
          </a:bodyPr>
          <a:lstStyle/>
          <a:p>
            <a:r>
              <a:rPr lang="pt-BR" sz="1600" b="1" dirty="0">
                <a:solidFill>
                  <a:srgbClr val="FF0000"/>
                </a:solidFill>
                <a:latin typeface="Arial" panose="020B0604020202020204" pitchFamily="34" charset="0"/>
                <a:ea typeface="Times New Roman" panose="02020603050405020304" pitchFamily="18" charset="0"/>
              </a:rPr>
              <a:t>JÚPITER.</a:t>
            </a:r>
            <a:r>
              <a:rPr lang="pt-BR" sz="2400" dirty="0">
                <a:solidFill>
                  <a:srgbClr val="000000"/>
                </a:solidFill>
                <a:latin typeface="Arial" panose="020B0604020202020204" pitchFamily="34" charset="0"/>
                <a:ea typeface="Times New Roman" panose="02020603050405020304" pitchFamily="18" charset="0"/>
              </a:rPr>
              <a:t> </a:t>
            </a:r>
            <a:endParaRPr lang="pt-BR" sz="1600" dirty="0"/>
          </a:p>
        </p:txBody>
      </p:sp>
      <p:sp>
        <p:nvSpPr>
          <p:cNvPr id="10" name="CaixaDeTexto 9">
            <a:extLst>
              <a:ext uri="{FF2B5EF4-FFF2-40B4-BE49-F238E27FC236}">
                <a16:creationId xmlns:a16="http://schemas.microsoft.com/office/drawing/2014/main" id="{2460FD3E-B092-B82F-066E-A97BA3EB4913}"/>
              </a:ext>
            </a:extLst>
          </p:cNvPr>
          <p:cNvSpPr txBox="1"/>
          <p:nvPr/>
        </p:nvSpPr>
        <p:spPr>
          <a:xfrm>
            <a:off x="1672166" y="4514332"/>
            <a:ext cx="1103296" cy="338554"/>
          </a:xfrm>
          <a:prstGeom prst="rect">
            <a:avLst/>
          </a:prstGeom>
          <a:noFill/>
        </p:spPr>
        <p:txBody>
          <a:bodyPr wrap="square">
            <a:spAutoFit/>
          </a:bodyPr>
          <a:lstStyle/>
          <a:p>
            <a:r>
              <a:rPr lang="pt-BR" sz="1600" b="1" dirty="0">
                <a:solidFill>
                  <a:srgbClr val="FF0000"/>
                </a:solidFill>
                <a:effectLst/>
                <a:latin typeface="Arial" panose="020B0604020202020204" pitchFamily="34" charset="0"/>
                <a:ea typeface="Times New Roman" panose="02020603050405020304" pitchFamily="18" charset="0"/>
              </a:rPr>
              <a:t>MARTE</a:t>
            </a:r>
            <a:endParaRPr lang="pt-BR" sz="1600" dirty="0"/>
          </a:p>
        </p:txBody>
      </p:sp>
    </p:spTree>
    <p:extLst>
      <p:ext uri="{BB962C8B-B14F-4D97-AF65-F5344CB8AC3E}">
        <p14:creationId xmlns:p14="http://schemas.microsoft.com/office/powerpoint/2010/main" val="193821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A00E-B3C0-0473-5452-800661580024}"/>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67630FA3-2557-5403-8DA8-24688EFAB842}"/>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E68EDD83-A5C9-2A89-BF51-F34D57FB050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0DB25C75-D070-6820-276D-215C1E5C9D6C}"/>
              </a:ext>
            </a:extLst>
          </p:cNvPr>
          <p:cNvSpPr txBox="1"/>
          <p:nvPr/>
        </p:nvSpPr>
        <p:spPr>
          <a:xfrm>
            <a:off x="876031" y="1124744"/>
            <a:ext cx="10009112" cy="2154436"/>
          </a:xfrm>
          <a:prstGeom prst="rect">
            <a:avLst/>
          </a:prstGeom>
          <a:noFill/>
        </p:spPr>
        <p:txBody>
          <a:bodyPr wrap="square">
            <a:spAutoFit/>
          </a:bodyPr>
          <a:lstStyle/>
          <a:p>
            <a:pPr indent="-1350010" algn="just" hangingPunct="0"/>
            <a:r>
              <a:rPr lang="pt-BR" sz="1800" dirty="0">
                <a:solidFill>
                  <a:srgbClr val="000000"/>
                </a:solidFill>
                <a:effectLst/>
                <a:latin typeface="Arial" panose="020B0604020202020204" pitchFamily="34" charset="0"/>
                <a:ea typeface="Times New Roman" panose="02020603050405020304" pitchFamily="18" charset="0"/>
              </a:rPr>
              <a:t>4º) (. . . . . . . </a:t>
            </a:r>
            <a:r>
              <a:rPr lang="pt-BR" sz="1200" b="1" dirty="0">
                <a:solidFill>
                  <a:srgbClr val="000000"/>
                </a:solidFill>
                <a:effectLst/>
                <a:latin typeface="Arial" panose="020B0604020202020204" pitchFamily="34" charset="0"/>
                <a:ea typeface="Times New Roman" panose="02020603050405020304" pitchFamily="18" charset="0"/>
              </a:rPr>
              <a:t>.</a:t>
            </a:r>
            <a:r>
              <a:rPr lang="pt-BR" sz="1800" dirty="0">
                <a:solidFill>
                  <a:srgbClr val="000000"/>
                </a:solidFill>
                <a:effectLst/>
                <a:latin typeface="Arial" panose="020B0604020202020204" pitchFamily="34" charset="0"/>
                <a:ea typeface="Times New Roman" panose="02020603050405020304" pitchFamily="18" charset="0"/>
              </a:rPr>
              <a:t> . .)  O planeta mais brilhante, embora não seja o mais volumoso. Ele possui a mais densa atmosfera entre todos os planetas terrestres. A pressão atmosférica na superfície dele é 92 vezes a da Terra.</a:t>
            </a:r>
            <a:endParaRPr lang="pt-BR" sz="1800" dirty="0">
              <a:effectLst/>
              <a:latin typeface="Times New Roman" panose="02020603050405020304" pitchFamily="18" charset="0"/>
              <a:ea typeface="Times New Roman" panose="02020603050405020304" pitchFamily="18" charset="0"/>
            </a:endParaRPr>
          </a:p>
          <a:p>
            <a:pPr indent="-1350010" algn="just" hangingPunct="0"/>
            <a:r>
              <a:rPr lang="pt-BR" sz="800" dirty="0">
                <a:solidFill>
                  <a:srgbClr val="00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indent="-1350645" algn="just" hangingPunct="0"/>
            <a:r>
              <a:rPr lang="pt-BR" sz="1800" dirty="0">
                <a:solidFill>
                  <a:srgbClr val="000000"/>
                </a:solidFill>
                <a:effectLst/>
                <a:latin typeface="Arial" panose="020B0604020202020204" pitchFamily="34" charset="0"/>
                <a:ea typeface="Times New Roman" panose="02020603050405020304" pitchFamily="18" charset="0"/>
              </a:rPr>
              <a:t>5º) (.</a:t>
            </a:r>
            <a:r>
              <a:rPr lang="pt-BR" dirty="0">
                <a:solidFill>
                  <a:srgbClr val="000000"/>
                </a:solidFill>
                <a:latin typeface="Arial" panose="020B0604020202020204" pitchFamily="34" charset="0"/>
                <a:ea typeface="Times New Roman" panose="02020603050405020304" pitchFamily="18" charset="0"/>
              </a:rPr>
              <a:t> . . . . . . . </a:t>
            </a:r>
            <a:r>
              <a:rPr lang="pt-BR" sz="1800" dirty="0">
                <a:solidFill>
                  <a:srgbClr val="000000"/>
                </a:solidFill>
                <a:effectLst/>
                <a:latin typeface="Arial" panose="020B0604020202020204" pitchFamily="34" charset="0"/>
                <a:ea typeface="Times New Roman" panose="02020603050405020304" pitchFamily="18" charset="0"/>
              </a:rPr>
              <a:t> . .) Composto principalmente de Hidrogênio e Hélio. Menos denso do que a água. Tem cerca de 95 vezes a massa da Terra.  Ele irradia cerca de duas vezes mais energia do que recebe do Sol, isto indica que, assim como Júpiter, o planeta possui uma fonte de energia interna.</a:t>
            </a:r>
            <a:endParaRPr lang="pt-BR" sz="1800" dirty="0">
              <a:effectLst/>
              <a:latin typeface="Times New Roman" panose="02020603050405020304" pitchFamily="18" charset="0"/>
              <a:ea typeface="Times New Roman" panose="02020603050405020304" pitchFamily="18" charset="0"/>
            </a:endParaRPr>
          </a:p>
        </p:txBody>
      </p:sp>
      <p:sp>
        <p:nvSpPr>
          <p:cNvPr id="4" name="CaixaDeTexto 3">
            <a:extLst>
              <a:ext uri="{FF2B5EF4-FFF2-40B4-BE49-F238E27FC236}">
                <a16:creationId xmlns:a16="http://schemas.microsoft.com/office/drawing/2014/main" id="{FFE5C7AB-227E-D79D-C8AB-BF18FAD1268F}"/>
              </a:ext>
            </a:extLst>
          </p:cNvPr>
          <p:cNvSpPr txBox="1"/>
          <p:nvPr/>
        </p:nvSpPr>
        <p:spPr>
          <a:xfrm>
            <a:off x="1559049" y="1124744"/>
            <a:ext cx="5952066" cy="338554"/>
          </a:xfrm>
          <a:prstGeom prst="rect">
            <a:avLst/>
          </a:prstGeom>
          <a:noFill/>
        </p:spPr>
        <p:txBody>
          <a:bodyPr wrap="square">
            <a:spAutoFit/>
          </a:bodyPr>
          <a:lstStyle/>
          <a:p>
            <a:r>
              <a:rPr lang="pt-BR" sz="1600" b="1" dirty="0">
                <a:solidFill>
                  <a:srgbClr val="FF0000"/>
                </a:solidFill>
                <a:effectLst/>
                <a:latin typeface="Arial" panose="020B0604020202020204" pitchFamily="34" charset="0"/>
                <a:ea typeface="Times New Roman" panose="02020603050405020304" pitchFamily="18" charset="0"/>
              </a:rPr>
              <a:t>VÊNUS</a:t>
            </a:r>
            <a:endParaRPr lang="pt-BR" sz="1600" dirty="0"/>
          </a:p>
        </p:txBody>
      </p:sp>
      <p:sp>
        <p:nvSpPr>
          <p:cNvPr id="7" name="CaixaDeTexto 6">
            <a:extLst>
              <a:ext uri="{FF2B5EF4-FFF2-40B4-BE49-F238E27FC236}">
                <a16:creationId xmlns:a16="http://schemas.microsoft.com/office/drawing/2014/main" id="{1B561038-2C87-26F2-57FB-3081DAA0E5E2}"/>
              </a:ext>
            </a:extLst>
          </p:cNvPr>
          <p:cNvSpPr txBox="1"/>
          <p:nvPr/>
        </p:nvSpPr>
        <p:spPr>
          <a:xfrm>
            <a:off x="1502833" y="2092867"/>
            <a:ext cx="5952066" cy="338554"/>
          </a:xfrm>
          <a:prstGeom prst="rect">
            <a:avLst/>
          </a:prstGeom>
          <a:noFill/>
        </p:spPr>
        <p:txBody>
          <a:bodyPr wrap="square">
            <a:spAutoFit/>
          </a:bodyPr>
          <a:lstStyle/>
          <a:p>
            <a:r>
              <a:rPr lang="pt-BR" sz="1600" b="1" dirty="0">
                <a:solidFill>
                  <a:srgbClr val="FF0000"/>
                </a:solidFill>
                <a:effectLst/>
                <a:latin typeface="Arial" panose="020B0604020202020204" pitchFamily="34" charset="0"/>
                <a:ea typeface="Times New Roman" panose="02020603050405020304" pitchFamily="18" charset="0"/>
              </a:rPr>
              <a:t>SATURNO</a:t>
            </a:r>
            <a:endParaRPr lang="pt-BR" sz="1600" dirty="0"/>
          </a:p>
        </p:txBody>
      </p:sp>
    </p:spTree>
    <p:extLst>
      <p:ext uri="{BB962C8B-B14F-4D97-AF65-F5344CB8AC3E}">
        <p14:creationId xmlns:p14="http://schemas.microsoft.com/office/powerpoint/2010/main" val="284363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93DC-270C-19C0-3881-ECF864D81D54}"/>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718E5751-E64C-08AE-0E7A-C624E3EE192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948E5B02-B382-400A-A4CB-DC376F20C9B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D5EB3C74-BBBD-DCCF-3BAE-316661DA9D5E}"/>
              </a:ext>
            </a:extLst>
          </p:cNvPr>
          <p:cNvSpPr txBox="1"/>
          <p:nvPr/>
        </p:nvSpPr>
        <p:spPr>
          <a:xfrm>
            <a:off x="694953" y="689676"/>
            <a:ext cx="10369152" cy="2679067"/>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dos nomes dos planetas escritos acima.</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a) (   )</a:t>
            </a:r>
            <a:r>
              <a:rPr lang="pt-PT" sz="1800" dirty="0">
                <a:effectLst/>
                <a:latin typeface="Arial" panose="020B0604020202020204" pitchFamily="34" charset="0"/>
                <a:ea typeface="Times New Roman" panose="02020603050405020304" pitchFamily="18" charset="0"/>
              </a:rPr>
              <a:t>   1º (Mercúrio) – 2º (Netuno) – 3º (Marte)  – 4º (Terra)  – 5º (Urano).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b) (   )</a:t>
            </a:r>
            <a:r>
              <a:rPr lang="pt-PT" sz="1800" dirty="0">
                <a:effectLst/>
                <a:latin typeface="Arial" panose="020B0604020202020204" pitchFamily="34" charset="0"/>
                <a:ea typeface="Times New Roman" panose="02020603050405020304" pitchFamily="18" charset="0"/>
              </a:rPr>
              <a:t>   1º (Mercúrio) – 2º (Saturno) – 3º (Vênus) – 4º (Marte) – 5º (Júpiter).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1º (Plutão)     – 2º (Júpiter)  – 3º (Marte)  – 4º (Terra)  – 5º (Saturno).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d) (</a:t>
            </a:r>
            <a:r>
              <a:rPr lang="pt-BR" sz="700" dirty="0">
                <a:effectLst/>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  </a:t>
            </a:r>
            <a:r>
              <a:rPr lang="pt-BR" sz="600"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   </a:t>
            </a:r>
            <a:r>
              <a:rPr lang="pt-PT" sz="1800" dirty="0">
                <a:effectLst/>
                <a:latin typeface="Arial" panose="020B0604020202020204" pitchFamily="34" charset="0"/>
                <a:ea typeface="Times New Roman" panose="02020603050405020304" pitchFamily="18" charset="0"/>
              </a:rPr>
              <a:t>1º (Mercúrio) – 2º (Júpiter)  – 3º (Marte)  – 4º (Vênus) – 5º (Saturno).  </a:t>
            </a:r>
            <a:endParaRPr lang="pt-BR" dirty="0">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1º (Mercúrio) – 2º (Júpiter)  – 3º (Marte) –  4º (Vênus) – 5º (Urano). </a:t>
            </a:r>
            <a:endParaRPr lang="pt-BR" dirty="0"/>
          </a:p>
        </p:txBody>
      </p:sp>
      <p:sp>
        <p:nvSpPr>
          <p:cNvPr id="2" name="CaixaDeTexto 1">
            <a:extLst>
              <a:ext uri="{FF2B5EF4-FFF2-40B4-BE49-F238E27FC236}">
                <a16:creationId xmlns:a16="http://schemas.microsoft.com/office/drawing/2014/main" id="{15A5E62B-C16F-C171-B9FE-540338FFE97E}"/>
              </a:ext>
            </a:extLst>
          </p:cNvPr>
          <p:cNvSpPr txBox="1"/>
          <p:nvPr/>
        </p:nvSpPr>
        <p:spPr>
          <a:xfrm>
            <a:off x="1485900" y="2583933"/>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3744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2116-C648-B496-6A50-09324ED2C95C}"/>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47F9329D-62CE-FC71-30C6-51CEEBB5C65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C24AA3D2-E1CE-8618-8925-29CACCBD4F4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D98508DB-3D01-0E6D-CE9D-3ABB8DEC5249}"/>
              </a:ext>
            </a:extLst>
          </p:cNvPr>
          <p:cNvSpPr txBox="1"/>
          <p:nvPr/>
        </p:nvSpPr>
        <p:spPr>
          <a:xfrm>
            <a:off x="454758" y="188640"/>
            <a:ext cx="10993557" cy="3970318"/>
          </a:xfrm>
          <a:prstGeom prst="rect">
            <a:avLst/>
          </a:prstGeom>
          <a:noFill/>
        </p:spPr>
        <p:txBody>
          <a:bodyPr wrap="square">
            <a:spAutoFit/>
          </a:bodyPr>
          <a:lstStyle/>
          <a:p>
            <a:pPr algn="ctr" fontAlgn="auto" hangingPunct="1"/>
            <a:r>
              <a:rPr lang="pt-BR" sz="1800" b="1" dirty="0">
                <a:solidFill>
                  <a:srgbClr val="000000"/>
                </a:solidFill>
                <a:effectLst/>
                <a:latin typeface="Arial" panose="020B0604020202020204" pitchFamily="34" charset="0"/>
                <a:ea typeface="Times New Roman" panose="02020603050405020304" pitchFamily="18" charset="0"/>
              </a:rPr>
              <a:t>AQUI COMEÇAM AS QUESTÕES DE ASTRONÁUTICA</a:t>
            </a:r>
            <a:endParaRPr lang="pt-BR" sz="1800" dirty="0">
              <a:effectLst/>
              <a:latin typeface="Times New Roman" panose="02020603050405020304" pitchFamily="18" charset="0"/>
              <a:ea typeface="Times New Roman" panose="02020603050405020304" pitchFamily="18" charset="0"/>
            </a:endParaRPr>
          </a:p>
          <a:p>
            <a:pPr fontAlgn="auto" hangingPunct="1"/>
            <a:r>
              <a:rPr lang="pt-BR" sz="1800" b="1" dirty="0">
                <a:solidFill>
                  <a:srgbClr val="00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a:r>
              <a:rPr lang="pt-BR" sz="1800" b="1" kern="100" dirty="0">
                <a:effectLst/>
                <a:latin typeface="Arial" panose="020B0604020202020204" pitchFamily="34" charset="0"/>
                <a:ea typeface="Noto Sans CJK SC"/>
                <a:cs typeface="Lohit Devanagari"/>
              </a:rPr>
              <a:t>Questão 8) </a:t>
            </a:r>
            <a:r>
              <a:rPr lang="pt-BR" sz="1800" kern="100" dirty="0">
                <a:effectLst/>
                <a:latin typeface="Arial" panose="020B0604020202020204" pitchFamily="34" charset="0"/>
                <a:ea typeface="Noto Sans CJK SC"/>
                <a:cs typeface="Lohit Devanagari"/>
              </a:rPr>
              <a:t>(1 ponto) </a:t>
            </a:r>
            <a:r>
              <a:rPr lang="pt-BR" sz="1800" kern="0" dirty="0">
                <a:effectLst/>
                <a:latin typeface="Arial" panose="020B0604020202020204" pitchFamily="34" charset="0"/>
                <a:ea typeface="Times New Roman" panose="02020603050405020304" pitchFamily="18" charset="0"/>
                <a:cs typeface="Lohit Devanagari"/>
              </a:rPr>
              <a:t>O foguete Starship da </a:t>
            </a:r>
            <a:r>
              <a:rPr lang="pt-BR" sz="1800" kern="0" dirty="0" err="1">
                <a:effectLst/>
                <a:latin typeface="Arial" panose="020B0604020202020204" pitchFamily="34" charset="0"/>
                <a:ea typeface="Times New Roman" panose="02020603050405020304" pitchFamily="18" charset="0"/>
                <a:cs typeface="Lohit Devanagari"/>
              </a:rPr>
              <a:t>SpaceX</a:t>
            </a:r>
            <a:r>
              <a:rPr lang="pt-BR" sz="1800" kern="0" dirty="0">
                <a:effectLst/>
                <a:latin typeface="Arial" panose="020B0604020202020204" pitchFamily="34" charset="0"/>
                <a:ea typeface="Times New Roman" panose="02020603050405020304" pitchFamily="18" charset="0"/>
                <a:cs typeface="Lohit Devanagari"/>
              </a:rPr>
              <a:t> é composto de dois estágios. O primeiro estágio é formado por 33 motores e o segundo por 6 motores.  Na decolagem sua massa é de 5.000.000 kg e o seu comprimento é de 121 metros.  Quando estiver operando, o Starship será capaz de colocar 100.000 kg em órbita terrestre.  Além de colocar satélites em órbita terrestre, o Starship permitirá viagens à Lua e a Marte.</a:t>
            </a:r>
            <a:r>
              <a:rPr lang="pt-BR" sz="1800" kern="100" dirty="0">
                <a:effectLst/>
                <a:latin typeface="Times New Roman" panose="02020603050405020304" pitchFamily="18" charset="0"/>
                <a:ea typeface="Noto Sans CJK SC"/>
                <a:cs typeface="Lohit Devanagari"/>
              </a:rPr>
              <a:t>  </a:t>
            </a:r>
          </a:p>
          <a:p>
            <a:pPr algn="ctr"/>
            <a:r>
              <a:rPr lang="pt-BR" sz="1800" kern="100" dirty="0">
                <a:effectLst/>
                <a:latin typeface="Arial" panose="020B0604020202020204" pitchFamily="34" charset="0"/>
                <a:ea typeface="Noto Sans CJK SC"/>
                <a:cs typeface="Lohit Devanagari"/>
              </a:rPr>
              <a:t>Perguntas:</a:t>
            </a:r>
            <a:endParaRPr lang="es-ES" sz="1800" kern="100" dirty="0">
              <a:effectLst/>
              <a:latin typeface="Liberation Serif"/>
              <a:ea typeface="Noto Sans CJK SC"/>
              <a:cs typeface="Lohit Devanagari"/>
            </a:endParaRPr>
          </a:p>
          <a:p>
            <a:pPr algn="just"/>
            <a:endParaRPr lang="es-ES" sz="1800" kern="100" dirty="0">
              <a:effectLst/>
              <a:latin typeface="Liberation Serif"/>
              <a:ea typeface="Noto Sans CJK SC"/>
              <a:cs typeface="Lohit Devanagari"/>
            </a:endParaRPr>
          </a:p>
          <a:p>
            <a:r>
              <a:rPr lang="pt-PT" sz="1800" b="1" dirty="0">
                <a:effectLst/>
                <a:latin typeface="Arial" panose="020B0604020202020204" pitchFamily="34" charset="0"/>
                <a:ea typeface="Times New Roman" panose="02020603050405020304" pitchFamily="18" charset="0"/>
              </a:rPr>
              <a:t>8a)</a:t>
            </a:r>
            <a:r>
              <a:rPr lang="pt-PT" sz="1800" dirty="0">
                <a:effectLst/>
                <a:latin typeface="Arial" panose="020B0604020202020204" pitchFamily="34" charset="0"/>
                <a:ea typeface="Times New Roman" panose="02020603050405020304" pitchFamily="18" charset="0"/>
              </a:rPr>
              <a:t> Se o 1º estágio tem 71 metros de comprimento, quanto mede o 2º estágio?</a:t>
            </a:r>
          </a:p>
          <a:p>
            <a:r>
              <a:rPr lang="pt-PT" sz="1800" b="1" dirty="0">
                <a:effectLst/>
                <a:latin typeface="Arial" panose="020B0604020202020204" pitchFamily="34" charset="0"/>
                <a:ea typeface="Times New Roman" panose="02020603050405020304" pitchFamily="18" charset="0"/>
              </a:rPr>
              <a:t>8b)</a:t>
            </a:r>
            <a:r>
              <a:rPr lang="pt-PT" sz="1800" dirty="0">
                <a:effectLst/>
                <a:latin typeface="Arial" panose="020B0604020202020204" pitchFamily="34" charset="0"/>
                <a:ea typeface="Times New Roman" panose="02020603050405020304" pitchFamily="18" charset="0"/>
              </a:rPr>
              <a:t> Suponha que um satélite colocado em órbita da Terra pelo foguete Starship (vide Figura) leve 1,5 hora para completar um giro (órbita) em torno da Terra.  Sabendo que em cada órbita o satélite percorrerá a distância de 42.000 km, calcule a velocidade (V) desse satélite em km/h.  Dica: velocidade = distância percorrida / tempo.</a:t>
            </a:r>
            <a:endParaRPr lang="pt-BR" sz="1800" kern="100" dirty="0">
              <a:effectLst/>
              <a:latin typeface="Liberation Serif"/>
              <a:ea typeface="Noto Sans CJK SC"/>
              <a:cs typeface="Lohit Devanagari"/>
            </a:endParaRPr>
          </a:p>
        </p:txBody>
      </p:sp>
      <p:grpSp>
        <p:nvGrpSpPr>
          <p:cNvPr id="4" name="Agrupar 3">
            <a:extLst>
              <a:ext uri="{FF2B5EF4-FFF2-40B4-BE49-F238E27FC236}">
                <a16:creationId xmlns:a16="http://schemas.microsoft.com/office/drawing/2014/main" id="{C1F50C7C-F759-645B-757D-2A4C654B9DAC}"/>
              </a:ext>
            </a:extLst>
          </p:cNvPr>
          <p:cNvGrpSpPr/>
          <p:nvPr/>
        </p:nvGrpSpPr>
        <p:grpSpPr>
          <a:xfrm>
            <a:off x="4583385" y="4321070"/>
            <a:ext cx="3362327" cy="2519680"/>
            <a:chOff x="180000" y="180000"/>
            <a:chExt cx="3360862" cy="2519680"/>
          </a:xfrm>
        </p:grpSpPr>
        <p:pic>
          <p:nvPicPr>
            <p:cNvPr id="5" name="Imagem 4">
              <a:extLst>
                <a:ext uri="{FF2B5EF4-FFF2-40B4-BE49-F238E27FC236}">
                  <a16:creationId xmlns:a16="http://schemas.microsoft.com/office/drawing/2014/main" id="{F251FDB2-81D6-ABCE-8855-C8241A28DB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00" y="180000"/>
              <a:ext cx="766445" cy="2519680"/>
            </a:xfrm>
            <a:prstGeom prst="rect">
              <a:avLst/>
            </a:prstGeom>
            <a:noFill/>
            <a:ln>
              <a:noFill/>
            </a:ln>
          </p:spPr>
        </p:pic>
        <p:pic>
          <p:nvPicPr>
            <p:cNvPr id="7" name="Imagem 6">
              <a:extLst>
                <a:ext uri="{FF2B5EF4-FFF2-40B4-BE49-F238E27FC236}">
                  <a16:creationId xmlns:a16="http://schemas.microsoft.com/office/drawing/2014/main" id="{CF14F40E-0A4E-664B-A7E0-F63B493D7E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787" y="180000"/>
              <a:ext cx="2505075" cy="2519680"/>
            </a:xfrm>
            <a:prstGeom prst="rect">
              <a:avLst/>
            </a:prstGeom>
            <a:noFill/>
            <a:ln>
              <a:noFill/>
            </a:ln>
          </p:spPr>
        </p:pic>
      </p:grpSp>
    </p:spTree>
    <p:extLst>
      <p:ext uri="{BB962C8B-B14F-4D97-AF65-F5344CB8AC3E}">
        <p14:creationId xmlns:p14="http://schemas.microsoft.com/office/powerpoint/2010/main" val="346143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FA13-E81E-05D5-D8EE-F87BE5ADD376}"/>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9DD9C5EC-8730-1AE6-5DF4-197BF336FBF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BD86D005-7C5B-018E-FF16-75AD4D53591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E8741255-DDA0-52A5-E838-64A2104D047D}"/>
              </a:ext>
            </a:extLst>
          </p:cNvPr>
          <p:cNvSpPr txBox="1"/>
          <p:nvPr/>
        </p:nvSpPr>
        <p:spPr>
          <a:xfrm>
            <a:off x="454758" y="188640"/>
            <a:ext cx="10993557" cy="646331"/>
          </a:xfrm>
          <a:prstGeom prst="rect">
            <a:avLst/>
          </a:prstGeom>
          <a:noFill/>
        </p:spPr>
        <p:txBody>
          <a:bodyPr wrap="square">
            <a:spAutoFit/>
          </a:bodyPr>
          <a:lstStyle/>
          <a:p>
            <a:pPr algn="ctr" fontAlgn="auto" hangingPunct="1"/>
            <a:endParaRPr lang="pt-BR" sz="1800" dirty="0">
              <a:effectLst/>
              <a:latin typeface="Times New Roman" panose="02020603050405020304" pitchFamily="18" charset="0"/>
              <a:ea typeface="Times New Roman" panose="02020603050405020304" pitchFamily="18" charset="0"/>
            </a:endParaRPr>
          </a:p>
          <a:p>
            <a:pPr algn="ctr"/>
            <a:r>
              <a:rPr lang="pt-BR" sz="1800" b="1" kern="100" dirty="0">
                <a:effectLst/>
                <a:latin typeface="Arial" panose="020B0604020202020204" pitchFamily="34" charset="0"/>
                <a:ea typeface="Noto Sans CJK SC"/>
                <a:cs typeface="Lohit Devanagari"/>
              </a:rPr>
              <a:t>Questão 8) </a:t>
            </a:r>
            <a:r>
              <a:rPr lang="pt-BR" sz="1800" kern="100" dirty="0">
                <a:effectLst/>
                <a:latin typeface="Arial" panose="020B0604020202020204" pitchFamily="34" charset="0"/>
                <a:ea typeface="Noto Sans CJK SC"/>
                <a:cs typeface="Lohit Devanagari"/>
              </a:rPr>
              <a:t>Continuação....</a:t>
            </a:r>
            <a:endParaRPr lang="pt-BR" sz="1800" kern="100" dirty="0">
              <a:effectLst/>
              <a:latin typeface="Liberation Serif"/>
              <a:ea typeface="Noto Sans CJK SC"/>
              <a:cs typeface="Lohit Devanagari"/>
            </a:endParaRPr>
          </a:p>
        </p:txBody>
      </p:sp>
      <p:grpSp>
        <p:nvGrpSpPr>
          <p:cNvPr id="4" name="Agrupar 3">
            <a:extLst>
              <a:ext uri="{FF2B5EF4-FFF2-40B4-BE49-F238E27FC236}">
                <a16:creationId xmlns:a16="http://schemas.microsoft.com/office/drawing/2014/main" id="{C7201A65-4361-8D78-C534-044E1AA3DABA}"/>
              </a:ext>
            </a:extLst>
          </p:cNvPr>
          <p:cNvGrpSpPr/>
          <p:nvPr/>
        </p:nvGrpSpPr>
        <p:grpSpPr>
          <a:xfrm>
            <a:off x="7754648" y="1821578"/>
            <a:ext cx="3362327" cy="2519680"/>
            <a:chOff x="180000" y="180000"/>
            <a:chExt cx="3360862" cy="2519680"/>
          </a:xfrm>
        </p:grpSpPr>
        <p:pic>
          <p:nvPicPr>
            <p:cNvPr id="5" name="Imagem 4">
              <a:extLst>
                <a:ext uri="{FF2B5EF4-FFF2-40B4-BE49-F238E27FC236}">
                  <a16:creationId xmlns:a16="http://schemas.microsoft.com/office/drawing/2014/main" id="{2815857A-967B-1E55-4934-AD265C9B41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00" y="180000"/>
              <a:ext cx="766445" cy="2519680"/>
            </a:xfrm>
            <a:prstGeom prst="rect">
              <a:avLst/>
            </a:prstGeom>
            <a:noFill/>
            <a:ln>
              <a:noFill/>
            </a:ln>
          </p:spPr>
        </p:pic>
        <p:pic>
          <p:nvPicPr>
            <p:cNvPr id="7" name="Imagem 6">
              <a:extLst>
                <a:ext uri="{FF2B5EF4-FFF2-40B4-BE49-F238E27FC236}">
                  <a16:creationId xmlns:a16="http://schemas.microsoft.com/office/drawing/2014/main" id="{BD5672A8-F5E8-43FD-91A1-CE76706177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787" y="180000"/>
              <a:ext cx="2505075" cy="2519680"/>
            </a:xfrm>
            <a:prstGeom prst="rect">
              <a:avLst/>
            </a:prstGeom>
            <a:noFill/>
            <a:ln>
              <a:noFill/>
            </a:ln>
          </p:spPr>
        </p:pic>
      </p:grpSp>
      <p:sp>
        <p:nvSpPr>
          <p:cNvPr id="10" name="CaixaDeTexto 9">
            <a:extLst>
              <a:ext uri="{FF2B5EF4-FFF2-40B4-BE49-F238E27FC236}">
                <a16:creationId xmlns:a16="http://schemas.microsoft.com/office/drawing/2014/main" id="{40CAC292-458D-999F-3D8D-8BCA3417BD15}"/>
              </a:ext>
            </a:extLst>
          </p:cNvPr>
          <p:cNvSpPr txBox="1"/>
          <p:nvPr/>
        </p:nvSpPr>
        <p:spPr>
          <a:xfrm>
            <a:off x="385843" y="1821578"/>
            <a:ext cx="5952066" cy="2490233"/>
          </a:xfrm>
          <a:prstGeom prst="rect">
            <a:avLst/>
          </a:prstGeom>
          <a:noFill/>
        </p:spPr>
        <p:txBody>
          <a:bodyPr wrap="square">
            <a:spAutoFit/>
          </a:bodyPr>
          <a:lstStyle/>
          <a:p>
            <a:pPr algn="just"/>
            <a:r>
              <a:rPr lang="pt-BR" sz="1800" kern="0" dirty="0">
                <a:effectLst/>
                <a:latin typeface="Arial" panose="020B0604020202020204" pitchFamily="34" charset="0"/>
                <a:ea typeface="Times New Roman" panose="02020603050405020304" pitchFamily="18" charset="0"/>
                <a:cs typeface="Lohit Devanagari"/>
              </a:rPr>
              <a:t>Assinale a alternativa que contém as respostas aos itens “</a:t>
            </a:r>
            <a:r>
              <a:rPr lang="pt-BR" sz="1800" b="1" i="1" kern="0" dirty="0">
                <a:effectLst/>
                <a:latin typeface="Arial" panose="020B0604020202020204" pitchFamily="34" charset="0"/>
                <a:ea typeface="Times New Roman" panose="02020603050405020304" pitchFamily="18" charset="0"/>
                <a:cs typeface="Lohit Devanagari"/>
              </a:rPr>
              <a:t>8a</a:t>
            </a:r>
            <a:r>
              <a:rPr lang="pt-BR" sz="1800" kern="0" dirty="0">
                <a:effectLst/>
                <a:latin typeface="Arial" panose="020B0604020202020204" pitchFamily="34" charset="0"/>
                <a:ea typeface="Times New Roman" panose="02020603050405020304" pitchFamily="18" charset="0"/>
                <a:cs typeface="Lohit Devanagari"/>
              </a:rPr>
              <a:t>” e “</a:t>
            </a:r>
            <a:r>
              <a:rPr lang="pt-BR" sz="1800" b="1" i="1" kern="0" dirty="0">
                <a:effectLst/>
                <a:latin typeface="Arial" panose="020B0604020202020204" pitchFamily="34" charset="0"/>
                <a:ea typeface="Times New Roman" panose="02020603050405020304" pitchFamily="18" charset="0"/>
                <a:cs typeface="Lohit Devanagari"/>
              </a:rPr>
              <a:t>8b</a:t>
            </a:r>
            <a:r>
              <a:rPr lang="pt-BR" sz="1800" kern="0" dirty="0">
                <a:effectLst/>
                <a:latin typeface="Arial" panose="020B0604020202020204" pitchFamily="34" charset="0"/>
                <a:ea typeface="Times New Roman" panose="02020603050405020304" pitchFamily="18" charset="0"/>
                <a:cs typeface="Lohit Devanagari"/>
              </a:rPr>
              <a:t>” acima, nesta ordem.</a:t>
            </a:r>
            <a:endParaRPr lang="pt-BR" sz="1800" kern="100" dirty="0">
              <a:effectLst/>
              <a:latin typeface="Liberation Serif"/>
              <a:ea typeface="Noto Sans CJK SC"/>
              <a:cs typeface="Lohit Devanagari"/>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a) (   )</a:t>
            </a:r>
            <a:r>
              <a:rPr lang="pt-PT" sz="1800" dirty="0">
                <a:effectLst/>
                <a:latin typeface="Arial" panose="020B0604020202020204" pitchFamily="34" charset="0"/>
                <a:ea typeface="Times New Roman" panose="02020603050405020304" pitchFamily="18" charset="0"/>
              </a:rPr>
              <a:t> 50 metros e 25.000 km/h.</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b) (</a:t>
            </a:r>
            <a:r>
              <a:rPr lang="pt-BR" sz="700" dirty="0">
                <a:effectLst/>
                <a:latin typeface="Arial" panose="020B0604020202020204" pitchFamily="34" charset="0"/>
                <a:ea typeface="Times New Roman" panose="02020603050405020304" pitchFamily="18" charset="0"/>
              </a:rPr>
              <a:t>      </a:t>
            </a:r>
            <a:r>
              <a:rPr lang="pt-BR" sz="600"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t>
            </a:r>
            <a:r>
              <a:rPr lang="pt-PT" sz="1800" dirty="0">
                <a:effectLst/>
                <a:latin typeface="Arial" panose="020B0604020202020204" pitchFamily="34" charset="0"/>
                <a:ea typeface="Times New Roman" panose="02020603050405020304" pitchFamily="18" charset="0"/>
              </a:rPr>
              <a:t> 50 metros e 28.000 km/h.</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71 metros e 42.000 km/h.</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71 metros e 28.000 km/h.</a:t>
            </a:r>
            <a:endParaRPr lang="pt-BR" sz="1800" dirty="0">
              <a:effectLst/>
              <a:latin typeface="Times New Roman" panose="02020603050405020304" pitchFamily="18" charset="0"/>
              <a:ea typeface="Times New Roman" panose="02020603050405020304" pitchFamily="18" charset="0"/>
            </a:endParaRPr>
          </a:p>
          <a:p>
            <a:pPr marL="450215" hangingPunct="0">
              <a:lnSpc>
                <a:spcPct val="115000"/>
              </a:lnSpc>
            </a:pPr>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121 metros e 28.000 km/h.</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8194D74E-920A-D06D-DB4F-C7B6D2F70543}"/>
              </a:ext>
            </a:extLst>
          </p:cNvPr>
          <p:cNvSpPr txBox="1"/>
          <p:nvPr/>
        </p:nvSpPr>
        <p:spPr>
          <a:xfrm>
            <a:off x="1265766" y="3599933"/>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30252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84CE-60AD-314B-96E3-ED09D2DCDC80}"/>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A9A642BE-0693-25E5-D2CE-6507E2C0FE8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296355F1-CBCA-33B3-0D38-614BE30538C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932FA860-AABA-4858-0EC9-E0E115B3035A}"/>
              </a:ext>
            </a:extLst>
          </p:cNvPr>
          <p:cNvSpPr txBox="1"/>
          <p:nvPr/>
        </p:nvSpPr>
        <p:spPr>
          <a:xfrm>
            <a:off x="800727" y="404664"/>
            <a:ext cx="10551410" cy="1754326"/>
          </a:xfrm>
          <a:prstGeom prst="rect">
            <a:avLst/>
          </a:prstGeom>
          <a:noFill/>
        </p:spPr>
        <p:txBody>
          <a:bodyPr wrap="square">
            <a:spAutoFit/>
          </a:bodyPr>
          <a:lstStyle/>
          <a:p>
            <a:pPr algn="just"/>
            <a:r>
              <a:rPr lang="pt-BR" sz="1800" b="1" kern="100" dirty="0">
                <a:solidFill>
                  <a:srgbClr val="000000"/>
                </a:solidFill>
                <a:effectLst/>
                <a:latin typeface="Arial" panose="020B0604020202020204" pitchFamily="34" charset="0"/>
                <a:ea typeface="Noto Sans CJK SC"/>
                <a:cs typeface="Lohit Devanagari"/>
              </a:rPr>
              <a:t>Questão 9) </a:t>
            </a:r>
            <a:r>
              <a:rPr lang="pt-BR" sz="1800" kern="100" dirty="0">
                <a:solidFill>
                  <a:srgbClr val="000000"/>
                </a:solidFill>
                <a:effectLst/>
                <a:latin typeface="Arial" panose="020B0604020202020204" pitchFamily="34" charset="0"/>
                <a:ea typeface="Noto Sans CJK SC"/>
                <a:cs typeface="Lohit Devanagari"/>
              </a:rPr>
              <a:t>(1 ponto)</a:t>
            </a:r>
            <a:r>
              <a:rPr lang="pt-BR" sz="1800" kern="100" dirty="0">
                <a:effectLst/>
                <a:latin typeface="Arial" panose="020B0604020202020204" pitchFamily="34" charset="0"/>
                <a:ea typeface="Noto Sans CJK SC"/>
                <a:cs typeface="Lohit Devanagari"/>
              </a:rPr>
              <a:t> Desde o início da Era Espacial em 1957, a humanidade já enviou centenas de espaçonaves não tripuladas para explorar o Sistema Solar.  Atualmente, existem duas delas em órbita do Sol: Sonda Parker (americana) e Solar </a:t>
            </a:r>
            <a:r>
              <a:rPr lang="pt-BR" sz="1800" kern="100" dirty="0" err="1">
                <a:effectLst/>
                <a:latin typeface="Arial" panose="020B0604020202020204" pitchFamily="34" charset="0"/>
                <a:ea typeface="Noto Sans CJK SC"/>
                <a:cs typeface="Lohit Devanagari"/>
              </a:rPr>
              <a:t>Orbiter</a:t>
            </a:r>
            <a:r>
              <a:rPr lang="pt-BR" sz="1800" kern="100" dirty="0">
                <a:effectLst/>
                <a:latin typeface="Arial" panose="020B0604020202020204" pitchFamily="34" charset="0"/>
                <a:ea typeface="Noto Sans CJK SC"/>
                <a:cs typeface="Lohit Devanagari"/>
              </a:rPr>
              <a:t> (europeia).  A Sonda Parker foi lançada ao espaço em 12 de agosto de 2018, pelo foguete americano Delta IV Heavy, ingressando em órbita solar em aproximadamente 12 de janeiro de 2019.</a:t>
            </a:r>
            <a:endParaRPr lang="pt-BR" sz="1800" kern="100" dirty="0">
              <a:effectLst/>
              <a:latin typeface="Liberation Serif"/>
              <a:ea typeface="Noto Sans CJK SC"/>
              <a:cs typeface="Lohit Devanagari"/>
            </a:endParaRPr>
          </a:p>
          <a:p>
            <a:pPr algn="just"/>
            <a:r>
              <a:rPr lang="pt-BR" sz="1800" kern="100" dirty="0">
                <a:effectLst/>
                <a:latin typeface="Arial" panose="020B0604020202020204" pitchFamily="34" charset="0"/>
                <a:ea typeface="Noto Sans CJK SC"/>
                <a:cs typeface="Lohit Devanagari"/>
              </a:rPr>
              <a:t>Perguntas:</a:t>
            </a:r>
            <a:endParaRPr lang="pt-BR" sz="1800" kern="100" dirty="0">
              <a:effectLst/>
              <a:latin typeface="Liberation Serif"/>
              <a:ea typeface="Noto Sans CJK SC"/>
              <a:cs typeface="Lohit Devanagari"/>
            </a:endParaRPr>
          </a:p>
        </p:txBody>
      </p:sp>
      <p:sp>
        <p:nvSpPr>
          <p:cNvPr id="5" name="CaixaDeTexto 4">
            <a:extLst>
              <a:ext uri="{FF2B5EF4-FFF2-40B4-BE49-F238E27FC236}">
                <a16:creationId xmlns:a16="http://schemas.microsoft.com/office/drawing/2014/main" id="{4B87CA37-DC83-D5F9-F933-AA8CEFFA9846}"/>
              </a:ext>
            </a:extLst>
          </p:cNvPr>
          <p:cNvSpPr txBox="1"/>
          <p:nvPr/>
        </p:nvSpPr>
        <p:spPr>
          <a:xfrm>
            <a:off x="785331" y="2300540"/>
            <a:ext cx="10680360" cy="3875228"/>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9a)</a:t>
            </a:r>
            <a:r>
              <a:rPr lang="pt-BR" sz="1800" kern="100" dirty="0">
                <a:effectLst/>
                <a:latin typeface="Arial" panose="020B0604020202020204" pitchFamily="34" charset="0"/>
                <a:ea typeface="Noto Sans CJK SC"/>
                <a:cs typeface="Lohit Devanagari"/>
              </a:rPr>
              <a:t> Quantos meses a Sonda Parker levou para entrar na órbita do Sol?</a:t>
            </a:r>
            <a:endParaRPr lang="pt-BR" sz="1800" kern="100" dirty="0">
              <a:effectLst/>
              <a:latin typeface="Liberation Serif"/>
              <a:ea typeface="Noto Sans CJK SC"/>
              <a:cs typeface="Lohit Devanagari"/>
            </a:endParaRPr>
          </a:p>
          <a:p>
            <a:pPr algn="just"/>
            <a:r>
              <a:rPr lang="pt-BR" sz="1800" kern="100" dirty="0">
                <a:effectLst/>
                <a:latin typeface="Arial" panose="020B0604020202020204" pitchFamily="34" charset="0"/>
                <a:ea typeface="Noto Sans CJK SC"/>
                <a:cs typeface="Lohit Devanagari"/>
              </a:rPr>
              <a:t> </a:t>
            </a:r>
            <a:endParaRPr lang="pt-BR" sz="1800" kern="100" dirty="0">
              <a:effectLst/>
              <a:latin typeface="Liberation Serif"/>
              <a:ea typeface="Noto Sans CJK SC"/>
              <a:cs typeface="Lohit Devanagari"/>
            </a:endParaRPr>
          </a:p>
          <a:p>
            <a:pPr algn="just"/>
            <a:r>
              <a:rPr lang="pt-BR" sz="1800" b="1" kern="100" dirty="0">
                <a:effectLst/>
                <a:latin typeface="Arial" panose="020B0604020202020204" pitchFamily="34" charset="0"/>
                <a:ea typeface="Noto Sans CJK SC"/>
                <a:cs typeface="Lohit Devanagari"/>
              </a:rPr>
              <a:t>9b)</a:t>
            </a:r>
            <a:r>
              <a:rPr lang="pt-BR" sz="1800" kern="100" dirty="0">
                <a:effectLst/>
                <a:latin typeface="Arial" panose="020B0604020202020204" pitchFamily="34" charset="0"/>
                <a:ea typeface="Noto Sans CJK SC"/>
                <a:cs typeface="Lohit Devanagari"/>
              </a:rPr>
              <a:t> A Sonda Parker tinha 600 kg de massa e o foguete Delta IV Heavy que a lançou tinha, no instante do lançamento, 750.000 kg de massa (incluindo a Sonda Parker). Qual é o percentual de massa da Sonda Parker em relação à massa total do conjunto foguete Delta IV Heavy e Sonda Parker?</a:t>
            </a:r>
            <a:endParaRPr lang="pt-BR" sz="1800" kern="100" dirty="0">
              <a:effectLst/>
              <a:latin typeface="Liberation Serif"/>
              <a:ea typeface="Noto Sans CJK SC"/>
              <a:cs typeface="Lohit Devanagari"/>
            </a:endParaRPr>
          </a:p>
          <a:p>
            <a:pPr algn="just"/>
            <a:r>
              <a:rPr lang="pt-BR" sz="1800" kern="100" dirty="0">
                <a:effectLst/>
                <a:latin typeface="Arial" panose="020B0604020202020204" pitchFamily="34" charset="0"/>
                <a:ea typeface="Noto Sans CJK SC"/>
                <a:cs typeface="Lohit Devanagari"/>
              </a:rPr>
              <a:t> </a:t>
            </a:r>
            <a:endParaRPr lang="pt-BR" sz="1800" kern="100" dirty="0">
              <a:effectLst/>
              <a:latin typeface="Liberation Serif"/>
              <a:ea typeface="Noto Sans CJK SC"/>
              <a:cs typeface="Lohit Devanagari"/>
            </a:endParaRPr>
          </a:p>
          <a:p>
            <a:pPr algn="just"/>
            <a:r>
              <a:rPr lang="pt-BR" sz="1800" kern="0" dirty="0">
                <a:effectLst/>
                <a:latin typeface="Arial" panose="020B0604020202020204" pitchFamily="34" charset="0"/>
                <a:ea typeface="Times New Roman" panose="02020603050405020304" pitchFamily="18" charset="0"/>
                <a:cs typeface="Lohit Devanagari"/>
              </a:rPr>
              <a:t>Assinale a alternativa que contém as respostas aos itens “</a:t>
            </a:r>
            <a:r>
              <a:rPr lang="pt-BR" sz="1800" b="1" i="1" kern="0" dirty="0">
                <a:effectLst/>
                <a:latin typeface="Arial" panose="020B0604020202020204" pitchFamily="34" charset="0"/>
                <a:ea typeface="Times New Roman" panose="02020603050405020304" pitchFamily="18" charset="0"/>
                <a:cs typeface="Lohit Devanagari"/>
              </a:rPr>
              <a:t>9a</a:t>
            </a:r>
            <a:r>
              <a:rPr lang="pt-BR" sz="1800" kern="0" dirty="0">
                <a:effectLst/>
                <a:latin typeface="Arial" panose="020B0604020202020204" pitchFamily="34" charset="0"/>
                <a:ea typeface="Times New Roman" panose="02020603050405020304" pitchFamily="18" charset="0"/>
                <a:cs typeface="Lohit Devanagari"/>
              </a:rPr>
              <a:t>” e “</a:t>
            </a:r>
            <a:r>
              <a:rPr lang="pt-BR" sz="1800" b="1" i="1" kern="0" dirty="0">
                <a:effectLst/>
                <a:latin typeface="Arial" panose="020B0604020202020204" pitchFamily="34" charset="0"/>
                <a:ea typeface="Times New Roman" panose="02020603050405020304" pitchFamily="18" charset="0"/>
                <a:cs typeface="Lohit Devanagari"/>
              </a:rPr>
              <a:t>9b</a:t>
            </a:r>
            <a:r>
              <a:rPr lang="pt-BR" sz="1800" kern="0" dirty="0">
                <a:effectLst/>
                <a:latin typeface="Arial" panose="020B0604020202020204" pitchFamily="34" charset="0"/>
                <a:ea typeface="Times New Roman" panose="02020603050405020304" pitchFamily="18" charset="0"/>
                <a:cs typeface="Lohit Devanagari"/>
              </a:rPr>
              <a:t>” acima, nesta ordem.</a:t>
            </a:r>
            <a:endParaRPr lang="pt-BR" sz="1800" kern="100" dirty="0">
              <a:effectLst/>
              <a:latin typeface="Liberation Serif"/>
              <a:ea typeface="Noto Sans CJK SC"/>
              <a:cs typeface="Lohit Devanagari"/>
            </a:endParaRPr>
          </a:p>
          <a:p>
            <a:pPr algn="just"/>
            <a:r>
              <a:rPr lang="pt-BR" sz="1800" kern="100" dirty="0">
                <a:effectLst/>
                <a:latin typeface="Arial" panose="020B0604020202020204" pitchFamily="34" charset="0"/>
                <a:ea typeface="Noto Sans CJK SC"/>
                <a:cs typeface="Lohit Devanagari"/>
              </a:rPr>
              <a:t> </a:t>
            </a:r>
            <a:endParaRPr lang="pt-BR" sz="1800" kern="100" dirty="0">
              <a:effectLst/>
              <a:latin typeface="Liberation Serif"/>
              <a:ea typeface="Noto Sans CJK SC"/>
              <a:cs typeface="Lohit Devanagari"/>
            </a:endParaRPr>
          </a:p>
          <a:p>
            <a:pPr marL="450215" algn="just">
              <a:lnSpc>
                <a:spcPct val="115000"/>
              </a:lnSpc>
            </a:pPr>
            <a:r>
              <a:rPr lang="pt-BR" sz="1800" kern="100" dirty="0">
                <a:effectLst/>
                <a:latin typeface="Arial" panose="020B0604020202020204" pitchFamily="34" charset="0"/>
                <a:ea typeface="Noto Sans CJK SC"/>
                <a:cs typeface="Lohit Devanagari"/>
              </a:rPr>
              <a:t>a) (   ) 5 meses e 0,01%.</a:t>
            </a:r>
            <a:endParaRPr lang="pt-BR" sz="1800" kern="100" dirty="0">
              <a:effectLst/>
              <a:latin typeface="Liberation Serif"/>
              <a:ea typeface="Noto Sans CJK SC"/>
              <a:cs typeface="Lohit Devanagari"/>
            </a:endParaRPr>
          </a:p>
          <a:p>
            <a:pPr marL="450215" algn="just">
              <a:lnSpc>
                <a:spcPct val="115000"/>
              </a:lnSpc>
            </a:pPr>
            <a:r>
              <a:rPr lang="pt-BR" sz="1800" kern="100" dirty="0">
                <a:effectLst/>
                <a:latin typeface="Arial" panose="020B0604020202020204" pitchFamily="34" charset="0"/>
                <a:ea typeface="Noto Sans CJK SC"/>
                <a:cs typeface="Lohit Devanagari"/>
              </a:rPr>
              <a:t>b) (   ) 5 meses e 0,04%.</a:t>
            </a:r>
            <a:endParaRPr lang="pt-BR" sz="1800" kern="100" dirty="0">
              <a:effectLst/>
              <a:latin typeface="Liberation Serif"/>
              <a:ea typeface="Noto Sans CJK SC"/>
              <a:cs typeface="Lohit Devanagari"/>
            </a:endParaRPr>
          </a:p>
          <a:p>
            <a:pPr marL="450215" algn="just">
              <a:lnSpc>
                <a:spcPct val="115000"/>
              </a:lnSpc>
            </a:pPr>
            <a:r>
              <a:rPr lang="pt-BR" sz="1800" kern="100" dirty="0">
                <a:effectLst/>
                <a:latin typeface="Arial" panose="020B0604020202020204" pitchFamily="34" charset="0"/>
                <a:ea typeface="Noto Sans CJK SC"/>
                <a:cs typeface="Lohit Devanagari"/>
              </a:rPr>
              <a:t>c) (   ) 5 meses e 0,07%.</a:t>
            </a:r>
            <a:endParaRPr lang="pt-BR" sz="1800" kern="100" dirty="0">
              <a:effectLst/>
              <a:latin typeface="Liberation Serif"/>
              <a:ea typeface="Noto Sans CJK SC"/>
              <a:cs typeface="Lohit Devanagari"/>
            </a:endParaRPr>
          </a:p>
          <a:p>
            <a:pPr marL="450215" algn="just">
              <a:lnSpc>
                <a:spcPct val="115000"/>
              </a:lnSpc>
            </a:pPr>
            <a:r>
              <a:rPr lang="pt-BR" sz="1800" kern="100" dirty="0">
                <a:effectLst/>
                <a:latin typeface="Arial" panose="020B0604020202020204" pitchFamily="34" charset="0"/>
                <a:ea typeface="Noto Sans CJK SC"/>
                <a:cs typeface="Lohit Devanagari"/>
              </a:rPr>
              <a:t>d) (</a:t>
            </a:r>
            <a:r>
              <a:rPr lang="pt-BR" sz="700" kern="100" dirty="0">
                <a:effectLst/>
                <a:latin typeface="Arial" panose="020B0604020202020204" pitchFamily="34" charset="0"/>
                <a:ea typeface="Noto Sans CJK SC"/>
                <a:cs typeface="Lohit Devanagari"/>
              </a:rPr>
              <a:t> </a:t>
            </a:r>
            <a:r>
              <a:rPr lang="pt-BR" kern="100" dirty="0">
                <a:latin typeface="Arial" panose="020B0604020202020204" pitchFamily="34" charset="0"/>
                <a:ea typeface="Noto Sans CJK SC"/>
                <a:cs typeface="Lohit Devanagari"/>
              </a:rPr>
              <a:t>  </a:t>
            </a:r>
            <a:r>
              <a:rPr lang="pt-BR" sz="1800" kern="100" dirty="0">
                <a:effectLst/>
                <a:latin typeface="Arial" panose="020B0604020202020204" pitchFamily="34" charset="0"/>
                <a:ea typeface="Noto Sans CJK SC"/>
                <a:cs typeface="Lohit Devanagari"/>
              </a:rPr>
              <a:t>) 5 meses e 0,08%.</a:t>
            </a:r>
            <a:endParaRPr lang="pt-BR" sz="1800" kern="100" dirty="0">
              <a:effectLst/>
              <a:latin typeface="Liberation Serif"/>
              <a:ea typeface="Noto Sans CJK SC"/>
              <a:cs typeface="Lohit Devanagari"/>
            </a:endParaRPr>
          </a:p>
          <a:p>
            <a:pPr marL="450215" algn="just">
              <a:lnSpc>
                <a:spcPct val="115000"/>
              </a:lnSpc>
              <a:tabLst>
                <a:tab pos="6645910" algn="r"/>
              </a:tabLst>
            </a:pPr>
            <a:r>
              <a:rPr lang="pt-BR" sz="1800" kern="100" dirty="0">
                <a:effectLst/>
                <a:latin typeface="Arial" panose="020B0604020202020204" pitchFamily="34" charset="0"/>
                <a:ea typeface="Noto Sans CJK SC"/>
                <a:cs typeface="Lohit Devanagari"/>
              </a:rPr>
              <a:t>e) (   ) 4 meses e 0,08%.	</a:t>
            </a:r>
            <a:endParaRPr lang="pt-BR" sz="1800" kern="100" dirty="0">
              <a:effectLst/>
              <a:latin typeface="Liberation Serif"/>
              <a:ea typeface="Noto Sans CJK SC"/>
              <a:cs typeface="Lohit Devanagari"/>
            </a:endParaRPr>
          </a:p>
        </p:txBody>
      </p:sp>
      <p:sp>
        <p:nvSpPr>
          <p:cNvPr id="2" name="CaixaDeTexto 1">
            <a:extLst>
              <a:ext uri="{FF2B5EF4-FFF2-40B4-BE49-F238E27FC236}">
                <a16:creationId xmlns:a16="http://schemas.microsoft.com/office/drawing/2014/main" id="{1673BBF0-2F7C-C358-B0F7-D1B0352537F6}"/>
              </a:ext>
            </a:extLst>
          </p:cNvPr>
          <p:cNvSpPr txBox="1"/>
          <p:nvPr/>
        </p:nvSpPr>
        <p:spPr>
          <a:xfrm>
            <a:off x="1587500" y="5496466"/>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15897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C7744-1DCC-A5B1-D4CA-26789666A1DC}"/>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33C57239-3292-5F06-0D10-8EB5C39706F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3B8DA061-A54F-723F-889C-7C79375F3E2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grpSp>
        <p:nvGrpSpPr>
          <p:cNvPr id="3" name="Tela 2">
            <a:extLst>
              <a:ext uri="{FF2B5EF4-FFF2-40B4-BE49-F238E27FC236}">
                <a16:creationId xmlns:a16="http://schemas.microsoft.com/office/drawing/2014/main" id="{3E88B4B6-B0CD-3B4F-7968-A0ACB416938A}"/>
              </a:ext>
            </a:extLst>
          </p:cNvPr>
          <p:cNvGrpSpPr/>
          <p:nvPr/>
        </p:nvGrpSpPr>
        <p:grpSpPr>
          <a:xfrm>
            <a:off x="2063105" y="2204864"/>
            <a:ext cx="7489331" cy="3131056"/>
            <a:chOff x="0" y="0"/>
            <a:chExt cx="6482715" cy="2731135"/>
          </a:xfrm>
        </p:grpSpPr>
        <p:sp>
          <p:nvSpPr>
            <p:cNvPr id="4" name="Retângulo 3">
              <a:extLst>
                <a:ext uri="{FF2B5EF4-FFF2-40B4-BE49-F238E27FC236}">
                  <a16:creationId xmlns:a16="http://schemas.microsoft.com/office/drawing/2014/main" id="{61D02AD4-98A9-9BE3-717A-8EE595AD66EF}"/>
                </a:ext>
              </a:extLst>
            </p:cNvPr>
            <p:cNvSpPr/>
            <p:nvPr/>
          </p:nvSpPr>
          <p:spPr>
            <a:xfrm>
              <a:off x="0" y="0"/>
              <a:ext cx="6482715" cy="2731135"/>
            </a:xfrm>
            <a:prstGeom prst="rect">
              <a:avLst/>
            </a:prstGeom>
            <a:solidFill>
              <a:prstClr val="white"/>
            </a:solidFill>
          </p:spPr>
          <p:txBody>
            <a:bodyPr/>
            <a:lstStyle/>
            <a:p>
              <a:endParaRPr lang="pt-BR"/>
            </a:p>
          </p:txBody>
        </p:sp>
        <p:pic>
          <p:nvPicPr>
            <p:cNvPr id="5" name="Imagem 4">
              <a:extLst>
                <a:ext uri="{FF2B5EF4-FFF2-40B4-BE49-F238E27FC236}">
                  <a16:creationId xmlns:a16="http://schemas.microsoft.com/office/drawing/2014/main" id="{F603EDCE-C210-9163-AFAE-48046ABE3F96}"/>
                </a:ext>
              </a:extLst>
            </p:cNvPr>
            <p:cNvPicPr>
              <a:picLocks noChangeAspect="1"/>
            </p:cNvPicPr>
            <p:nvPr/>
          </p:nvPicPr>
          <p:blipFill rotWithShape="1">
            <a:blip r:embed="rId4"/>
            <a:srcRect l="27939" r="28301"/>
            <a:stretch/>
          </p:blipFill>
          <p:spPr>
            <a:xfrm>
              <a:off x="3628292" y="70324"/>
              <a:ext cx="2836880" cy="2616210"/>
            </a:xfrm>
            <a:prstGeom prst="rect">
              <a:avLst/>
            </a:prstGeom>
          </p:spPr>
        </p:pic>
        <p:pic>
          <p:nvPicPr>
            <p:cNvPr id="7" name="Imagem 6">
              <a:extLst>
                <a:ext uri="{FF2B5EF4-FFF2-40B4-BE49-F238E27FC236}">
                  <a16:creationId xmlns:a16="http://schemas.microsoft.com/office/drawing/2014/main" id="{65B9C4FB-6EE3-159C-77F8-4ED7097DAF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00" y="180000"/>
              <a:ext cx="3070225" cy="2519680"/>
            </a:xfrm>
            <a:prstGeom prst="rect">
              <a:avLst/>
            </a:prstGeom>
            <a:noFill/>
            <a:ln>
              <a:noFill/>
            </a:ln>
          </p:spPr>
        </p:pic>
      </p:grpSp>
      <p:sp>
        <p:nvSpPr>
          <p:cNvPr id="10" name="CaixaDeTexto 9">
            <a:extLst>
              <a:ext uri="{FF2B5EF4-FFF2-40B4-BE49-F238E27FC236}">
                <a16:creationId xmlns:a16="http://schemas.microsoft.com/office/drawing/2014/main" id="{3AFC8AE5-A4C0-0863-4BB5-BB90503484E7}"/>
              </a:ext>
            </a:extLst>
          </p:cNvPr>
          <p:cNvSpPr txBox="1"/>
          <p:nvPr/>
        </p:nvSpPr>
        <p:spPr>
          <a:xfrm>
            <a:off x="1043405" y="444599"/>
            <a:ext cx="9816264" cy="1200329"/>
          </a:xfrm>
          <a:prstGeom prst="rect">
            <a:avLst/>
          </a:prstGeom>
          <a:noFill/>
        </p:spPr>
        <p:txBody>
          <a:bodyPr wrap="square">
            <a:spAutoFit/>
          </a:bodyPr>
          <a:lstStyle/>
          <a:p>
            <a:pPr algn="just"/>
            <a:r>
              <a:rPr lang="pt-BR" sz="1800" b="1" kern="100" dirty="0">
                <a:effectLst/>
                <a:latin typeface="Arial" panose="020B0604020202020204" pitchFamily="34" charset="0"/>
                <a:ea typeface="Noto Sans CJK SC"/>
                <a:cs typeface="Lohit Devanagari"/>
              </a:rPr>
              <a:t>Questão 10) </a:t>
            </a:r>
            <a:r>
              <a:rPr lang="pt-BR" sz="1800" kern="100" dirty="0">
                <a:effectLst/>
                <a:latin typeface="Arial" panose="020B0604020202020204" pitchFamily="34" charset="0"/>
                <a:ea typeface="Noto Sans CJK SC"/>
                <a:cs typeface="Lohit Devanagari"/>
              </a:rPr>
              <a:t>(1 ponto) O Instituto Nacional de Pesquisas Espaciais (INPE) utiliza imagens de satélites para estimar o desmatamento na Amazônia Legal Brasileira, mostrada na figura abaixo, da qual fazem parte os 9 Estados listados na Tabela abaixo.  Entre 1º de agosto de 2022 e 31 julho de 2023 a área total desmatada foi de 9.001 km</a:t>
            </a:r>
            <a:r>
              <a:rPr lang="pt-BR" sz="1800" kern="100" baseline="30000" dirty="0">
                <a:effectLst/>
                <a:latin typeface="Arial" panose="020B0604020202020204" pitchFamily="34" charset="0"/>
                <a:ea typeface="Noto Sans CJK SC"/>
                <a:cs typeface="Lohit Devanagari"/>
              </a:rPr>
              <a:t>2</a:t>
            </a:r>
            <a:r>
              <a:rPr lang="pt-BR" sz="1800" kern="100" dirty="0">
                <a:effectLst/>
                <a:latin typeface="Arial" panose="020B0604020202020204" pitchFamily="34" charset="0"/>
                <a:ea typeface="Noto Sans CJK SC"/>
                <a:cs typeface="Lohit Devanagari"/>
              </a:rPr>
              <a:t>.   </a:t>
            </a:r>
            <a:endParaRPr lang="pt-BR" sz="1800" kern="100" dirty="0">
              <a:effectLst/>
              <a:latin typeface="Liberation Serif"/>
              <a:ea typeface="Noto Sans CJK SC"/>
              <a:cs typeface="Lohit Devanagari"/>
            </a:endParaRPr>
          </a:p>
        </p:txBody>
      </p:sp>
    </p:spTree>
    <p:extLst>
      <p:ext uri="{BB962C8B-B14F-4D97-AF65-F5344CB8AC3E}">
        <p14:creationId xmlns:p14="http://schemas.microsoft.com/office/powerpoint/2010/main" val="85034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099A-4243-BB50-A6EE-01F16991ABBC}"/>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4E945B86-B025-396D-0608-318DD8BFF92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CF45C826-E219-E11F-59BD-DEAB773519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1FE2C60E-5576-C5BF-CEE6-2CA48C5D82E6}"/>
                  </a:ext>
                </a:extLst>
              </p:cNvPr>
              <p:cNvSpPr txBox="1"/>
              <p:nvPr/>
            </p:nvSpPr>
            <p:spPr>
              <a:xfrm>
                <a:off x="909518" y="548680"/>
                <a:ext cx="8664136" cy="5080045"/>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Questão 1) </a:t>
                </a:r>
                <a:r>
                  <a:rPr lang="pt-BR" sz="1800" dirty="0">
                    <a:effectLst/>
                    <a:latin typeface="Arial" panose="020B0604020202020204" pitchFamily="34" charset="0"/>
                    <a:ea typeface="Times New Roman" panose="02020603050405020304" pitchFamily="18" charset="0"/>
                  </a:rPr>
                  <a:t>(</a:t>
                </a:r>
                <a:r>
                  <a:rPr lang="pt-BR" sz="1800" dirty="0">
                    <a:solidFill>
                      <a:srgbClr val="000000"/>
                    </a:solidFill>
                    <a:effectLst/>
                    <a:latin typeface="Arial" panose="020B0604020202020204" pitchFamily="34" charset="0"/>
                    <a:ea typeface="Times New Roman" panose="02020603050405020304" pitchFamily="18" charset="0"/>
                  </a:rPr>
                  <a:t>1 ponto</a:t>
                </a:r>
                <a:r>
                  <a:rPr lang="pt-BR" sz="1800" dirty="0">
                    <a:effectLst/>
                    <a:latin typeface="Arial" panose="020B0604020202020204" pitchFamily="34" charset="0"/>
                    <a:ea typeface="Times New Roman" panose="02020603050405020304" pitchFamily="18" charset="0"/>
                  </a:rPr>
                  <a:t>) Sabemos que a Luminosidade (</a:t>
                </a:r>
                <a:r>
                  <a:rPr lang="pt-BR" sz="1800" b="1" dirty="0">
                    <a:effectLst/>
                    <a:latin typeface="Arial" panose="020B0604020202020204" pitchFamily="34" charset="0"/>
                    <a:ea typeface="Times New Roman" panose="02020603050405020304" pitchFamily="18" charset="0"/>
                  </a:rPr>
                  <a:t>L</a:t>
                </a:r>
                <a:r>
                  <a:rPr lang="pt-BR" sz="1800" dirty="0">
                    <a:effectLst/>
                    <a:latin typeface="Arial" panose="020B0604020202020204" pitchFamily="34" charset="0"/>
                    <a:ea typeface="Times New Roman" panose="02020603050405020304" pitchFamily="18" charset="0"/>
                  </a:rPr>
                  <a:t>) das estrelas (equivalente à Potência das lâmpadas) é dada por:</a:t>
                </a:r>
                <a:endParaRPr lang="pt-BR" sz="1800" dirty="0">
                  <a:effectLst/>
                  <a:latin typeface="Times New Roman" panose="02020603050405020304" pitchFamily="18" charset="0"/>
                  <a:ea typeface="Times New Roman" panose="02020603050405020304" pitchFamily="18" charset="0"/>
                </a:endParaRPr>
              </a:p>
              <a:p>
                <a:pPr algn="ctr" hangingPunct="0"/>
                <a14:m>
                  <m:oMath xmlns:m="http://schemas.openxmlformats.org/officeDocument/2006/math">
                    <m:r>
                      <a:rPr lang="pt-BR" sz="2000" b="1" i="1">
                        <a:effectLst/>
                        <a:latin typeface="Cambria Math" panose="02040503050406030204" pitchFamily="18" charset="0"/>
                        <a:ea typeface="Times New Roman" panose="02020603050405020304" pitchFamily="18" charset="0"/>
                        <a:cs typeface="Arial" panose="020B0604020202020204" pitchFamily="34" charset="0"/>
                      </a:rPr>
                      <m:t>𝑳</m:t>
                    </m:r>
                    <m:r>
                      <a:rPr lang="pt-BR" sz="2000" b="1" i="1">
                        <a:effectLst/>
                        <a:latin typeface="Cambria Math" panose="02040503050406030204" pitchFamily="18" charset="0"/>
                        <a:ea typeface="Times New Roman" panose="02020603050405020304" pitchFamily="18" charset="0"/>
                        <a:cs typeface="Arial" panose="020B0604020202020204" pitchFamily="34" charset="0"/>
                      </a:rPr>
                      <m:t>=</m:t>
                    </m:r>
                    <m:d>
                      <m:dPr>
                        <m:ctrlPr>
                          <a:rPr lang="pt-BR" sz="2000" b="1" i="1">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b="1" i="1">
                            <a:effectLst/>
                            <a:latin typeface="Cambria Math" panose="02040503050406030204" pitchFamily="18" charset="0"/>
                            <a:ea typeface="Times New Roman" panose="02020603050405020304" pitchFamily="18" charset="0"/>
                            <a:cs typeface="Arial" panose="020B0604020202020204" pitchFamily="34" charset="0"/>
                          </a:rPr>
                          <m:t>𝟒</m:t>
                        </m:r>
                        <m:r>
                          <a:rPr lang="pt-BR" sz="2000" b="1" i="1">
                            <a:effectLst/>
                            <a:latin typeface="Cambria Math" panose="02040503050406030204" pitchFamily="18" charset="0"/>
                            <a:ea typeface="Times New Roman" panose="02020603050405020304" pitchFamily="18" charset="0"/>
                            <a:cs typeface="Arial" panose="020B0604020202020204" pitchFamily="34" charset="0"/>
                          </a:rPr>
                          <m:t>𝝅</m:t>
                        </m:r>
                        <m:sSup>
                          <m:sSupPr>
                            <m:ctrlPr>
                              <a:rPr lang="pt-BR" sz="20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b="1" i="1">
                                <a:effectLst/>
                                <a:latin typeface="Cambria Math" panose="02040503050406030204" pitchFamily="18" charset="0"/>
                                <a:ea typeface="Times New Roman" panose="02020603050405020304" pitchFamily="18" charset="0"/>
                                <a:cs typeface="Arial" panose="020B0604020202020204" pitchFamily="34" charset="0"/>
                              </a:rPr>
                              <m:t>𝑹</m:t>
                            </m:r>
                          </m:e>
                          <m:sup>
                            <m:r>
                              <a:rPr lang="pt-BR" sz="2000" b="1" i="1">
                                <a:effectLst/>
                                <a:latin typeface="Cambria Math" panose="02040503050406030204" pitchFamily="18" charset="0"/>
                                <a:ea typeface="Times New Roman" panose="02020603050405020304" pitchFamily="18" charset="0"/>
                                <a:cs typeface="Arial" panose="020B0604020202020204" pitchFamily="34" charset="0"/>
                              </a:rPr>
                              <m:t>𝟐</m:t>
                            </m:r>
                          </m:sup>
                        </m:sSup>
                      </m:e>
                    </m:d>
                    <m:r>
                      <a:rPr lang="pt-BR" sz="2000" b="1" i="1">
                        <a:effectLst/>
                        <a:latin typeface="Cambria Math" panose="02040503050406030204" pitchFamily="18" charset="0"/>
                        <a:ea typeface="Times New Roman" panose="02020603050405020304" pitchFamily="18" charset="0"/>
                        <a:cs typeface="Arial" panose="020B0604020202020204" pitchFamily="34" charset="0"/>
                      </a:rPr>
                      <m:t>𝝈</m:t>
                    </m:r>
                    <m:sSup>
                      <m:sSupPr>
                        <m:ctrlPr>
                          <a:rPr lang="pt-BR" sz="20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b="1" i="1">
                            <a:effectLst/>
                            <a:latin typeface="Cambria Math" panose="02040503050406030204" pitchFamily="18" charset="0"/>
                            <a:ea typeface="Times New Roman" panose="02020603050405020304" pitchFamily="18" charset="0"/>
                            <a:cs typeface="Arial" panose="020B0604020202020204" pitchFamily="34" charset="0"/>
                          </a:rPr>
                          <m:t>𝑻</m:t>
                        </m:r>
                      </m:e>
                      <m:sup>
                        <m:r>
                          <a:rPr lang="pt-BR" sz="2000" b="1" i="1">
                            <a:effectLst/>
                            <a:latin typeface="Cambria Math" panose="02040503050406030204" pitchFamily="18" charset="0"/>
                            <a:ea typeface="Times New Roman" panose="02020603050405020304" pitchFamily="18" charset="0"/>
                            <a:cs typeface="Arial" panose="020B0604020202020204" pitchFamily="34" charset="0"/>
                          </a:rPr>
                          <m:t>𝟒</m:t>
                        </m:r>
                      </m:sup>
                    </m:sSup>
                  </m:oMath>
                </a14:m>
                <a:r>
                  <a:rPr lang="pt-BR" sz="2000" b="1"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onde </a:t>
                </a:r>
                <a14:m>
                  <m:oMath xmlns:m="http://schemas.openxmlformats.org/officeDocument/2006/math">
                    <m:r>
                      <a:rPr lang="pt-BR" sz="2400" b="1" i="1">
                        <a:effectLst/>
                        <a:latin typeface="Cambria Math" panose="02040503050406030204" pitchFamily="18" charset="0"/>
                        <a:ea typeface="Times New Roman" panose="02020603050405020304" pitchFamily="18" charset="0"/>
                        <a:cs typeface="Arial" panose="020B0604020202020204" pitchFamily="34" charset="0"/>
                      </a:rPr>
                      <m:t>𝝈</m:t>
                    </m:r>
                  </m:oMath>
                </a14:m>
                <a:r>
                  <a:rPr lang="pt-BR" sz="1800" dirty="0">
                    <a:effectLst/>
                    <a:latin typeface="Arial" panose="020B0604020202020204" pitchFamily="34" charset="0"/>
                    <a:ea typeface="Times New Roman" panose="02020603050405020304" pitchFamily="18" charset="0"/>
                  </a:rPr>
                  <a:t> (letra grega sigma) é uma constante, como o </a:t>
                </a:r>
                <a14:m>
                  <m:oMath xmlns:m="http://schemas.openxmlformats.org/officeDocument/2006/math">
                    <m:r>
                      <a:rPr lang="pt-BR" sz="2400" b="1" i="1">
                        <a:effectLst/>
                        <a:latin typeface="Cambria Math" panose="02040503050406030204" pitchFamily="18" charset="0"/>
                        <a:ea typeface="Times New Roman" panose="02020603050405020304" pitchFamily="18" charset="0"/>
                        <a:cs typeface="Arial" panose="020B0604020202020204" pitchFamily="34" charset="0"/>
                      </a:rPr>
                      <m:t>𝝅</m:t>
                    </m:r>
                  </m:oMath>
                </a14:m>
                <a:r>
                  <a:rPr lang="pt-BR" sz="1800" dirty="0">
                    <a:effectLst/>
                    <a:latin typeface="Arial" panose="020B0604020202020204" pitchFamily="34" charset="0"/>
                    <a:ea typeface="Times New Roman" panose="02020603050405020304" pitchFamily="18" charset="0"/>
                  </a:rPr>
                  <a:t> (pi), </a:t>
                </a:r>
                <a:r>
                  <a:rPr lang="pt-BR" sz="1800" b="1" dirty="0">
                    <a:effectLst/>
                    <a:latin typeface="Arial" panose="020B0604020202020204" pitchFamily="34" charset="0"/>
                    <a:ea typeface="Times New Roman" panose="02020603050405020304" pitchFamily="18" charset="0"/>
                  </a:rPr>
                  <a:t>R</a:t>
                </a:r>
                <a:r>
                  <a:rPr lang="pt-BR" sz="1800" dirty="0">
                    <a:effectLst/>
                    <a:latin typeface="Arial" panose="020B0604020202020204" pitchFamily="34" charset="0"/>
                    <a:ea typeface="Times New Roman" panose="02020603050405020304" pitchFamily="18" charset="0"/>
                  </a:rPr>
                  <a:t> é o raio da estrela e </a:t>
                </a:r>
                <a:r>
                  <a:rPr lang="pt-BR" sz="1800" b="1" dirty="0">
                    <a:effectLst/>
                    <a:latin typeface="Arial" panose="020B0604020202020204" pitchFamily="34" charset="0"/>
                    <a:ea typeface="Times New Roman" panose="02020603050405020304" pitchFamily="18" charset="0"/>
                  </a:rPr>
                  <a:t>T</a:t>
                </a:r>
                <a:r>
                  <a:rPr lang="pt-BR" sz="1800" dirty="0">
                    <a:effectLst/>
                    <a:latin typeface="Arial" panose="020B0604020202020204" pitchFamily="34" charset="0"/>
                    <a:ea typeface="Times New Roman" panose="02020603050405020304" pitchFamily="18" charset="0"/>
                  </a:rPr>
                  <a:t> a temperatura superficial da estrela. Note que </a:t>
                </a:r>
                <a14:m>
                  <m:oMath xmlns:m="http://schemas.openxmlformats.org/officeDocument/2006/math">
                    <m:r>
                      <a:rPr lang="pt-BR" sz="1800" b="1" i="1">
                        <a:effectLst/>
                        <a:latin typeface="Cambria Math" panose="02040503050406030204" pitchFamily="18" charset="0"/>
                        <a:ea typeface="Times New Roman" panose="02020603050405020304" pitchFamily="18" charset="0"/>
                        <a:cs typeface="Arial" panose="020B0604020202020204" pitchFamily="34" charset="0"/>
                      </a:rPr>
                      <m:t>𝟒</m:t>
                    </m:r>
                    <m:r>
                      <a:rPr lang="pt-BR" sz="1800" b="1" i="1">
                        <a:effectLst/>
                        <a:latin typeface="Cambria Math" panose="02040503050406030204" pitchFamily="18" charset="0"/>
                        <a:ea typeface="Times New Roman" panose="02020603050405020304" pitchFamily="18" charset="0"/>
                        <a:cs typeface="Arial" panose="020B0604020202020204" pitchFamily="34" charset="0"/>
                      </a:rPr>
                      <m:t>𝝅</m:t>
                    </m:r>
                    <m:sSup>
                      <m:sSupPr>
                        <m:ctrlPr>
                          <a:rPr lang="pt-BR" sz="18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b="1" i="1">
                            <a:effectLst/>
                            <a:latin typeface="Cambria Math" panose="02040503050406030204" pitchFamily="18" charset="0"/>
                            <a:ea typeface="Times New Roman" panose="02020603050405020304" pitchFamily="18" charset="0"/>
                            <a:cs typeface="Arial" panose="020B0604020202020204" pitchFamily="34" charset="0"/>
                          </a:rPr>
                          <m:t>𝑹</m:t>
                        </m:r>
                      </m:e>
                      <m:sup>
                        <m:r>
                          <a:rPr lang="pt-BR" sz="1800" b="1" i="1">
                            <a:effectLst/>
                            <a:latin typeface="Cambria Math" panose="02040503050406030204" pitchFamily="18" charset="0"/>
                            <a:ea typeface="Times New Roman" panose="02020603050405020304" pitchFamily="18" charset="0"/>
                            <a:cs typeface="Arial" panose="020B0604020202020204" pitchFamily="34" charset="0"/>
                          </a:rPr>
                          <m:t>𝟐</m:t>
                        </m:r>
                      </m:sup>
                    </m:sSup>
                  </m:oMath>
                </a14:m>
                <a:r>
                  <a:rPr lang="pt-BR" sz="2000" b="1"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representa a área superficial da estrela. Então se duas estrelas têm a mesma temperatura superficial, a de maior luminosidade será:</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Assinale a única alternativa correta.</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a) (   ) A mais próxima da Terra.</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b) (   ) A que tiver mais massa.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c) (   ) A de maior densidade.</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d) (   ) A maior delas.</a:t>
                </a:r>
                <a:endParaRPr lang="pt-BR" dirty="0">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rgbClr val="000000"/>
                    </a:solidFill>
                    <a:effectLst/>
                    <a:latin typeface="Arial" panose="020B0604020202020204" pitchFamily="34" charset="0"/>
                    <a:ea typeface="Times New Roman" panose="02020603050405020304" pitchFamily="18" charset="0"/>
                  </a:rPr>
                  <a:t>e) (   ) A mais brilhante.</a:t>
                </a:r>
                <a:endParaRPr lang="pt-BR" dirty="0"/>
              </a:p>
            </p:txBody>
          </p:sp>
        </mc:Choice>
        <mc:Fallback xmlns="">
          <p:sp>
            <p:nvSpPr>
              <p:cNvPr id="3" name="CaixaDeTexto 2">
                <a:extLst>
                  <a:ext uri="{FF2B5EF4-FFF2-40B4-BE49-F238E27FC236}">
                    <a16:creationId xmlns:a16="http://schemas.microsoft.com/office/drawing/2014/main" id="{1FE2C60E-5576-C5BF-CEE6-2CA48C5D82E6}"/>
                  </a:ext>
                </a:extLst>
              </p:cNvPr>
              <p:cNvSpPr txBox="1">
                <a:spLocks noRot="1" noChangeAspect="1" noMove="1" noResize="1" noEditPoints="1" noAdjustHandles="1" noChangeArrowheads="1" noChangeShapeType="1" noTextEdit="1"/>
              </p:cNvSpPr>
              <p:nvPr/>
            </p:nvSpPr>
            <p:spPr>
              <a:xfrm>
                <a:off x="909518" y="548680"/>
                <a:ext cx="8664136" cy="5080045"/>
              </a:xfrm>
              <a:prstGeom prst="rect">
                <a:avLst/>
              </a:prstGeom>
              <a:blipFill>
                <a:blip r:embed="rId4"/>
                <a:stretch>
                  <a:fillRect l="-563" t="-600" r="-633" b="-960"/>
                </a:stretch>
              </a:blipFill>
            </p:spPr>
            <p:txBody>
              <a:bodyPr/>
              <a:lstStyle/>
              <a:p>
                <a:r>
                  <a:rPr lang="pt-BR">
                    <a:noFill/>
                  </a:rPr>
                  <a:t> </a:t>
                </a:r>
              </a:p>
            </p:txBody>
          </p:sp>
        </mc:Fallback>
      </mc:AlternateContent>
      <p:sp>
        <p:nvSpPr>
          <p:cNvPr id="4" name="CaixaDeTexto 3">
            <a:extLst>
              <a:ext uri="{FF2B5EF4-FFF2-40B4-BE49-F238E27FC236}">
                <a16:creationId xmlns:a16="http://schemas.microsoft.com/office/drawing/2014/main" id="{F4D98C7C-AE6A-4DB8-077F-65B0088010BB}"/>
              </a:ext>
            </a:extLst>
          </p:cNvPr>
          <p:cNvSpPr txBox="1"/>
          <p:nvPr/>
        </p:nvSpPr>
        <p:spPr>
          <a:xfrm>
            <a:off x="1638300" y="4819133"/>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11800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A1F7-98B8-A26A-0981-5226CC73B25B}"/>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D1C49711-C893-0C16-C779-44F5B122A40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11D0609D-3F57-6DF6-E9FE-4D03C8673AF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E7B80DFD-3F0E-E0D3-739D-D191886D13CD}"/>
              </a:ext>
            </a:extLst>
          </p:cNvPr>
          <p:cNvSpPr txBox="1"/>
          <p:nvPr/>
        </p:nvSpPr>
        <p:spPr>
          <a:xfrm>
            <a:off x="893956" y="548680"/>
            <a:ext cx="8769876" cy="4529958"/>
          </a:xfrm>
          <a:prstGeom prst="rect">
            <a:avLst/>
          </a:prstGeom>
          <a:noFill/>
        </p:spPr>
        <p:txBody>
          <a:bodyPr wrap="square">
            <a:spAutoFit/>
          </a:bodyPr>
          <a:lstStyle/>
          <a:p>
            <a:pPr algn="just" hangingPunct="0">
              <a:lnSpc>
                <a:spcPct val="115000"/>
              </a:lnSpc>
            </a:pPr>
            <a:r>
              <a:rPr lang="pt-BR" sz="1800" b="1" kern="100" dirty="0">
                <a:solidFill>
                  <a:srgbClr val="000000"/>
                </a:solidFill>
                <a:effectLst/>
                <a:latin typeface="Arial" panose="020B0604020202020204" pitchFamily="34" charset="0"/>
                <a:ea typeface="Noto Sans CJK SC"/>
              </a:rPr>
              <a:t>10a)</a:t>
            </a:r>
            <a:r>
              <a:rPr lang="pt-BR" sz="1800" kern="100" dirty="0">
                <a:solidFill>
                  <a:srgbClr val="000000"/>
                </a:solidFill>
                <a:effectLst/>
                <a:latin typeface="Arial" panose="020B0604020202020204" pitchFamily="34" charset="0"/>
                <a:ea typeface="Noto Sans CJK SC"/>
              </a:rPr>
              <a:t> Identifique o Estado que sofreu o maior desmatamento no período acima.</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kern="100" dirty="0">
                <a:solidFill>
                  <a:srgbClr val="000000"/>
                </a:solidFill>
                <a:effectLst/>
                <a:latin typeface="Arial" panose="020B0604020202020204" pitchFamily="34" charset="0"/>
                <a:ea typeface="Noto Sans CJK SC"/>
              </a:rPr>
              <a:t>10b)</a:t>
            </a:r>
            <a:r>
              <a:rPr lang="pt-BR" sz="1800" kern="100" dirty="0">
                <a:solidFill>
                  <a:srgbClr val="000000"/>
                </a:solidFill>
                <a:effectLst/>
                <a:latin typeface="Arial" panose="020B0604020202020204" pitchFamily="34" charset="0"/>
                <a:ea typeface="Noto Sans CJK SC"/>
              </a:rPr>
              <a:t> Identifique o Estado que sofreu o menor desmatamento no período acima.	</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kern="100" dirty="0">
                <a:solidFill>
                  <a:srgbClr val="000000"/>
                </a:solidFill>
                <a:effectLst/>
                <a:latin typeface="Arial" panose="020B0604020202020204" pitchFamily="34" charset="0"/>
                <a:ea typeface="Noto Sans CJK SC"/>
              </a:rPr>
              <a:t>10c)</a:t>
            </a:r>
            <a:r>
              <a:rPr lang="pt-BR" sz="1800" kern="100" dirty="0">
                <a:solidFill>
                  <a:srgbClr val="000000"/>
                </a:solidFill>
                <a:effectLst/>
                <a:latin typeface="Arial" panose="020B0604020202020204" pitchFamily="34" charset="0"/>
                <a:ea typeface="Noto Sans CJK SC"/>
              </a:rPr>
              <a:t> Baseado nos dados da Tabela, calcule a área desmatada pelos 3 Estados com maior desmatamento.</a:t>
            </a:r>
            <a:endParaRPr lang="pt-BR" sz="1800" dirty="0">
              <a:effectLst/>
              <a:latin typeface="Times New Roman" panose="02020603050405020304" pitchFamily="18" charset="0"/>
              <a:ea typeface="Times New Roman" panose="02020603050405020304" pitchFamily="18" charset="0"/>
            </a:endParaRPr>
          </a:p>
          <a:p>
            <a:pPr algn="just" hangingPunct="0">
              <a:lnSpc>
                <a:spcPct val="115000"/>
              </a:lnSpc>
            </a:pPr>
            <a:r>
              <a:rPr lang="pt-BR" sz="1800" b="1" kern="100" dirty="0">
                <a:solidFill>
                  <a:srgbClr val="000000"/>
                </a:solidFill>
                <a:effectLst/>
                <a:latin typeface="Arial" panose="020B0604020202020204" pitchFamily="34" charset="0"/>
                <a:ea typeface="Noto Sans CJK SC"/>
              </a:rPr>
              <a:t>10d)</a:t>
            </a:r>
            <a:r>
              <a:rPr lang="pt-BR" sz="1800" kern="100" dirty="0">
                <a:solidFill>
                  <a:srgbClr val="000000"/>
                </a:solidFill>
                <a:effectLst/>
                <a:latin typeface="Arial" panose="020B0604020202020204" pitchFamily="34" charset="0"/>
                <a:ea typeface="Noto Sans CJK SC"/>
              </a:rPr>
              <a:t> Baseado no resultado do item “</a:t>
            </a:r>
            <a:r>
              <a:rPr lang="pt-BR" sz="1800" b="1" i="1" kern="100" dirty="0">
                <a:solidFill>
                  <a:srgbClr val="000000"/>
                </a:solidFill>
                <a:effectLst/>
                <a:latin typeface="Arial" panose="020B0604020202020204" pitchFamily="34" charset="0"/>
                <a:ea typeface="Noto Sans CJK SC"/>
              </a:rPr>
              <a:t>10c</a:t>
            </a:r>
            <a:r>
              <a:rPr lang="pt-BR" sz="1800" kern="100" dirty="0">
                <a:solidFill>
                  <a:srgbClr val="000000"/>
                </a:solidFill>
                <a:effectLst/>
                <a:latin typeface="Arial" panose="020B0604020202020204" pitchFamily="34" charset="0"/>
                <a:ea typeface="Noto Sans CJK SC"/>
              </a:rPr>
              <a:t>” e no total desmatado na Amazônia Legal Brasileira, calcule o percentual de desmatamento desses 3 Estados.</a:t>
            </a:r>
            <a:endParaRPr lang="pt-BR" sz="1800" dirty="0">
              <a:effectLst/>
              <a:latin typeface="Times New Roman" panose="02020603050405020304" pitchFamily="18" charset="0"/>
              <a:ea typeface="Times New Roman" panose="02020603050405020304" pitchFamily="18" charset="0"/>
            </a:endParaRPr>
          </a:p>
          <a:p>
            <a:pPr algn="just" hangingPunct="0"/>
            <a:r>
              <a:rPr lang="pt-BR" sz="800" kern="100" dirty="0">
                <a:solidFill>
                  <a:srgbClr val="000000"/>
                </a:solidFill>
                <a:effectLst/>
                <a:latin typeface="Arial" panose="020B0604020202020204" pitchFamily="34" charset="0"/>
                <a:ea typeface="Noto Sans CJK SC"/>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50000"/>
              </a:lnSpc>
            </a:pPr>
            <a:r>
              <a:rPr lang="pt-BR" sz="1800" kern="100" dirty="0">
                <a:solidFill>
                  <a:srgbClr val="000000"/>
                </a:solidFill>
                <a:effectLst/>
                <a:latin typeface="Arial" panose="020B0604020202020204" pitchFamily="34" charset="0"/>
                <a:ea typeface="Noto Sans CJK SC"/>
              </a:rPr>
              <a:t>Assinale a alternativa que contém as respostas corretas aos itens </a:t>
            </a:r>
            <a:r>
              <a:rPr lang="pt-BR" sz="1800" b="1" i="1" kern="100" dirty="0">
                <a:solidFill>
                  <a:srgbClr val="000000"/>
                </a:solidFill>
                <a:effectLst/>
                <a:latin typeface="Arial" panose="020B0604020202020204" pitchFamily="34" charset="0"/>
                <a:ea typeface="Noto Sans CJK SC"/>
              </a:rPr>
              <a:t>10a, 10b, 10c, 10d</a:t>
            </a:r>
            <a:r>
              <a:rPr lang="pt-BR" sz="1800" kern="100" dirty="0">
                <a:solidFill>
                  <a:srgbClr val="000000"/>
                </a:solidFill>
                <a:effectLst/>
                <a:latin typeface="Arial" panose="020B0604020202020204" pitchFamily="34" charset="0"/>
                <a:ea typeface="Noto Sans CJK SC"/>
              </a:rPr>
              <a:t>, nesta ordem.</a:t>
            </a:r>
            <a:endParaRPr lang="pt-BR" sz="1800" dirty="0">
              <a:effectLst/>
              <a:latin typeface="Times New Roman" panose="02020603050405020304" pitchFamily="18" charset="0"/>
              <a:ea typeface="Times New Roman" panose="02020603050405020304" pitchFamily="18" charset="0"/>
            </a:endParaRPr>
          </a:p>
          <a:p>
            <a:pPr marL="450215" algn="just">
              <a:lnSpc>
                <a:spcPct val="115000"/>
              </a:lnSpc>
            </a:pPr>
            <a:r>
              <a:rPr lang="pt-BR" sz="1800" kern="100" dirty="0">
                <a:effectLst/>
                <a:latin typeface="Arial" panose="020B0604020202020204" pitchFamily="34" charset="0"/>
                <a:ea typeface="Noto Sans CJK SC"/>
                <a:cs typeface="Lohit Devanagari"/>
              </a:rPr>
              <a:t>a) (</a:t>
            </a:r>
            <a:r>
              <a:rPr lang="pt-BR" sz="700" kern="100" dirty="0">
                <a:effectLst/>
                <a:latin typeface="Arial" panose="020B0604020202020204" pitchFamily="34" charset="0"/>
                <a:ea typeface="Noto Sans CJK SC"/>
                <a:cs typeface="Lohit Devanagari"/>
              </a:rPr>
              <a:t> </a:t>
            </a:r>
            <a:r>
              <a:rPr lang="pt-BR" kern="100" dirty="0">
                <a:latin typeface="Arial" panose="020B0604020202020204" pitchFamily="34" charset="0"/>
                <a:ea typeface="Noto Sans CJK SC"/>
                <a:cs typeface="Lohit Devanagari"/>
              </a:rPr>
              <a:t>  </a:t>
            </a:r>
            <a:r>
              <a:rPr lang="pt-BR" sz="600" kern="100" dirty="0">
                <a:effectLst/>
                <a:latin typeface="Arial" panose="020B0604020202020204" pitchFamily="34" charset="0"/>
                <a:ea typeface="Noto Sans CJK SC"/>
                <a:cs typeface="Lohit Devanagari"/>
              </a:rPr>
              <a:t> </a:t>
            </a:r>
            <a:r>
              <a:rPr lang="pt-BR" sz="1800" kern="100" dirty="0">
                <a:effectLst/>
                <a:latin typeface="Arial" panose="020B0604020202020204" pitchFamily="34" charset="0"/>
                <a:ea typeface="Noto Sans CJK SC"/>
                <a:cs typeface="Lohit Devanagari"/>
              </a:rPr>
              <a:t>) PA, AP,  6.911 km</a:t>
            </a:r>
            <a:r>
              <a:rPr lang="pt-BR" sz="1800" kern="100" baseline="30000" dirty="0">
                <a:effectLst/>
                <a:latin typeface="Arial" panose="020B0604020202020204" pitchFamily="34" charset="0"/>
                <a:ea typeface="Noto Sans CJK SC"/>
                <a:cs typeface="Lohit Devanagari"/>
              </a:rPr>
              <a:t>2</a:t>
            </a:r>
            <a:r>
              <a:rPr lang="pt-BR" sz="1800" kern="100" dirty="0">
                <a:effectLst/>
                <a:latin typeface="Arial" panose="020B0604020202020204" pitchFamily="34" charset="0"/>
                <a:ea typeface="Noto Sans CJK SC"/>
                <a:cs typeface="Lohit Devanagari"/>
              </a:rPr>
              <a:t>, 76,8%.</a:t>
            </a:r>
            <a:endParaRPr lang="pt-BR" sz="1800" kern="100" dirty="0">
              <a:effectLst/>
              <a:latin typeface="Liberation Serif"/>
              <a:ea typeface="Noto Sans CJK SC"/>
              <a:cs typeface="Lohit Devanagari"/>
            </a:endParaRPr>
          </a:p>
          <a:p>
            <a:pPr marL="450215" algn="just">
              <a:lnSpc>
                <a:spcPct val="115000"/>
              </a:lnSpc>
            </a:pPr>
            <a:r>
              <a:rPr lang="pt-BR" sz="1800" kern="100" dirty="0">
                <a:solidFill>
                  <a:srgbClr val="000000"/>
                </a:solidFill>
                <a:effectLst/>
                <a:latin typeface="Arial" panose="020B0604020202020204" pitchFamily="34" charset="0"/>
                <a:ea typeface="Noto Sans CJK SC"/>
                <a:cs typeface="Lohit Devanagari"/>
              </a:rPr>
              <a:t>b) (   ) PA, AM, 6.011 km</a:t>
            </a:r>
            <a:r>
              <a:rPr lang="pt-BR" sz="1800" kern="100" baseline="30000" dirty="0">
                <a:solidFill>
                  <a:srgbClr val="000000"/>
                </a:solidFill>
                <a:effectLst/>
                <a:latin typeface="Arial" panose="020B0604020202020204" pitchFamily="34" charset="0"/>
                <a:ea typeface="Noto Sans CJK SC"/>
                <a:cs typeface="Lohit Devanagari"/>
              </a:rPr>
              <a:t>2</a:t>
            </a:r>
            <a:r>
              <a:rPr lang="pt-BR" sz="1800" kern="100" dirty="0">
                <a:solidFill>
                  <a:srgbClr val="000000"/>
                </a:solidFill>
                <a:effectLst/>
                <a:latin typeface="Arial" panose="020B0604020202020204" pitchFamily="34" charset="0"/>
                <a:ea typeface="Noto Sans CJK SC"/>
                <a:cs typeface="Lohit Devanagari"/>
              </a:rPr>
              <a:t>, 73,8%.</a:t>
            </a:r>
            <a:endParaRPr lang="pt-BR" sz="1800" kern="100" dirty="0">
              <a:effectLst/>
              <a:latin typeface="Liberation Serif"/>
              <a:ea typeface="Noto Sans CJK SC"/>
              <a:cs typeface="Lohit Devanagari"/>
            </a:endParaRPr>
          </a:p>
          <a:p>
            <a:pPr marL="450215" algn="just">
              <a:lnSpc>
                <a:spcPct val="115000"/>
              </a:lnSpc>
            </a:pPr>
            <a:r>
              <a:rPr lang="pt-BR" sz="1800" kern="100" dirty="0">
                <a:solidFill>
                  <a:srgbClr val="000000"/>
                </a:solidFill>
                <a:effectLst/>
                <a:latin typeface="Arial" panose="020B0604020202020204" pitchFamily="34" charset="0"/>
                <a:ea typeface="Noto Sans CJK SC"/>
                <a:cs typeface="Lohit Devanagari"/>
              </a:rPr>
              <a:t>c) (   ) AP, PA,  6.911 km</a:t>
            </a:r>
            <a:r>
              <a:rPr lang="pt-BR" sz="1800" kern="100" baseline="30000" dirty="0">
                <a:solidFill>
                  <a:srgbClr val="000000"/>
                </a:solidFill>
                <a:effectLst/>
                <a:latin typeface="Arial" panose="020B0604020202020204" pitchFamily="34" charset="0"/>
                <a:ea typeface="Noto Sans CJK SC"/>
                <a:cs typeface="Lohit Devanagari"/>
              </a:rPr>
              <a:t>2</a:t>
            </a:r>
            <a:r>
              <a:rPr lang="pt-BR" sz="1800" kern="100" dirty="0">
                <a:solidFill>
                  <a:srgbClr val="000000"/>
                </a:solidFill>
                <a:effectLst/>
                <a:latin typeface="Arial" panose="020B0604020202020204" pitchFamily="34" charset="0"/>
                <a:ea typeface="Noto Sans CJK SC"/>
                <a:cs typeface="Lohit Devanagari"/>
              </a:rPr>
              <a:t>, 76,8%.</a:t>
            </a:r>
            <a:endParaRPr lang="pt-BR" sz="1800" kern="100" dirty="0">
              <a:effectLst/>
              <a:latin typeface="Liberation Serif"/>
              <a:ea typeface="Noto Sans CJK SC"/>
              <a:cs typeface="Lohit Devanagari"/>
            </a:endParaRPr>
          </a:p>
          <a:p>
            <a:pPr marL="450215" algn="just">
              <a:lnSpc>
                <a:spcPct val="115000"/>
              </a:lnSpc>
            </a:pPr>
            <a:r>
              <a:rPr lang="pt-BR" sz="1800" kern="100" dirty="0">
                <a:solidFill>
                  <a:srgbClr val="000000"/>
                </a:solidFill>
                <a:effectLst/>
                <a:latin typeface="Arial" panose="020B0604020202020204" pitchFamily="34" charset="0"/>
                <a:ea typeface="Noto Sans CJK SC"/>
                <a:cs typeface="Lohit Devanagari"/>
              </a:rPr>
              <a:t>d) (   ) PA, MA, 5.911 km</a:t>
            </a:r>
            <a:r>
              <a:rPr lang="pt-BR" sz="1800" kern="100" baseline="30000" dirty="0">
                <a:solidFill>
                  <a:srgbClr val="000000"/>
                </a:solidFill>
                <a:effectLst/>
                <a:latin typeface="Arial" panose="020B0604020202020204" pitchFamily="34" charset="0"/>
                <a:ea typeface="Noto Sans CJK SC"/>
                <a:cs typeface="Lohit Devanagari"/>
              </a:rPr>
              <a:t>2</a:t>
            </a:r>
            <a:r>
              <a:rPr lang="pt-BR" sz="1800" kern="100" dirty="0">
                <a:solidFill>
                  <a:srgbClr val="000000"/>
                </a:solidFill>
                <a:effectLst/>
                <a:latin typeface="Arial" panose="020B0604020202020204" pitchFamily="34" charset="0"/>
                <a:ea typeface="Noto Sans CJK SC"/>
                <a:cs typeface="Lohit Devanagari"/>
              </a:rPr>
              <a:t>, 76,0%.</a:t>
            </a:r>
            <a:endParaRPr lang="pt-BR" kern="100" dirty="0">
              <a:latin typeface="Liberation Serif"/>
              <a:ea typeface="Noto Sans CJK SC"/>
              <a:cs typeface="Lohit Devanagari"/>
            </a:endParaRPr>
          </a:p>
          <a:p>
            <a:pPr marL="450215" algn="just">
              <a:lnSpc>
                <a:spcPct val="115000"/>
              </a:lnSpc>
            </a:pPr>
            <a:r>
              <a:rPr lang="pt-PT" sz="1800" dirty="0">
                <a:solidFill>
                  <a:srgbClr val="000000"/>
                </a:solidFill>
                <a:effectLst/>
                <a:latin typeface="Arial" panose="020B0604020202020204" pitchFamily="34" charset="0"/>
                <a:ea typeface="Times New Roman" panose="02020603050405020304" pitchFamily="18" charset="0"/>
              </a:rPr>
              <a:t>e) (   ) AP, PA,  3.272 km</a:t>
            </a:r>
            <a:r>
              <a:rPr lang="pt-PT" sz="1800" baseline="30000" dirty="0">
                <a:solidFill>
                  <a:srgbClr val="000000"/>
                </a:solidFill>
                <a:effectLst/>
                <a:latin typeface="Arial" panose="020B0604020202020204" pitchFamily="34" charset="0"/>
                <a:ea typeface="Times New Roman" panose="02020603050405020304" pitchFamily="18" charset="0"/>
              </a:rPr>
              <a:t>2</a:t>
            </a:r>
            <a:r>
              <a:rPr lang="pt-PT" sz="1800" dirty="0">
                <a:solidFill>
                  <a:srgbClr val="000000"/>
                </a:solidFill>
                <a:effectLst/>
                <a:latin typeface="Arial" panose="020B0604020202020204" pitchFamily="34" charset="0"/>
                <a:ea typeface="Times New Roman" panose="02020603050405020304" pitchFamily="18" charset="0"/>
              </a:rPr>
              <a:t>, 66,8%.</a:t>
            </a:r>
            <a:endParaRPr lang="pt-BR" dirty="0"/>
          </a:p>
        </p:txBody>
      </p:sp>
      <p:sp>
        <p:nvSpPr>
          <p:cNvPr id="2" name="CaixaDeTexto 1">
            <a:extLst>
              <a:ext uri="{FF2B5EF4-FFF2-40B4-BE49-F238E27FC236}">
                <a16:creationId xmlns:a16="http://schemas.microsoft.com/office/drawing/2014/main" id="{480617B2-83A6-A360-8A3B-4CA3C8D02891}"/>
              </a:ext>
            </a:extLst>
          </p:cNvPr>
          <p:cNvSpPr txBox="1"/>
          <p:nvPr/>
        </p:nvSpPr>
        <p:spPr>
          <a:xfrm>
            <a:off x="1689100" y="3447533"/>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94463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2126997689"/>
              </p:ext>
            </p:extLst>
          </p:nvPr>
        </p:nvGraphicFramePr>
        <p:xfrm>
          <a:off x="3868003" y="707841"/>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dirty="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2018-5506</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2018-5506</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4" name="Imagem 3" descr="Logotipo&#10;&#10;Descrição gerada automaticamente">
            <a:extLst>
              <a:ext uri="{FF2B5EF4-FFF2-40B4-BE49-F238E27FC236}">
                <a16:creationId xmlns:a16="http://schemas.microsoft.com/office/drawing/2014/main" id="{A2432E13-FA0B-21F9-73E9-6B6F56B62A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937" y="2652387"/>
            <a:ext cx="2666938" cy="1392999"/>
          </a:xfrm>
          <a:prstGeom prst="rect">
            <a:avLst/>
          </a:prstGeom>
        </p:spPr>
      </p:pic>
      <p:pic>
        <p:nvPicPr>
          <p:cNvPr id="5" name="Imagem 4" descr="Logotipo&#10;&#10;O conteúdo gerado por IA pode estar incorreto.">
            <a:extLst>
              <a:ext uri="{FF2B5EF4-FFF2-40B4-BE49-F238E27FC236}">
                <a16:creationId xmlns:a16="http://schemas.microsoft.com/office/drawing/2014/main" id="{2369135D-E6FF-90A1-25A5-93D99F753D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99809" y="2625221"/>
            <a:ext cx="3301281" cy="1161071"/>
          </a:xfrm>
          <a:prstGeom prst="rect">
            <a:avLst/>
          </a:prstGeom>
        </p:spPr>
      </p:pic>
    </p:spTree>
    <p:extLst>
      <p:ext uri="{BB962C8B-B14F-4D97-AF65-F5344CB8AC3E}">
        <p14:creationId xmlns:p14="http://schemas.microsoft.com/office/powerpoint/2010/main" val="29232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anim calcmode="lin" valueType="num">
                                      <p:cBhvr>
                                        <p:cTn id="18" dur="2000" fill="hold"/>
                                        <p:tgtEl>
                                          <p:spTgt spid="22"/>
                                        </p:tgtEl>
                                        <p:attrNameLst>
                                          <p:attrName>ppt_w</p:attrName>
                                        </p:attrNameLst>
                                      </p:cBhvr>
                                      <p:tavLst>
                                        <p:tav tm="0" fmla="#ppt_w*sin(2.5*pi*$)">
                                          <p:val>
                                            <p:fltVal val="0"/>
                                          </p:val>
                                        </p:tav>
                                        <p:tav tm="100000">
                                          <p:val>
                                            <p:fltVal val="1"/>
                                          </p:val>
                                        </p:tav>
                                      </p:tavLst>
                                    </p:anim>
                                    <p:anim calcmode="lin" valueType="num">
                                      <p:cBhvr>
                                        <p:cTn id="19" dur="2000" fill="hold"/>
                                        <p:tgtEl>
                                          <p:spTgt spid="2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ppt_w</p:attrName>
                                        </p:attrNameLst>
                                      </p:cBhvr>
                                      <p:tavLst>
                                        <p:tav tm="0" fmla="#ppt_w*sin(2.5*pi*$)">
                                          <p:val>
                                            <p:fltVal val="0"/>
                                          </p:val>
                                        </p:tav>
                                        <p:tav tm="100000">
                                          <p:val>
                                            <p:fltVal val="1"/>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33CB-18E9-77EE-DF0E-00A4571F4041}"/>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F93291B9-734A-732E-5B0F-35F628F953C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D5271CA1-4835-DD55-AA0F-CCECE846B55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1C8433B3-9BED-EA5F-0625-489E76CF1159}"/>
                  </a:ext>
                </a:extLst>
              </p:cNvPr>
              <p:cNvSpPr txBox="1"/>
              <p:nvPr/>
            </p:nvSpPr>
            <p:spPr>
              <a:xfrm>
                <a:off x="889186" y="548680"/>
                <a:ext cx="10513168" cy="5288307"/>
              </a:xfrm>
              <a:prstGeom prst="rect">
                <a:avLst/>
              </a:prstGeom>
              <a:noFill/>
            </p:spPr>
            <p:txBody>
              <a:bodyPr wrap="square">
                <a:spAutoFit/>
              </a:bodyPr>
              <a:lstStyle/>
              <a:p>
                <a:pPr algn="just" hangingPunct="0"/>
                <a:r>
                  <a:rPr lang="pt-BR" sz="1800" b="1" dirty="0">
                    <a:solidFill>
                      <a:schemeClr val="tx1"/>
                    </a:solidFill>
                    <a:effectLst/>
                    <a:latin typeface="Arial" panose="020B0604020202020204" pitchFamily="34" charset="0"/>
                    <a:ea typeface="Times New Roman" panose="02020603050405020304" pitchFamily="18" charset="0"/>
                  </a:rPr>
                  <a:t>Questão 2) </a:t>
                </a:r>
                <a:r>
                  <a:rPr lang="pt-BR" sz="1800" dirty="0">
                    <a:solidFill>
                      <a:schemeClr val="tx1"/>
                    </a:solidFill>
                    <a:effectLst/>
                    <a:latin typeface="Arial" panose="020B0604020202020204" pitchFamily="34" charset="0"/>
                    <a:ea typeface="Times New Roman" panose="02020603050405020304" pitchFamily="18" charset="0"/>
                  </a:rPr>
                  <a:t>(1 ponto) Os astrônomos chamam a </a:t>
                </a:r>
                <a:r>
                  <a:rPr lang="pt-BR" sz="1800" b="1" dirty="0">
                    <a:solidFill>
                      <a:schemeClr val="tx1"/>
                    </a:solidFill>
                    <a:effectLst/>
                    <a:latin typeface="Arial" panose="020B0604020202020204" pitchFamily="34" charset="0"/>
                    <a:ea typeface="Times New Roman" panose="02020603050405020304" pitchFamily="18" charset="0"/>
                  </a:rPr>
                  <a:t>Potência</a:t>
                </a:r>
                <a:r>
                  <a:rPr lang="pt-BR" sz="1800" dirty="0">
                    <a:solidFill>
                      <a:schemeClr val="tx1"/>
                    </a:solidFill>
                    <a:effectLst/>
                    <a:latin typeface="Arial" panose="020B0604020202020204" pitchFamily="34" charset="0"/>
                    <a:ea typeface="Times New Roman" panose="02020603050405020304" pitchFamily="18" charset="0"/>
                  </a:rPr>
                  <a:t> das estrelas de </a:t>
                </a:r>
                <a:r>
                  <a:rPr lang="pt-BR" sz="1800" b="1" dirty="0">
                    <a:solidFill>
                      <a:schemeClr val="tx1"/>
                    </a:solidFill>
                    <a:effectLst/>
                    <a:latin typeface="Arial" panose="020B0604020202020204" pitchFamily="34" charset="0"/>
                    <a:ea typeface="Times New Roman" panose="02020603050405020304" pitchFamily="18" charset="0"/>
                  </a:rPr>
                  <a:t>Luminosidade (L)</a:t>
                </a:r>
                <a:r>
                  <a:rPr lang="pt-BR" sz="1800" dirty="0">
                    <a:solidFill>
                      <a:schemeClr val="tx1"/>
                    </a:solidFill>
                    <a:effectLst/>
                    <a:latin typeface="Arial" panose="020B0604020202020204" pitchFamily="34" charset="0"/>
                    <a:ea typeface="Times New Roman" panose="02020603050405020304" pitchFamily="18" charset="0"/>
                  </a:rPr>
                  <a:t> e descobriram que ela depende do </a:t>
                </a:r>
                <a:r>
                  <a:rPr lang="pt-BR" sz="1800" b="1" dirty="0">
                    <a:solidFill>
                      <a:schemeClr val="tx1"/>
                    </a:solidFill>
                    <a:effectLst/>
                    <a:latin typeface="Arial" panose="020B0604020202020204" pitchFamily="34" charset="0"/>
                    <a:ea typeface="Times New Roman" panose="02020603050405020304" pitchFamily="18" charset="0"/>
                  </a:rPr>
                  <a:t>Raio (R)</a:t>
                </a:r>
                <a:r>
                  <a:rPr lang="pt-BR" sz="1800" dirty="0">
                    <a:solidFill>
                      <a:schemeClr val="tx1"/>
                    </a:solidFill>
                    <a:effectLst/>
                    <a:latin typeface="Arial" panose="020B0604020202020204" pitchFamily="34" charset="0"/>
                    <a:ea typeface="Times New Roman" panose="02020603050405020304" pitchFamily="18" charset="0"/>
                  </a:rPr>
                  <a:t> e da </a:t>
                </a:r>
                <a:r>
                  <a:rPr lang="pt-BR" sz="1800" b="1" dirty="0">
                    <a:solidFill>
                      <a:schemeClr val="tx1"/>
                    </a:solidFill>
                    <a:effectLst/>
                    <a:latin typeface="Arial" panose="020B0604020202020204" pitchFamily="34" charset="0"/>
                    <a:ea typeface="Times New Roman" panose="02020603050405020304" pitchFamily="18" charset="0"/>
                  </a:rPr>
                  <a:t>Temperatura superficial (T)</a:t>
                </a:r>
                <a:r>
                  <a:rPr lang="pt-BR" sz="1800" dirty="0">
                    <a:solidFill>
                      <a:schemeClr val="tx1"/>
                    </a:solidFill>
                    <a:effectLst/>
                    <a:latin typeface="Arial" panose="020B0604020202020204" pitchFamily="34" charset="0"/>
                    <a:ea typeface="Times New Roman" panose="02020603050405020304" pitchFamily="18" charset="0"/>
                  </a:rPr>
                  <a:t> da estrela, da seguinte forma:</a:t>
                </a:r>
                <a:endParaRPr lang="pt-BR" sz="1800" dirty="0">
                  <a:solidFill>
                    <a:schemeClr val="tx1"/>
                  </a:solidFill>
                  <a:effectLst/>
                  <a:latin typeface="Times New Roman" panose="02020603050405020304" pitchFamily="18" charset="0"/>
                  <a:ea typeface="Times New Roman" panose="02020603050405020304" pitchFamily="18" charset="0"/>
                </a:endParaRPr>
              </a:p>
              <a:p>
                <a:pPr algn="ctr" hangingPunct="0"/>
                <a14:m>
                  <m:oMath xmlns:m="http://schemas.openxmlformats.org/officeDocument/2006/math">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𝑳</m:t>
                    </m:r>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𝟒</m:t>
                    </m:r>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𝝅𝝈</m:t>
                    </m:r>
                    <m:sSup>
                      <m:sSupPr>
                        <m:ctrlP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𝑹</m:t>
                        </m:r>
                      </m:e>
                      <m:sup>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𝟐</m:t>
                        </m:r>
                      </m:sup>
                    </m:sSup>
                    <m:sSup>
                      <m:sSupPr>
                        <m:ctrlP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𝑻</m:t>
                        </m:r>
                      </m:e>
                      <m:sup>
                        <m:r>
                          <a:rPr lang="pt-BR" sz="20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𝟒</m:t>
                        </m:r>
                      </m:sup>
                    </m:sSup>
                  </m:oMath>
                </a14:m>
                <a:r>
                  <a:rPr lang="pt-BR" sz="2000" b="1" dirty="0">
                    <a:solidFill>
                      <a:schemeClr val="tx1"/>
                    </a:solidFill>
                    <a:effectLst/>
                    <a:latin typeface="Arial" panose="020B0604020202020204" pitchFamily="34" charset="0"/>
                    <a:ea typeface="Times New Roman" panose="02020603050405020304" pitchFamily="18" charset="0"/>
                  </a:rPr>
                  <a:t>,</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r>
                  <a:rPr lang="pt-BR" sz="1800" dirty="0">
                    <a:solidFill>
                      <a:schemeClr val="tx1"/>
                    </a:solidFill>
                    <a:effectLst/>
                    <a:latin typeface="Arial" panose="020B0604020202020204" pitchFamily="34" charset="0"/>
                    <a:ea typeface="Times New Roman" panose="02020603050405020304" pitchFamily="18" charset="0"/>
                  </a:rPr>
                  <a:t>onde </a:t>
                </a:r>
                <a14:m>
                  <m:oMath xmlns:m="http://schemas.openxmlformats.org/officeDocument/2006/math">
                    <m:r>
                      <a:rPr lang="pt-BR" sz="24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𝝈</m:t>
                    </m:r>
                  </m:oMath>
                </a14:m>
                <a:r>
                  <a:rPr lang="pt-BR" sz="1800" dirty="0">
                    <a:solidFill>
                      <a:schemeClr val="tx1"/>
                    </a:solidFill>
                    <a:effectLst/>
                    <a:latin typeface="Arial" panose="020B0604020202020204" pitchFamily="34" charset="0"/>
                    <a:ea typeface="Times New Roman" panose="02020603050405020304" pitchFamily="18" charset="0"/>
                  </a:rPr>
                  <a:t> (letra grega sigma) é uma constante, como o </a:t>
                </a:r>
                <a14:m>
                  <m:oMath xmlns:m="http://schemas.openxmlformats.org/officeDocument/2006/math">
                    <m:r>
                      <a:rPr lang="pt-BR" sz="2400" b="1"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𝝅</m:t>
                    </m:r>
                  </m:oMath>
                </a14:m>
                <a:r>
                  <a:rPr lang="pt-BR" sz="1800" dirty="0">
                    <a:solidFill>
                      <a:schemeClr val="tx1"/>
                    </a:solidFill>
                    <a:effectLst/>
                    <a:latin typeface="Arial" panose="020B0604020202020204" pitchFamily="34" charset="0"/>
                    <a:ea typeface="Times New Roman" panose="02020603050405020304" pitchFamily="18" charset="0"/>
                  </a:rPr>
                  <a:t> (pi). Por outro lado, o </a:t>
                </a:r>
                <a:r>
                  <a:rPr lang="pt-BR" sz="1800" b="1" dirty="0">
                    <a:solidFill>
                      <a:schemeClr val="tx1"/>
                    </a:solidFill>
                    <a:effectLst/>
                    <a:latin typeface="Arial" panose="020B0604020202020204" pitchFamily="34" charset="0"/>
                    <a:ea typeface="Times New Roman" panose="02020603050405020304" pitchFamily="18" charset="0"/>
                  </a:rPr>
                  <a:t>brilho </a:t>
                </a:r>
                <a:r>
                  <a:rPr lang="pt-BR" sz="1800" dirty="0">
                    <a:solidFill>
                      <a:schemeClr val="tx1"/>
                    </a:solidFill>
                    <a:effectLst/>
                    <a:latin typeface="Arial" panose="020B0604020202020204" pitchFamily="34" charset="0"/>
                    <a:ea typeface="Times New Roman" panose="02020603050405020304" pitchFamily="18" charset="0"/>
                  </a:rPr>
                  <a:t>da estrela depende de quanta luz chega aos nossos olhos ou instrumentos, portanto o </a:t>
                </a:r>
                <a:r>
                  <a:rPr lang="pt-BR" sz="1800" b="1" dirty="0">
                    <a:solidFill>
                      <a:schemeClr val="tx1"/>
                    </a:solidFill>
                    <a:effectLst/>
                    <a:latin typeface="Arial" panose="020B0604020202020204" pitchFamily="34" charset="0"/>
                    <a:ea typeface="Times New Roman" panose="02020603050405020304" pitchFamily="18" charset="0"/>
                  </a:rPr>
                  <a:t>brilho</a:t>
                </a:r>
                <a:r>
                  <a:rPr lang="pt-BR" sz="1800" dirty="0">
                    <a:solidFill>
                      <a:schemeClr val="tx1"/>
                    </a:solidFill>
                    <a:effectLst/>
                    <a:latin typeface="Arial" panose="020B0604020202020204" pitchFamily="34" charset="0"/>
                    <a:ea typeface="Times New Roman" panose="02020603050405020304" pitchFamily="18" charset="0"/>
                  </a:rPr>
                  <a:t> depende da distância, </a:t>
                </a:r>
                <a:r>
                  <a:rPr lang="pt-BR" sz="1800" b="1" dirty="0">
                    <a:solidFill>
                      <a:schemeClr val="tx1"/>
                    </a:solidFill>
                    <a:effectLst/>
                    <a:latin typeface="Arial" panose="020B0604020202020204" pitchFamily="34" charset="0"/>
                    <a:ea typeface="Times New Roman" panose="02020603050405020304" pitchFamily="18" charset="0"/>
                  </a:rPr>
                  <a:t>d,</a:t>
                </a:r>
                <a:r>
                  <a:rPr lang="pt-BR" sz="1800" dirty="0">
                    <a:solidFill>
                      <a:schemeClr val="tx1"/>
                    </a:solidFill>
                    <a:effectLst/>
                    <a:latin typeface="Arial" panose="020B0604020202020204" pitchFamily="34" charset="0"/>
                    <a:ea typeface="Times New Roman" panose="02020603050405020304" pitchFamily="18" charset="0"/>
                  </a:rPr>
                  <a:t> a que estamos dela.  A luz da estrela vai se dispersando pelo espaço à medida que se afasta da estrela. Com o que explicamos acima, podemos afirmar que para uma mesma estrela: </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r>
                  <a:rPr lang="pt-BR" sz="1800" dirty="0">
                    <a:solidFill>
                      <a:schemeClr val="tx1"/>
                    </a:solidFill>
                    <a:effectLst/>
                    <a:latin typeface="Arial" panose="020B0604020202020204" pitchFamily="34" charset="0"/>
                    <a:ea typeface="Times New Roman" panose="02020603050405020304" pitchFamily="18" charset="0"/>
                  </a:rPr>
                  <a:t> </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r>
                  <a:rPr lang="pt-BR" sz="1800" dirty="0">
                    <a:solidFill>
                      <a:schemeClr val="tx1"/>
                    </a:solidFill>
                    <a:effectLst/>
                    <a:latin typeface="Arial" panose="020B0604020202020204" pitchFamily="34" charset="0"/>
                    <a:ea typeface="Times New Roman" panose="02020603050405020304" pitchFamily="18" charset="0"/>
                  </a:rPr>
                  <a:t>Assinale a única alternativa correta.</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r>
                  <a:rPr lang="pt-BR" sz="1800" dirty="0">
                    <a:solidFill>
                      <a:schemeClr val="tx1"/>
                    </a:solidFill>
                    <a:effectLst/>
                    <a:latin typeface="Arial" panose="020B0604020202020204" pitchFamily="34" charset="0"/>
                    <a:ea typeface="Times New Roman" panose="02020603050405020304" pitchFamily="18" charset="0"/>
                  </a:rPr>
                  <a:t> </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a) (   ) A Luminosidade e o brilho da estrela não dependem da distância dela à Terra.</a:t>
                </a:r>
                <a:endParaRPr lang="pt-BR" sz="1800" dirty="0">
                  <a:solidFill>
                    <a:schemeClr val="tx1"/>
                  </a:solidFill>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b) (   ) A Luminosidade será maior quanto mais próxima estiver a estrela de nós.</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c) (   ) O brilho de uma estrela só depende da luminosidade dela.</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d) (   ) Quanto maior a temperatura da estrela maior será o seu brilho.</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e) (</a:t>
                </a:r>
                <a:r>
                  <a:rPr lang="pt-BR" sz="700" dirty="0">
                    <a:solidFill>
                      <a:schemeClr val="tx1"/>
                    </a:solidFill>
                    <a:effectLst/>
                    <a:latin typeface="Arial" panose="020B0604020202020204" pitchFamily="34" charset="0"/>
                    <a:ea typeface="Times New Roman" panose="02020603050405020304" pitchFamily="18" charset="0"/>
                  </a:rPr>
                  <a:t> </a:t>
                </a:r>
                <a:r>
                  <a:rPr lang="pt-BR" dirty="0">
                    <a:solidFill>
                      <a:schemeClr val="tx1"/>
                    </a:solidFill>
                    <a:latin typeface="Arial" panose="020B0604020202020204" pitchFamily="34" charset="0"/>
                    <a:ea typeface="Times New Roman" panose="02020603050405020304" pitchFamily="18" charset="0"/>
                  </a:rPr>
                  <a:t>   </a:t>
                </a:r>
                <a:r>
                  <a:rPr lang="pt-BR" sz="1800" dirty="0">
                    <a:solidFill>
                      <a:schemeClr val="tx1"/>
                    </a:solidFill>
                    <a:effectLst/>
                    <a:latin typeface="Arial" panose="020B0604020202020204" pitchFamily="34" charset="0"/>
                    <a:ea typeface="Times New Roman" panose="02020603050405020304" pitchFamily="18" charset="0"/>
                  </a:rPr>
                  <a:t>) O seu brilho é maior quanto mais perto a estrela estiver de nós.</a:t>
                </a:r>
                <a:endParaRPr lang="pt-BR" sz="18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1C8433B3-9BED-EA5F-0625-489E76CF1159}"/>
                  </a:ext>
                </a:extLst>
              </p:cNvPr>
              <p:cNvSpPr txBox="1">
                <a:spLocks noRot="1" noChangeAspect="1" noMove="1" noResize="1" noEditPoints="1" noAdjustHandles="1" noChangeArrowheads="1" noChangeShapeType="1" noTextEdit="1"/>
              </p:cNvSpPr>
              <p:nvPr/>
            </p:nvSpPr>
            <p:spPr>
              <a:xfrm>
                <a:off x="889186" y="548680"/>
                <a:ext cx="10513168" cy="5288307"/>
              </a:xfrm>
              <a:prstGeom prst="rect">
                <a:avLst/>
              </a:prstGeom>
              <a:blipFill>
                <a:blip r:embed="rId4"/>
                <a:stretch>
                  <a:fillRect l="-522" t="-576" r="-522" b="-806"/>
                </a:stretch>
              </a:blipFill>
            </p:spPr>
            <p:txBody>
              <a:bodyPr/>
              <a:lstStyle/>
              <a:p>
                <a:r>
                  <a:rPr lang="pt-BR">
                    <a:noFill/>
                  </a:rPr>
                  <a:t> </a:t>
                </a:r>
              </a:p>
            </p:txBody>
          </p:sp>
        </mc:Fallback>
      </mc:AlternateContent>
      <p:sp>
        <p:nvSpPr>
          <p:cNvPr id="2" name="CaixaDeTexto 1">
            <a:extLst>
              <a:ext uri="{FF2B5EF4-FFF2-40B4-BE49-F238E27FC236}">
                <a16:creationId xmlns:a16="http://schemas.microsoft.com/office/drawing/2014/main" id="{41E2B935-063E-27ED-C68E-22FF298EABFD}"/>
              </a:ext>
            </a:extLst>
          </p:cNvPr>
          <p:cNvSpPr txBox="1"/>
          <p:nvPr/>
        </p:nvSpPr>
        <p:spPr>
          <a:xfrm>
            <a:off x="1616599" y="5422498"/>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302811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5DDD-2656-47EF-A3CA-BD0388C4A4C3}"/>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37E608FB-60B2-D1D5-7FA1-A05886D172A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C3B684F7-4B60-6CCA-6875-200E7A348B5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5DBBD173-0199-0429-5641-0F77609722D3}"/>
                  </a:ext>
                </a:extLst>
              </p:cNvPr>
              <p:cNvSpPr txBox="1"/>
              <p:nvPr/>
            </p:nvSpPr>
            <p:spPr>
              <a:xfrm>
                <a:off x="909518" y="-233085"/>
                <a:ext cx="10380740" cy="6586547"/>
              </a:xfrm>
              <a:prstGeom prst="rect">
                <a:avLst/>
              </a:prstGeom>
              <a:noFill/>
            </p:spPr>
            <p:txBody>
              <a:bodyPr wrap="square">
                <a:spAutoFit/>
              </a:bodyPr>
              <a:lstStyle/>
              <a:p>
                <a:pPr algn="just" hangingPunct="0">
                  <a:spcAft>
                    <a:spcPts val="600"/>
                  </a:spcAft>
                </a:pPr>
                <a:r>
                  <a:rPr lang="pt-BR" sz="1800" dirty="0">
                    <a:solidFill>
                      <a:schemeClr val="tx1"/>
                    </a:solidFill>
                    <a:effectLst/>
                    <a:latin typeface="Arial" panose="020B0604020202020204" pitchFamily="34" charset="0"/>
                    <a:ea typeface="Times New Roman" panose="02020603050405020304" pitchFamily="18" charset="0"/>
                  </a:rPr>
                  <a:t> </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spcBef>
                    <a:spcPts val="1200"/>
                  </a:spcBef>
                </a:pPr>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Questão 3) </a:t>
                </a:r>
                <a:r>
                  <a:rPr lang="pt-BR" sz="180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ponto) Alguns Rovers (pequenos veículos exploradores) exploraram ou estão explorando Marte, o qual quando está mais próximo da Terra está à distância de apenas 55 milhões de quilômetros (só no ano de 2287 ele estará um pouco mais próximo do que isso). Frequentemente é preciso enviar um sinal, ou instrução ao Rover, e este sinal viaja na velocidade da luz, a qual é de, aproximadamente, 300.000 km/s e independe das velocidades da Terra e de Marte. Calcule quantos minutos, aproximadamente, este sinal gasta para ir da Terra ao Rover, quando Marte está em máxima aproximação da Terra.</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spcBef>
                    <a:spcPts val="1200"/>
                  </a:spcBef>
                </a:pPr>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Dados: </a:t>
                </a:r>
                <a14:m>
                  <m:oMath xmlns:m="http://schemas.openxmlformats.org/officeDocument/2006/math">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ub>
                    </m:s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𝑎𝑡</m:t>
                    </m:r>
                  </m:oMath>
                </a14:m>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𝑆</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ub>
                    </m:s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ub>
                    </m:s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e>
                      <m:sup>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𝑆</m:t>
                        </m:r>
                      </m:num>
                      <m:den>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den>
                    </m:f>
                  </m:oMath>
                </a14:m>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e>
                      <m:sup>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SupPr>
                      <m:e>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𝑉</m:t>
                        </m:r>
                      </m:e>
                      <m:sub>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0</m:t>
                        </m:r>
                      </m:sub>
                      <m:sup>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bSup>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800" b="1" i="1" ker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𝑆</m:t>
                    </m:r>
                  </m:oMath>
                </a14:m>
                <a:r>
                  <a:rPr lang="pt-BR" sz="18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pt-BR" sz="24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hangingPunct="0">
                  <a:spcBef>
                    <a:spcPts val="1200"/>
                  </a:spcBef>
                </a:pPr>
                <a:endParaRPr lang="pt-BR" sz="180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hangingPunct="0">
                  <a:spcBef>
                    <a:spcPts val="1200"/>
                  </a:spcBef>
                </a:pPr>
                <a:r>
                  <a:rPr lang="pt-BR" sz="180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Assinale a alternativa que contém o valor correto.</a:t>
                </a:r>
                <a:endParaRPr lang="pt-BR" sz="2400"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hangingPunct="0"/>
                <a:r>
                  <a:rPr lang="pt-BR" sz="1800" dirty="0">
                    <a:solidFill>
                      <a:schemeClr val="tx1"/>
                    </a:solidFill>
                    <a:effectLst/>
                    <a:latin typeface="Times New Roman" panose="02020603050405020304" pitchFamily="18" charset="0"/>
                    <a:ea typeface="Times New Roman" panose="02020603050405020304" pitchFamily="18" charset="0"/>
                  </a:rPr>
                  <a:t> </a:t>
                </a:r>
              </a:p>
              <a:p>
                <a:pPr marL="810260" indent="-450215" algn="just" hangingPunct="0">
                  <a:lnSpc>
                    <a:spcPct val="150000"/>
                  </a:lnSpc>
                </a:pPr>
                <a:r>
                  <a:rPr lang="es-ES" sz="1800" dirty="0">
                    <a:solidFill>
                      <a:schemeClr val="tx1"/>
                    </a:solidFill>
                    <a:effectLst/>
                    <a:latin typeface="Arial" panose="020B0604020202020204" pitchFamily="34" charset="0"/>
                    <a:ea typeface="Times New Roman" panose="02020603050405020304" pitchFamily="18" charset="0"/>
                  </a:rPr>
                  <a:t>a) (   ) 1 min.</a:t>
                </a:r>
                <a:endParaRPr lang="pt-BR" sz="1800" dirty="0">
                  <a:solidFill>
                    <a:schemeClr val="tx1"/>
                  </a:solidFill>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es-ES" sz="1800" dirty="0">
                    <a:solidFill>
                      <a:schemeClr val="tx1"/>
                    </a:solidFill>
                    <a:effectLst/>
                    <a:latin typeface="Arial" panose="020B0604020202020204" pitchFamily="34" charset="0"/>
                    <a:ea typeface="Times New Roman" panose="02020603050405020304" pitchFamily="18" charset="0"/>
                  </a:rPr>
                  <a:t>b) (   ) 2 min.</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es-ES" sz="1800" dirty="0">
                    <a:solidFill>
                      <a:schemeClr val="tx1"/>
                    </a:solidFill>
                    <a:effectLst/>
                    <a:latin typeface="Arial" panose="020B0604020202020204" pitchFamily="34" charset="0"/>
                    <a:ea typeface="Times New Roman" panose="02020603050405020304" pitchFamily="18" charset="0"/>
                  </a:rPr>
                  <a:t>c) (</a:t>
                </a:r>
                <a:r>
                  <a:rPr lang="es-ES" sz="700" dirty="0">
                    <a:solidFill>
                      <a:schemeClr val="tx1"/>
                    </a:solidFill>
                    <a:effectLst/>
                    <a:latin typeface="Arial" panose="020B0604020202020204" pitchFamily="34" charset="0"/>
                    <a:ea typeface="Times New Roman" panose="02020603050405020304" pitchFamily="18" charset="0"/>
                  </a:rPr>
                  <a:t> </a:t>
                </a:r>
                <a:r>
                  <a:rPr lang="es-ES" dirty="0">
                    <a:solidFill>
                      <a:schemeClr val="tx1"/>
                    </a:solidFill>
                    <a:latin typeface="Arial" panose="020B0604020202020204" pitchFamily="34" charset="0"/>
                    <a:ea typeface="Times New Roman" panose="02020603050405020304" pitchFamily="18" charset="0"/>
                  </a:rPr>
                  <a:t>  </a:t>
                </a:r>
                <a:r>
                  <a:rPr lang="es-ES" sz="600" dirty="0">
                    <a:solidFill>
                      <a:schemeClr val="tx1"/>
                    </a:solidFill>
                    <a:effectLst/>
                    <a:latin typeface="Arial" panose="020B0604020202020204" pitchFamily="34" charset="0"/>
                    <a:ea typeface="Times New Roman" panose="02020603050405020304" pitchFamily="18" charset="0"/>
                  </a:rPr>
                  <a:t> </a:t>
                </a:r>
                <a:r>
                  <a:rPr lang="es-ES" sz="1800" dirty="0">
                    <a:solidFill>
                      <a:schemeClr val="tx1"/>
                    </a:solidFill>
                    <a:effectLst/>
                    <a:latin typeface="Arial" panose="020B0604020202020204" pitchFamily="34" charset="0"/>
                    <a:ea typeface="Times New Roman" panose="02020603050405020304" pitchFamily="18" charset="0"/>
                  </a:rPr>
                  <a:t>) 3 min.</a:t>
                </a:r>
                <a:endParaRPr lang="pt-BR" sz="1800" dirty="0">
                  <a:solidFill>
                    <a:schemeClr val="tx1"/>
                  </a:solidFill>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d) (   ) 4 min</a:t>
                </a:r>
                <a:r>
                  <a:rPr lang="pt-BR" dirty="0">
                    <a:solidFill>
                      <a:schemeClr val="tx1"/>
                    </a:solidFill>
                    <a:latin typeface="Arial" panose="020B0604020202020204" pitchFamily="34" charset="0"/>
                    <a:ea typeface="Times New Roman" panose="02020603050405020304" pitchFamily="18" charset="0"/>
                  </a:rPr>
                  <a:t>.</a:t>
                </a:r>
              </a:p>
              <a:p>
                <a:pPr marL="810260" indent="-450215" algn="just" hangingPunct="0">
                  <a:lnSpc>
                    <a:spcPct val="150000"/>
                  </a:lnSpc>
                </a:pPr>
                <a:r>
                  <a:rPr lang="pt-BR" sz="1800" dirty="0">
                    <a:solidFill>
                      <a:schemeClr val="tx1"/>
                    </a:solidFill>
                    <a:effectLst/>
                    <a:latin typeface="Arial" panose="020B0604020202020204" pitchFamily="34" charset="0"/>
                    <a:ea typeface="Times New Roman" panose="02020603050405020304" pitchFamily="18" charset="0"/>
                  </a:rPr>
                  <a:t>e) (   ) 5 min.</a:t>
                </a:r>
                <a:endParaRPr lang="pt-BR" sz="1800" dirty="0">
                  <a:solidFill>
                    <a:schemeClr val="tx1"/>
                  </a:solidFill>
                  <a:effectLst/>
                  <a:latin typeface="Times New Roman" panose="02020603050405020304" pitchFamily="18" charset="0"/>
                  <a:ea typeface="Times New Roman" panose="02020603050405020304" pitchFamily="18" charset="0"/>
                </a:endParaRPr>
              </a:p>
              <a:p>
                <a:pPr algn="just" hangingPunct="0"/>
                <a:r>
                  <a:rPr lang="pt-BR" sz="1800" dirty="0">
                    <a:solidFill>
                      <a:schemeClr val="tx1"/>
                    </a:solidFill>
                    <a:effectLst/>
                    <a:latin typeface="Arial" panose="020B0604020202020204" pitchFamily="34" charset="0"/>
                    <a:ea typeface="Times New Roman" panose="02020603050405020304" pitchFamily="18" charset="0"/>
                  </a:rPr>
                  <a:t> </a:t>
                </a:r>
                <a:endParaRPr lang="pt-BR" sz="18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5DBBD173-0199-0429-5641-0F77609722D3}"/>
                  </a:ext>
                </a:extLst>
              </p:cNvPr>
              <p:cNvSpPr txBox="1">
                <a:spLocks noRot="1" noChangeAspect="1" noMove="1" noResize="1" noEditPoints="1" noAdjustHandles="1" noChangeArrowheads="1" noChangeShapeType="1" noTextEdit="1"/>
              </p:cNvSpPr>
              <p:nvPr/>
            </p:nvSpPr>
            <p:spPr>
              <a:xfrm>
                <a:off x="909518" y="-233085"/>
                <a:ext cx="10380740" cy="6586547"/>
              </a:xfrm>
              <a:prstGeom prst="rect">
                <a:avLst/>
              </a:prstGeom>
              <a:blipFill>
                <a:blip r:embed="rId5"/>
                <a:stretch>
                  <a:fillRect l="-470" r="-528"/>
                </a:stretch>
              </a:blipFill>
            </p:spPr>
            <p:txBody>
              <a:bodyPr/>
              <a:lstStyle/>
              <a:p>
                <a:r>
                  <a:rPr lang="pt-BR">
                    <a:noFill/>
                  </a:rPr>
                  <a:t> </a:t>
                </a:r>
              </a:p>
            </p:txBody>
          </p:sp>
        </mc:Fallback>
      </mc:AlternateContent>
      <p:sp>
        <p:nvSpPr>
          <p:cNvPr id="2" name="CaixaDeTexto 1">
            <a:extLst>
              <a:ext uri="{FF2B5EF4-FFF2-40B4-BE49-F238E27FC236}">
                <a16:creationId xmlns:a16="http://schemas.microsoft.com/office/drawing/2014/main" id="{1292C417-766A-3505-48B0-DCD1CDD56654}"/>
              </a:ext>
            </a:extLst>
          </p:cNvPr>
          <p:cNvSpPr txBox="1"/>
          <p:nvPr/>
        </p:nvSpPr>
        <p:spPr>
          <a:xfrm>
            <a:off x="1629566" y="4801427"/>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39661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4B535-6496-D13C-F55E-D3B07C91BD93}"/>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BA052813-88DE-BEA6-B142-7AB5590EE12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1783206F-A1D6-544C-19D0-89A755E124C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grpSp>
        <p:nvGrpSpPr>
          <p:cNvPr id="2" name="Agrupar 1">
            <a:extLst>
              <a:ext uri="{FF2B5EF4-FFF2-40B4-BE49-F238E27FC236}">
                <a16:creationId xmlns:a16="http://schemas.microsoft.com/office/drawing/2014/main" id="{863475CC-2570-0B63-76C5-D6616B9101E3}"/>
              </a:ext>
            </a:extLst>
          </p:cNvPr>
          <p:cNvGrpSpPr/>
          <p:nvPr/>
        </p:nvGrpSpPr>
        <p:grpSpPr>
          <a:xfrm>
            <a:off x="7092646" y="1755570"/>
            <a:ext cx="4269325" cy="3473630"/>
            <a:chOff x="1255311" y="-3669"/>
            <a:chExt cx="5113399" cy="3921620"/>
          </a:xfrm>
        </p:grpSpPr>
        <p:grpSp>
          <p:nvGrpSpPr>
            <p:cNvPr id="3" name="Agrupar 2">
              <a:extLst>
                <a:ext uri="{FF2B5EF4-FFF2-40B4-BE49-F238E27FC236}">
                  <a16:creationId xmlns:a16="http://schemas.microsoft.com/office/drawing/2014/main" id="{21329935-4869-05F4-6257-B8C87F8AFD7E}"/>
                </a:ext>
              </a:extLst>
            </p:cNvPr>
            <p:cNvGrpSpPr/>
            <p:nvPr/>
          </p:nvGrpSpPr>
          <p:grpSpPr>
            <a:xfrm>
              <a:off x="1255311" y="353950"/>
              <a:ext cx="5113399" cy="3564001"/>
              <a:chOff x="1255311" y="353950"/>
              <a:chExt cx="5113399" cy="3564000"/>
            </a:xfrm>
          </p:grpSpPr>
          <p:sp>
            <p:nvSpPr>
              <p:cNvPr id="5" name="Elipse 4">
                <a:extLst>
                  <a:ext uri="{FF2B5EF4-FFF2-40B4-BE49-F238E27FC236}">
                    <a16:creationId xmlns:a16="http://schemas.microsoft.com/office/drawing/2014/main" id="{FE3D5F47-4AB2-9189-CB82-A06F0BDE1C12}"/>
                  </a:ext>
                </a:extLst>
              </p:cNvPr>
              <p:cNvSpPr/>
              <p:nvPr/>
            </p:nvSpPr>
            <p:spPr>
              <a:xfrm>
                <a:off x="2038350" y="353950"/>
                <a:ext cx="3600000" cy="3564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 name="Estrela: 5 Pontas 6">
                <a:extLst>
                  <a:ext uri="{FF2B5EF4-FFF2-40B4-BE49-F238E27FC236}">
                    <a16:creationId xmlns:a16="http://schemas.microsoft.com/office/drawing/2014/main" id="{16CBDB2E-F134-286E-38DB-731277B737E5}"/>
                  </a:ext>
                </a:extLst>
              </p:cNvPr>
              <p:cNvSpPr/>
              <p:nvPr/>
            </p:nvSpPr>
            <p:spPr>
              <a:xfrm>
                <a:off x="3333749" y="2070100"/>
                <a:ext cx="115200" cy="114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9" name="Elipse 8">
                <a:extLst>
                  <a:ext uri="{FF2B5EF4-FFF2-40B4-BE49-F238E27FC236}">
                    <a16:creationId xmlns:a16="http://schemas.microsoft.com/office/drawing/2014/main" id="{C4597AC8-3919-4E42-E7BA-7C10921D1DBB}"/>
                  </a:ext>
                </a:extLst>
              </p:cNvPr>
              <p:cNvSpPr/>
              <p:nvPr/>
            </p:nvSpPr>
            <p:spPr>
              <a:xfrm>
                <a:off x="4248150" y="2101850"/>
                <a:ext cx="576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0" name="Elipse 9">
                <a:extLst>
                  <a:ext uri="{FF2B5EF4-FFF2-40B4-BE49-F238E27FC236}">
                    <a16:creationId xmlns:a16="http://schemas.microsoft.com/office/drawing/2014/main" id="{18415613-F9C1-85F2-518D-371F2B100193}"/>
                  </a:ext>
                </a:extLst>
              </p:cNvPr>
              <p:cNvSpPr/>
              <p:nvPr/>
            </p:nvSpPr>
            <p:spPr>
              <a:xfrm>
                <a:off x="5562600" y="2573950"/>
                <a:ext cx="57150" cy="56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1" name="Elipse 10">
                <a:extLst>
                  <a:ext uri="{FF2B5EF4-FFF2-40B4-BE49-F238E27FC236}">
                    <a16:creationId xmlns:a16="http://schemas.microsoft.com/office/drawing/2014/main" id="{B20AA2C1-F5EC-6CB2-FB2F-A474DDADD9E3}"/>
                  </a:ext>
                </a:extLst>
              </p:cNvPr>
              <p:cNvSpPr/>
              <p:nvPr/>
            </p:nvSpPr>
            <p:spPr>
              <a:xfrm>
                <a:off x="5552100" y="1608750"/>
                <a:ext cx="57150" cy="56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2" name="Elipse 11">
                <a:extLst>
                  <a:ext uri="{FF2B5EF4-FFF2-40B4-BE49-F238E27FC236}">
                    <a16:creationId xmlns:a16="http://schemas.microsoft.com/office/drawing/2014/main" id="{98E944A9-FA6B-349C-F49F-297DB53E0378}"/>
                  </a:ext>
                </a:extLst>
              </p:cNvPr>
              <p:cNvSpPr/>
              <p:nvPr/>
            </p:nvSpPr>
            <p:spPr>
              <a:xfrm>
                <a:off x="2250100" y="3018450"/>
                <a:ext cx="57150" cy="56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3" name="Elipse 12">
                <a:extLst>
                  <a:ext uri="{FF2B5EF4-FFF2-40B4-BE49-F238E27FC236}">
                    <a16:creationId xmlns:a16="http://schemas.microsoft.com/office/drawing/2014/main" id="{E5B0FE9D-3703-393A-439D-5EF7CD42D794}"/>
                  </a:ext>
                </a:extLst>
              </p:cNvPr>
              <p:cNvSpPr/>
              <p:nvPr/>
            </p:nvSpPr>
            <p:spPr>
              <a:xfrm>
                <a:off x="2269150" y="1183300"/>
                <a:ext cx="57150" cy="56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4" name="Conector reto 13">
                <a:extLst>
                  <a:ext uri="{FF2B5EF4-FFF2-40B4-BE49-F238E27FC236}">
                    <a16:creationId xmlns:a16="http://schemas.microsoft.com/office/drawing/2014/main" id="{ACF31E3F-085A-4FB0-50C1-F262C53F4009}"/>
                  </a:ext>
                </a:extLst>
              </p:cNvPr>
              <p:cNvCxnSpPr/>
              <p:nvPr/>
            </p:nvCxnSpPr>
            <p:spPr>
              <a:xfrm flipH="1" flipV="1">
                <a:off x="2317750" y="1219200"/>
                <a:ext cx="1076100" cy="9143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4735C5BB-B709-EC6D-B9C0-74C9B26A1982}"/>
                  </a:ext>
                </a:extLst>
              </p:cNvPr>
              <p:cNvCxnSpPr/>
              <p:nvPr/>
            </p:nvCxnSpPr>
            <p:spPr>
              <a:xfrm flipV="1">
                <a:off x="2286003" y="2150352"/>
                <a:ext cx="1082447" cy="8849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206E3057-D3CF-1D83-3CC2-8252BBD651E7}"/>
                  </a:ext>
                </a:extLst>
              </p:cNvPr>
              <p:cNvCxnSpPr/>
              <p:nvPr/>
            </p:nvCxnSpPr>
            <p:spPr>
              <a:xfrm flipH="1">
                <a:off x="3448949" y="1638300"/>
                <a:ext cx="2113651" cy="475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559A2CCF-E4CD-6F93-8D47-89160ECCE19C}"/>
                  </a:ext>
                </a:extLst>
              </p:cNvPr>
              <p:cNvCxnSpPr/>
              <p:nvPr/>
            </p:nvCxnSpPr>
            <p:spPr>
              <a:xfrm flipH="1" flipV="1">
                <a:off x="3423549" y="2151823"/>
                <a:ext cx="2139051" cy="438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 de Texto 2111098803">
                <a:extLst>
                  <a:ext uri="{FF2B5EF4-FFF2-40B4-BE49-F238E27FC236}">
                    <a16:creationId xmlns:a16="http://schemas.microsoft.com/office/drawing/2014/main" id="{0B524D09-0C9F-1511-F0AA-32920273CCD8}"/>
                  </a:ext>
                </a:extLst>
              </p:cNvPr>
              <p:cNvSpPr txBox="1"/>
              <p:nvPr/>
            </p:nvSpPr>
            <p:spPr>
              <a:xfrm>
                <a:off x="1771223" y="830384"/>
                <a:ext cx="616379" cy="560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700" b="1">
                    <a:effectLst/>
                    <a:latin typeface="Calibri" panose="020F0502020204030204" pitchFamily="34" charset="0"/>
                    <a:ea typeface="Times New Roman" panose="02020603050405020304" pitchFamily="18" charset="0"/>
                  </a:rPr>
                  <a:t>P</a:t>
                </a:r>
                <a:r>
                  <a:rPr lang="pt-PT" sz="1700" b="1" baseline="-25000">
                    <a:effectLst/>
                    <a:latin typeface="Calibri" panose="020F0502020204030204" pitchFamily="34" charset="0"/>
                    <a:ea typeface="Times New Roman" panose="02020603050405020304" pitchFamily="18" charset="0"/>
                  </a:rPr>
                  <a:t>1</a:t>
                </a:r>
                <a:endParaRPr lang="pt-BR" sz="1200">
                  <a:effectLst/>
                  <a:latin typeface="Times New Roman" panose="02020603050405020304" pitchFamily="18" charset="0"/>
                  <a:ea typeface="Times New Roman" panose="02020603050405020304" pitchFamily="18" charset="0"/>
                </a:endParaRPr>
              </a:p>
            </p:txBody>
          </p:sp>
          <p:sp>
            <p:nvSpPr>
              <p:cNvPr id="19" name="Caixa de Texto 1">
                <a:extLst>
                  <a:ext uri="{FF2B5EF4-FFF2-40B4-BE49-F238E27FC236}">
                    <a16:creationId xmlns:a16="http://schemas.microsoft.com/office/drawing/2014/main" id="{64F37297-E8FE-C1FD-096A-024C4A4BCC6C}"/>
                  </a:ext>
                </a:extLst>
              </p:cNvPr>
              <p:cNvSpPr txBox="1"/>
              <p:nvPr/>
            </p:nvSpPr>
            <p:spPr>
              <a:xfrm>
                <a:off x="2057034" y="1840860"/>
                <a:ext cx="978266" cy="5171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r>
                  <a:rPr lang="pt-PT" sz="1700" b="1">
                    <a:effectLst/>
                    <a:latin typeface="Calibri" panose="020F0502020204030204" pitchFamily="34" charset="0"/>
                    <a:ea typeface="Calibri" panose="020F0502020204030204" pitchFamily="34" charset="0"/>
                    <a:cs typeface="Times New Roman" panose="02020603050405020304" pitchFamily="18" charset="0"/>
                  </a:rPr>
                  <a:t>Área</a:t>
                </a:r>
                <a:r>
                  <a:rPr lang="pt-PT" sz="1700" b="1"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pt-BR" sz="1200">
                  <a:effectLst/>
                  <a:latin typeface="Times New Roman" panose="02020603050405020304" pitchFamily="18" charset="0"/>
                  <a:ea typeface="Times New Roman" panose="02020603050405020304" pitchFamily="18" charset="0"/>
                </a:endParaRPr>
              </a:p>
            </p:txBody>
          </p:sp>
          <p:sp>
            <p:nvSpPr>
              <p:cNvPr id="20" name="Caixa de Texto 1">
                <a:extLst>
                  <a:ext uri="{FF2B5EF4-FFF2-40B4-BE49-F238E27FC236}">
                    <a16:creationId xmlns:a16="http://schemas.microsoft.com/office/drawing/2014/main" id="{F9BE4E7F-6987-3F1F-3112-7F4AA48B3303}"/>
                  </a:ext>
                </a:extLst>
              </p:cNvPr>
              <p:cNvSpPr txBox="1"/>
              <p:nvPr/>
            </p:nvSpPr>
            <p:spPr>
              <a:xfrm>
                <a:off x="5562599" y="1336714"/>
                <a:ext cx="578240" cy="5238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r>
                  <a:rPr lang="pt-PT" sz="1700" b="1" kern="100">
                    <a:effectLst/>
                    <a:latin typeface="Calibri" panose="020F0502020204030204" pitchFamily="34" charset="0"/>
                    <a:ea typeface="Calibri" panose="020F0502020204030204" pitchFamily="34" charset="0"/>
                    <a:cs typeface="Times New Roman" panose="02020603050405020304" pitchFamily="18" charset="0"/>
                  </a:rPr>
                  <a:t>P</a:t>
                </a:r>
                <a:r>
                  <a:rPr lang="pt-PT" sz="1700" b="1" baseline="-25000">
                    <a:effectLst/>
                    <a:latin typeface="Calibri" panose="020F0502020204030204" pitchFamily="34" charset="0"/>
                    <a:ea typeface="Calibri" panose="020F0502020204030204" pitchFamily="34" charset="0"/>
                    <a:cs typeface="Times New Roman" panose="02020603050405020304" pitchFamily="18" charset="0"/>
                  </a:rPr>
                  <a:t>4</a:t>
                </a:r>
                <a:endParaRPr lang="pt-BR" sz="1200">
                  <a:effectLst/>
                  <a:latin typeface="Times New Roman" panose="02020603050405020304" pitchFamily="18" charset="0"/>
                  <a:ea typeface="Times New Roman" panose="02020603050405020304" pitchFamily="18" charset="0"/>
                </a:endParaRPr>
              </a:p>
            </p:txBody>
          </p:sp>
          <p:sp>
            <p:nvSpPr>
              <p:cNvPr id="21" name="Caixa de Texto 1">
                <a:extLst>
                  <a:ext uri="{FF2B5EF4-FFF2-40B4-BE49-F238E27FC236}">
                    <a16:creationId xmlns:a16="http://schemas.microsoft.com/office/drawing/2014/main" id="{394BC2ED-CA68-21D5-8919-66DAF5F7059C}"/>
                  </a:ext>
                </a:extLst>
              </p:cNvPr>
              <p:cNvSpPr txBox="1"/>
              <p:nvPr/>
            </p:nvSpPr>
            <p:spPr>
              <a:xfrm>
                <a:off x="5495617" y="2478701"/>
                <a:ext cx="536883" cy="596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r>
                  <a:rPr lang="pt-PT" sz="1700" b="1" kern="100">
                    <a:effectLst/>
                    <a:latin typeface="Calibri" panose="020F0502020204030204" pitchFamily="34" charset="0"/>
                    <a:ea typeface="Calibri" panose="020F0502020204030204" pitchFamily="34" charset="0"/>
                    <a:cs typeface="Times New Roman" panose="02020603050405020304" pitchFamily="18" charset="0"/>
                  </a:rPr>
                  <a:t>P</a:t>
                </a:r>
                <a:r>
                  <a:rPr lang="pt-PT" sz="1700" b="1" baseline="-25000">
                    <a:effectLst/>
                    <a:latin typeface="Calibri" panose="020F0502020204030204" pitchFamily="34" charset="0"/>
                    <a:ea typeface="Calibri" panose="020F0502020204030204" pitchFamily="34" charset="0"/>
                    <a:cs typeface="Times New Roman" panose="02020603050405020304" pitchFamily="18" charset="0"/>
                  </a:rPr>
                  <a:t>3</a:t>
                </a:r>
                <a:endParaRPr lang="pt-BR" sz="1200">
                  <a:effectLst/>
                  <a:latin typeface="Times New Roman" panose="02020603050405020304" pitchFamily="18" charset="0"/>
                  <a:ea typeface="Times New Roman" panose="02020603050405020304" pitchFamily="18" charset="0"/>
                </a:endParaRPr>
              </a:p>
            </p:txBody>
          </p:sp>
          <p:sp>
            <p:nvSpPr>
              <p:cNvPr id="22" name="Caixa de Texto 1">
                <a:extLst>
                  <a:ext uri="{FF2B5EF4-FFF2-40B4-BE49-F238E27FC236}">
                    <a16:creationId xmlns:a16="http://schemas.microsoft.com/office/drawing/2014/main" id="{D0A19085-9EF9-D299-AD3E-D3D2A2A2008C}"/>
                  </a:ext>
                </a:extLst>
              </p:cNvPr>
              <p:cNvSpPr txBox="1"/>
              <p:nvPr/>
            </p:nvSpPr>
            <p:spPr>
              <a:xfrm>
                <a:off x="1803887" y="2878750"/>
                <a:ext cx="598614" cy="6702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r>
                  <a:rPr lang="pt-PT" sz="1700" b="1" kern="100">
                    <a:effectLst/>
                    <a:latin typeface="Calibri" panose="020F0502020204030204" pitchFamily="34" charset="0"/>
                    <a:ea typeface="Calibri" panose="020F0502020204030204" pitchFamily="34" charset="0"/>
                    <a:cs typeface="Times New Roman" panose="02020603050405020304" pitchFamily="18" charset="0"/>
                  </a:rPr>
                  <a:t>P</a:t>
                </a:r>
                <a:r>
                  <a:rPr lang="pt-PT" sz="1700" b="1" baseline="-25000">
                    <a:effectLst/>
                    <a:latin typeface="Calibri" panose="020F0502020204030204" pitchFamily="34" charset="0"/>
                    <a:ea typeface="Calibri" panose="020F0502020204030204" pitchFamily="34" charset="0"/>
                    <a:cs typeface="Times New Roman" panose="02020603050405020304" pitchFamily="18" charset="0"/>
                  </a:rPr>
                  <a:t>2</a:t>
                </a:r>
                <a:endParaRPr lang="pt-BR" sz="1200">
                  <a:effectLst/>
                  <a:latin typeface="Times New Roman" panose="02020603050405020304" pitchFamily="18" charset="0"/>
                  <a:ea typeface="Times New Roman" panose="02020603050405020304" pitchFamily="18" charset="0"/>
                </a:endParaRPr>
              </a:p>
            </p:txBody>
          </p:sp>
          <p:sp>
            <p:nvSpPr>
              <p:cNvPr id="23" name="Caixa de Texto 1">
                <a:extLst>
                  <a:ext uri="{FF2B5EF4-FFF2-40B4-BE49-F238E27FC236}">
                    <a16:creationId xmlns:a16="http://schemas.microsoft.com/office/drawing/2014/main" id="{3E4D79B8-6E25-EB12-D705-9791ABDB9348}"/>
                  </a:ext>
                </a:extLst>
              </p:cNvPr>
              <p:cNvSpPr txBox="1"/>
              <p:nvPr/>
            </p:nvSpPr>
            <p:spPr>
              <a:xfrm>
                <a:off x="4694669" y="1926250"/>
                <a:ext cx="959032" cy="492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5000"/>
                  </a:lnSpc>
                  <a:spcAft>
                    <a:spcPts val="800"/>
                  </a:spcAft>
                </a:pPr>
                <a:r>
                  <a:rPr lang="pt-PT" sz="1700" b="1" kern="100">
                    <a:effectLst/>
                    <a:latin typeface="Calibri" panose="020F0502020204030204" pitchFamily="34" charset="0"/>
                    <a:ea typeface="Calibri" panose="020F0502020204030204" pitchFamily="34" charset="0"/>
                    <a:cs typeface="Times New Roman" panose="02020603050405020304" pitchFamily="18" charset="0"/>
                  </a:rPr>
                  <a:t>Área</a:t>
                </a:r>
                <a:r>
                  <a:rPr lang="pt-PT" sz="1700" b="1" baseline="-25000">
                    <a:effectLst/>
                    <a:latin typeface="Calibri" panose="020F0502020204030204" pitchFamily="34" charset="0"/>
                    <a:ea typeface="Calibri" panose="020F0502020204030204" pitchFamily="34" charset="0"/>
                    <a:cs typeface="Times New Roman" panose="02020603050405020304" pitchFamily="18" charset="0"/>
                  </a:rPr>
                  <a:t>2</a:t>
                </a:r>
                <a:endParaRPr lang="pt-BR"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Caixa de Texto 1">
                    <a:extLst>
                      <a:ext uri="{FF2B5EF4-FFF2-40B4-BE49-F238E27FC236}">
                        <a16:creationId xmlns:a16="http://schemas.microsoft.com/office/drawing/2014/main" id="{BF537D72-F525-58E5-289E-117898777772}"/>
                      </a:ext>
                    </a:extLst>
                  </p:cNvPr>
                  <p:cNvSpPr txBox="1"/>
                  <p:nvPr/>
                </p:nvSpPr>
                <p:spPr>
                  <a:xfrm>
                    <a:off x="1255311" y="1909319"/>
                    <a:ext cx="931250" cy="7090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14:m>
                      <m:oMathPara xmlns:m="http://schemas.openxmlformats.org/officeDocument/2006/math">
                        <m:oMathParaPr>
                          <m:jc m:val="centerGroup"/>
                        </m:oMathParaPr>
                        <m:oMath xmlns:m="http://schemas.openxmlformats.org/officeDocument/2006/math">
                          <m:r>
                            <a:rPr lang="pt-PT" sz="1700" b="1" i="1">
                              <a:effectLst/>
                              <a:latin typeface="Cambria Math" panose="02040503050406030204" pitchFamily="18" charset="0"/>
                              <a:ea typeface="Calibri" panose="020F0502020204030204" pitchFamily="34" charset="0"/>
                            </a:rPr>
                            <m:t>∆</m:t>
                          </m:r>
                          <m:sSub>
                            <m:sSubPr>
                              <m:ctrlPr>
                                <a:rPr lang="pt-BR" sz="17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pt-PT" sz="1700" b="1" i="1">
                                  <a:effectLst/>
                                  <a:latin typeface="Cambria Math" panose="02040503050406030204" pitchFamily="18" charset="0"/>
                                  <a:ea typeface="Calibri" panose="020F0502020204030204" pitchFamily="34" charset="0"/>
                                </a:rPr>
                                <m:t>𝒕</m:t>
                              </m:r>
                            </m:e>
                            <m:sub>
                              <m:r>
                                <a:rPr lang="pt-PT" sz="1700" b="1" i="1">
                                  <a:effectLst/>
                                  <a:latin typeface="Cambria Math" panose="02040503050406030204" pitchFamily="18" charset="0"/>
                                  <a:ea typeface="Calibri" panose="020F0502020204030204" pitchFamily="34" charset="0"/>
                                </a:rPr>
                                <m:t>𝟏𝟐</m:t>
                              </m:r>
                            </m:sub>
                          </m:sSub>
                        </m:oMath>
                      </m:oMathPara>
                    </a14:m>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24" name="Caixa de Texto 1">
                    <a:extLst>
                      <a:ext uri="{FF2B5EF4-FFF2-40B4-BE49-F238E27FC236}">
                        <a16:creationId xmlns:a16="http://schemas.microsoft.com/office/drawing/2014/main" id="{BF537D72-F525-58E5-289E-117898777772}"/>
                      </a:ext>
                    </a:extLst>
                  </p:cNvPr>
                  <p:cNvSpPr txBox="1">
                    <a:spLocks noRot="1" noChangeAspect="1" noMove="1" noResize="1" noEditPoints="1" noAdjustHandles="1" noChangeArrowheads="1" noChangeShapeType="1" noTextEdit="1"/>
                  </p:cNvSpPr>
                  <p:nvPr/>
                </p:nvSpPr>
                <p:spPr>
                  <a:xfrm>
                    <a:off x="1255311" y="1909319"/>
                    <a:ext cx="931250" cy="709049"/>
                  </a:xfrm>
                  <a:prstGeom prst="rect">
                    <a:avLst/>
                  </a:prstGeom>
                  <a:blipFill>
                    <a:blip r:embed="rId4"/>
                    <a:stretch>
                      <a:fillRect/>
                    </a:stretch>
                  </a:blipFill>
                  <a:ln w="6350">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 de Texto 1">
                    <a:extLst>
                      <a:ext uri="{FF2B5EF4-FFF2-40B4-BE49-F238E27FC236}">
                        <a16:creationId xmlns:a16="http://schemas.microsoft.com/office/drawing/2014/main" id="{7D6C0799-435F-0142-6351-C1E0FC427A0C}"/>
                      </a:ext>
                    </a:extLst>
                  </p:cNvPr>
                  <p:cNvSpPr txBox="1"/>
                  <p:nvPr/>
                </p:nvSpPr>
                <p:spPr>
                  <a:xfrm>
                    <a:off x="5437800" y="1932600"/>
                    <a:ext cx="930910" cy="708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5000"/>
                      </a:lnSpc>
                      <a:spcAft>
                        <a:spcPts val="800"/>
                      </a:spcAft>
                    </a:pPr>
                    <a14:m>
                      <m:oMathPara xmlns:m="http://schemas.openxmlformats.org/officeDocument/2006/math">
                        <m:oMathParaPr>
                          <m:jc m:val="centerGroup"/>
                        </m:oMathParaPr>
                        <m:oMath xmlns:m="http://schemas.openxmlformats.org/officeDocument/2006/math">
                          <m:r>
                            <a:rPr lang="pt-PT" sz="1700" b="1" i="1" kern="100">
                              <a:effectLst/>
                              <a:latin typeface="Cambria Math" panose="02040503050406030204" pitchFamily="18" charset="0"/>
                              <a:ea typeface="Calibri" panose="020F0502020204030204" pitchFamily="34" charset="0"/>
                            </a:rPr>
                            <m:t>∆</m:t>
                          </m:r>
                          <m:sSub>
                            <m:sSubPr>
                              <m:ctrlPr>
                                <a:rPr lang="pt-BR" sz="1700" b="1" i="1" kern="100">
                                  <a:effectLst/>
                                  <a:latin typeface="Cambria Math" panose="02040503050406030204" pitchFamily="18" charset="0"/>
                                  <a:ea typeface="Calibri" panose="020F0502020204030204" pitchFamily="34" charset="0"/>
                                </a:rPr>
                              </m:ctrlPr>
                            </m:sSubPr>
                            <m:e>
                              <m:r>
                                <a:rPr lang="pt-PT" sz="1700" b="1" i="1" kern="100">
                                  <a:effectLst/>
                                  <a:latin typeface="Cambria Math" panose="02040503050406030204" pitchFamily="18" charset="0"/>
                                  <a:ea typeface="Calibri" panose="020F0502020204030204" pitchFamily="34" charset="0"/>
                                </a:rPr>
                                <m:t>𝒕</m:t>
                              </m:r>
                            </m:e>
                            <m:sub>
                              <m:r>
                                <a:rPr lang="pt-PT" sz="1700" b="1" i="1">
                                  <a:effectLst/>
                                  <a:latin typeface="Cambria Math" panose="02040503050406030204" pitchFamily="18" charset="0"/>
                                  <a:ea typeface="Calibri" panose="020F0502020204030204" pitchFamily="34" charset="0"/>
                                </a:rPr>
                                <m:t>𝟑𝟒</m:t>
                              </m:r>
                            </m:sub>
                          </m:sSub>
                        </m:oMath>
                      </m:oMathPara>
                    </a14:m>
                    <a:endParaRPr lang="pt-BR" sz="1200">
                      <a:effectLst/>
                      <a:latin typeface="Times New Roman" panose="02020603050405020304" pitchFamily="18" charset="0"/>
                      <a:ea typeface="Times New Roman" panose="02020603050405020304" pitchFamily="18" charset="0"/>
                    </a:endParaRPr>
                  </a:p>
                </p:txBody>
              </p:sp>
            </mc:Choice>
            <mc:Fallback xmlns="">
              <p:sp>
                <p:nvSpPr>
                  <p:cNvPr id="25" name="Caixa de Texto 1">
                    <a:extLst>
                      <a:ext uri="{FF2B5EF4-FFF2-40B4-BE49-F238E27FC236}">
                        <a16:creationId xmlns:a16="http://schemas.microsoft.com/office/drawing/2014/main" id="{7D6C0799-435F-0142-6351-C1E0FC427A0C}"/>
                      </a:ext>
                    </a:extLst>
                  </p:cNvPr>
                  <p:cNvSpPr txBox="1">
                    <a:spLocks noRot="1" noChangeAspect="1" noMove="1" noResize="1" noEditPoints="1" noAdjustHandles="1" noChangeArrowheads="1" noChangeShapeType="1" noTextEdit="1"/>
                  </p:cNvSpPr>
                  <p:nvPr/>
                </p:nvSpPr>
                <p:spPr>
                  <a:xfrm>
                    <a:off x="5437800" y="1932600"/>
                    <a:ext cx="930910" cy="708660"/>
                  </a:xfrm>
                  <a:prstGeom prst="rect">
                    <a:avLst/>
                  </a:prstGeom>
                  <a:blipFill>
                    <a:blip r:embed="rId5"/>
                    <a:stretch>
                      <a:fillRect/>
                    </a:stretch>
                  </a:blipFill>
                  <a:ln w="6350">
                    <a:noFill/>
                  </a:ln>
                </p:spPr>
                <p:txBody>
                  <a:bodyPr/>
                  <a:lstStyle/>
                  <a:p>
                    <a:r>
                      <a:rPr lang="pt-BR">
                        <a:noFill/>
                      </a:rPr>
                      <a:t> </a:t>
                    </a:r>
                  </a:p>
                </p:txBody>
              </p:sp>
            </mc:Fallback>
          </mc:AlternateContent>
          <p:sp>
            <p:nvSpPr>
              <p:cNvPr id="26" name="Caixa de Texto 1">
                <a:extLst>
                  <a:ext uri="{FF2B5EF4-FFF2-40B4-BE49-F238E27FC236}">
                    <a16:creationId xmlns:a16="http://schemas.microsoft.com/office/drawing/2014/main" id="{60DA58FB-AA04-701D-252C-6342866E8B44}"/>
                  </a:ext>
                </a:extLst>
              </p:cNvPr>
              <p:cNvSpPr txBox="1"/>
              <p:nvPr/>
            </p:nvSpPr>
            <p:spPr>
              <a:xfrm>
                <a:off x="3259751" y="2101816"/>
                <a:ext cx="577483" cy="5286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6000"/>
                  </a:lnSpc>
                  <a:spcAft>
                    <a:spcPts val="800"/>
                  </a:spcAft>
                </a:pPr>
                <a:r>
                  <a:rPr lang="pt-PT" sz="1700" b="1">
                    <a:effectLst/>
                    <a:latin typeface="Calibri" panose="020F0502020204030204" pitchFamily="34" charset="0"/>
                    <a:ea typeface="Calibri" panose="020F0502020204030204" pitchFamily="34" charset="0"/>
                    <a:cs typeface="Times New Roman" panose="02020603050405020304" pitchFamily="18" charset="0"/>
                  </a:rPr>
                  <a:t>F</a:t>
                </a:r>
                <a:r>
                  <a:rPr lang="pt-PT" sz="1700" b="1"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pt-BR" sz="1200">
                  <a:effectLst/>
                  <a:latin typeface="Times New Roman" panose="02020603050405020304" pitchFamily="18" charset="0"/>
                  <a:ea typeface="Times New Roman" panose="02020603050405020304" pitchFamily="18" charset="0"/>
                </a:endParaRPr>
              </a:p>
            </p:txBody>
          </p:sp>
          <p:sp>
            <p:nvSpPr>
              <p:cNvPr id="27" name="Caixa de Texto 1">
                <a:extLst>
                  <a:ext uri="{FF2B5EF4-FFF2-40B4-BE49-F238E27FC236}">
                    <a16:creationId xmlns:a16="http://schemas.microsoft.com/office/drawing/2014/main" id="{39D67C78-F191-FED3-3AE2-75F0A3256510}"/>
                  </a:ext>
                </a:extLst>
              </p:cNvPr>
              <p:cNvSpPr txBox="1"/>
              <p:nvPr/>
            </p:nvSpPr>
            <p:spPr>
              <a:xfrm>
                <a:off x="4241052" y="1902763"/>
                <a:ext cx="546393" cy="4856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5000"/>
                  </a:lnSpc>
                  <a:spcAft>
                    <a:spcPts val="800"/>
                  </a:spcAft>
                </a:pPr>
                <a:r>
                  <a:rPr lang="pt-PT" sz="1700" b="1" kern="100" dirty="0">
                    <a:effectLst/>
                    <a:latin typeface="Calibri" panose="020F0502020204030204" pitchFamily="34" charset="0"/>
                    <a:ea typeface="Calibri" panose="020F0502020204030204" pitchFamily="34" charset="0"/>
                    <a:cs typeface="Times New Roman" panose="02020603050405020304" pitchFamily="18" charset="0"/>
                  </a:rPr>
                  <a:t>F</a:t>
                </a:r>
                <a:r>
                  <a:rPr lang="pt-PT" sz="1700" b="1"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pt-BR" sz="1200" dirty="0">
                  <a:effectLst/>
                  <a:latin typeface="Times New Roman" panose="02020603050405020304" pitchFamily="18" charset="0"/>
                  <a:ea typeface="Times New Roman" panose="02020603050405020304" pitchFamily="18" charset="0"/>
                </a:endParaRPr>
              </a:p>
            </p:txBody>
          </p:sp>
          <p:sp>
            <p:nvSpPr>
              <p:cNvPr id="28" name="Caixa de Texto 1">
                <a:extLst>
                  <a:ext uri="{FF2B5EF4-FFF2-40B4-BE49-F238E27FC236}">
                    <a16:creationId xmlns:a16="http://schemas.microsoft.com/office/drawing/2014/main" id="{7CEAAAE3-BF58-C5F5-0996-1A65453F78D1}"/>
                  </a:ext>
                </a:extLst>
              </p:cNvPr>
              <p:cNvSpPr txBox="1"/>
              <p:nvPr/>
            </p:nvSpPr>
            <p:spPr>
              <a:xfrm>
                <a:off x="3278800" y="1504337"/>
                <a:ext cx="754419" cy="4911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lnSpc>
                    <a:spcPct val="105000"/>
                  </a:lnSpc>
                  <a:spcAft>
                    <a:spcPts val="800"/>
                  </a:spcAft>
                </a:pPr>
                <a:r>
                  <a:rPr lang="pt-PT" sz="1700" b="1">
                    <a:effectLst/>
                    <a:latin typeface="Calibri" panose="020F0502020204030204" pitchFamily="34" charset="0"/>
                    <a:ea typeface="Calibri" panose="020F0502020204030204" pitchFamily="34" charset="0"/>
                    <a:cs typeface="Times New Roman" panose="02020603050405020304" pitchFamily="18" charset="0"/>
                  </a:rPr>
                  <a:t>Sol</a:t>
                </a:r>
                <a:endParaRPr lang="pt-BR" sz="1200">
                  <a:effectLst/>
                  <a:latin typeface="Times New Roman" panose="02020603050405020304" pitchFamily="18" charset="0"/>
                  <a:ea typeface="Times New Roman" panose="02020603050405020304" pitchFamily="18" charset="0"/>
                </a:endParaRPr>
              </a:p>
            </p:txBody>
          </p:sp>
          <p:cxnSp>
            <p:nvCxnSpPr>
              <p:cNvPr id="29" name="Conector de Seta Reta 28">
                <a:extLst>
                  <a:ext uri="{FF2B5EF4-FFF2-40B4-BE49-F238E27FC236}">
                    <a16:creationId xmlns:a16="http://schemas.microsoft.com/office/drawing/2014/main" id="{8B4E22AF-7204-B904-DD1E-7BD7F2C0173D}"/>
                  </a:ext>
                </a:extLst>
              </p:cNvPr>
              <p:cNvCxnSpPr/>
              <p:nvPr/>
            </p:nvCxnSpPr>
            <p:spPr>
              <a:xfrm flipH="1">
                <a:off x="3423549" y="1860499"/>
                <a:ext cx="75301" cy="1905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Caixa de Texto 1685861833">
              <a:extLst>
                <a:ext uri="{FF2B5EF4-FFF2-40B4-BE49-F238E27FC236}">
                  <a16:creationId xmlns:a16="http://schemas.microsoft.com/office/drawing/2014/main" id="{59ADE1E5-D6CC-0C56-59E2-DAB3C139C020}"/>
                </a:ext>
              </a:extLst>
            </p:cNvPr>
            <p:cNvSpPr txBox="1"/>
            <p:nvPr/>
          </p:nvSpPr>
          <p:spPr>
            <a:xfrm>
              <a:off x="3064294" y="-3669"/>
              <a:ext cx="1717196" cy="3175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Arial" panose="020B0604020202020204" pitchFamily="34" charset="0"/>
                  <a:ea typeface="Times New Roman" panose="02020603050405020304" pitchFamily="18" charset="0"/>
                </a:rPr>
                <a:t>Órbita do astro</a:t>
              </a:r>
              <a:endParaRPr lang="pt-BR" sz="1200">
                <a:effectLst/>
                <a:latin typeface="Times New Roman" panose="02020603050405020304" pitchFamily="18" charset="0"/>
                <a:ea typeface="Times New Roman" panose="02020603050405020304" pitchFamily="18" charset="0"/>
              </a:endParaRPr>
            </a:p>
          </p:txBody>
        </p:sp>
      </p:grpSp>
      <p:sp>
        <p:nvSpPr>
          <p:cNvPr id="30" name="Rectangle 27">
            <a:extLst>
              <a:ext uri="{FF2B5EF4-FFF2-40B4-BE49-F238E27FC236}">
                <a16:creationId xmlns:a16="http://schemas.microsoft.com/office/drawing/2014/main" id="{2CC2FB53-37C8-3C92-A7EE-CFAC43B4B955}"/>
              </a:ext>
            </a:extLst>
          </p:cNvPr>
          <p:cNvSpPr>
            <a:spLocks noChangeArrowheads="1"/>
          </p:cNvSpPr>
          <p:nvPr/>
        </p:nvSpPr>
        <p:spPr bwMode="auto">
          <a:xfrm>
            <a:off x="458879" y="430013"/>
            <a:ext cx="103691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Questão 4)</a:t>
            </a:r>
            <a:r>
              <a:rPr kumimoji="0" lang="pt-BR" altLang="pt-BR"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(Até 1 ponto)</a:t>
            </a:r>
            <a:r>
              <a:rPr kumimoji="0" lang="pt-BR" altLang="pt-BR"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 Leis de Kepler descrevem os movimentos dos planetas, luas, cometas e satélites artificiais em torno dos astros nos quais orbitam. Ela vale para o Sol e seus planetas e para os planetas e seus satélites naturais ou artificiais</a:t>
            </a:r>
            <a:endParaRPr kumimoji="0" lang="pt-BR" altLang="pt-BR" b="0" i="0" u="none" strike="noStrike" cap="none" normalizeH="0" baseline="0" dirty="0">
              <a:ln>
                <a:noFill/>
              </a:ln>
              <a:solidFill>
                <a:schemeClr val="tx1"/>
              </a:solidFill>
              <a:effectLst/>
              <a:latin typeface="Arial" panose="020B0604020202020204" pitchFamily="34" charset="0"/>
            </a:endParaRPr>
          </a:p>
        </p:txBody>
      </p:sp>
      <p:sp>
        <p:nvSpPr>
          <p:cNvPr id="57" name="Rectangle 40">
            <a:extLst>
              <a:ext uri="{FF2B5EF4-FFF2-40B4-BE49-F238E27FC236}">
                <a16:creationId xmlns:a16="http://schemas.microsoft.com/office/drawing/2014/main" id="{BDF364AF-59C2-A248-B2DC-8DF8E540E467}"/>
              </a:ext>
            </a:extLst>
          </p:cNvPr>
          <p:cNvSpPr>
            <a:spLocks noChangeArrowheads="1"/>
          </p:cNvSpPr>
          <p:nvPr/>
        </p:nvSpPr>
        <p:spPr bwMode="auto">
          <a:xfrm>
            <a:off x="445085" y="1012913"/>
            <a:ext cx="659372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pt-BR" altLang="pt-B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pt-BR" altLang="pt-B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1ª Lei de Kepler</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afirma que:</a:t>
            </a:r>
            <a:endParaRPr kumimoji="0" lang="pt-BR" altLang="pt-B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pt-BR" altLang="pt-BR"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Os planetas (inclusive planetas anões) giram em torno do Sol em órbitas elípticas, estando o Sol num dos focos da elipse.”</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pt-BR" altLang="pt-B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2ª Lei de Kepler</a:t>
            </a: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afirma que:</a:t>
            </a:r>
            <a:endParaRPr kumimoji="0" lang="pt-BR" altLang="pt-B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 iguais intervalos de tempos </a:t>
            </a:r>
            <a:r>
              <a:rPr kumimoji="0" lang="pt-BR" altLang="pt-BR"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∆t</a:t>
            </a:r>
            <a:r>
              <a:rPr kumimoji="0" lang="pt-BR" altLang="pt-BR" b="0" u="none" strike="noStrike" cap="none" normalizeH="0" baseline="-25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12</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=∆t</a:t>
            </a:r>
            <a:r>
              <a:rPr kumimoji="0" lang="pt-BR" altLang="pt-BR" b="0" u="none" strike="noStrike" cap="none" normalizeH="0" baseline="-25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34</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a:t>
            </a:r>
            <a:r>
              <a:rPr kumimoji="0" lang="pt-BR" altLang="pt-BR"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pt-BR" altLang="pt-BR"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os planetas “varrem” áreas iguais </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(Área</a:t>
            </a:r>
            <a:r>
              <a:rPr kumimoji="0" lang="pt-BR" altLang="pt-BR" b="0" u="none" strike="noStrike" cap="none" normalizeH="0" baseline="-25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1</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=Área</a:t>
            </a:r>
            <a:r>
              <a:rPr kumimoji="0" lang="pt-BR" altLang="pt-BR" b="0" u="none" strike="noStrike" cap="none" normalizeH="0" baseline="-2500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2</a:t>
            </a:r>
            <a:r>
              <a:rPr kumimoji="0" lang="pt-BR" altLang="pt-BR" b="0"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a:t>)</a:t>
            </a:r>
            <a:r>
              <a:rPr kumimoji="0" lang="pt-BR" altLang="pt-BR"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pt-BR" altLang="pt-BR" b="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9" name="CaixaDeTexto 58">
                <a:extLst>
                  <a:ext uri="{FF2B5EF4-FFF2-40B4-BE49-F238E27FC236}">
                    <a16:creationId xmlns:a16="http://schemas.microsoft.com/office/drawing/2014/main" id="{6711EE52-984A-148C-B2CA-51180278A189}"/>
                  </a:ext>
                </a:extLst>
              </p:cNvPr>
              <p:cNvSpPr txBox="1"/>
              <p:nvPr/>
            </p:nvSpPr>
            <p:spPr>
              <a:xfrm>
                <a:off x="455878" y="3611945"/>
                <a:ext cx="5952066" cy="1113895"/>
              </a:xfrm>
              <a:prstGeom prst="rect">
                <a:avLst/>
              </a:prstGeom>
              <a:noFill/>
            </p:spPr>
            <p:txBody>
              <a:bodyPr wrap="square">
                <a:spAutoFit/>
              </a:bodyPr>
              <a:lstStyle/>
              <a:p>
                <a:pPr algn="just" hangingPunct="0"/>
                <a:r>
                  <a:rPr lang="pt-BR" sz="1800" dirty="0">
                    <a:solidFill>
                      <a:srgbClr val="000000"/>
                    </a:solidFill>
                    <a:effectLst/>
                    <a:latin typeface="Arial" panose="020B0604020202020204" pitchFamily="34" charset="0"/>
                    <a:ea typeface="Times New Roman" panose="02020603050405020304" pitchFamily="18" charset="0"/>
                  </a:rPr>
                  <a:t>A </a:t>
                </a:r>
                <a:r>
                  <a:rPr lang="pt-BR" sz="1800" b="1" dirty="0">
                    <a:solidFill>
                      <a:srgbClr val="000000"/>
                    </a:solidFill>
                    <a:effectLst/>
                    <a:latin typeface="Arial" panose="020B0604020202020204" pitchFamily="34" charset="0"/>
                    <a:ea typeface="Times New Roman" panose="02020603050405020304" pitchFamily="18" charset="0"/>
                  </a:rPr>
                  <a:t>3ª Lei de Kepler </a:t>
                </a:r>
                <a:r>
                  <a:rPr lang="pt-BR" sz="1800" dirty="0">
                    <a:solidFill>
                      <a:srgbClr val="000000"/>
                    </a:solidFill>
                    <a:effectLst/>
                    <a:latin typeface="Arial" panose="020B0604020202020204" pitchFamily="34" charset="0"/>
                    <a:ea typeface="Times New Roman" panose="02020603050405020304" pitchFamily="18" charset="0"/>
                  </a:rPr>
                  <a:t>afirma</a:t>
                </a:r>
                <a:r>
                  <a:rPr lang="pt-BR" sz="1800" b="1" dirty="0">
                    <a:solidFill>
                      <a:srgbClr val="000000"/>
                    </a:solidFill>
                    <a:effectLst/>
                    <a:latin typeface="Arial" panose="020B0604020202020204" pitchFamily="34" charset="0"/>
                    <a:ea typeface="Times New Roman" panose="02020603050405020304" pitchFamily="18" charset="0"/>
                  </a:rPr>
                  <a:t> </a:t>
                </a:r>
                <a:r>
                  <a:rPr lang="pt-BR" sz="1800" dirty="0">
                    <a:solidFill>
                      <a:srgbClr val="000000"/>
                    </a:solidFill>
                    <a:effectLst/>
                    <a:latin typeface="Arial" panose="020B0604020202020204" pitchFamily="34" charset="0"/>
                    <a:ea typeface="Times New Roman" panose="02020603050405020304" pitchFamily="18" charset="0"/>
                  </a:rPr>
                  <a:t>que </a:t>
                </a:r>
                <a14:m>
                  <m:oMath xmlns:m="http://schemas.openxmlformats.org/officeDocument/2006/math">
                    <m:sSup>
                      <m:sSup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p>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𝑘𝑎</m:t>
                        </m:r>
                      </m:e>
                      <m:sup>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solidFill>
                      <a:srgbClr val="000000"/>
                    </a:solidFill>
                    <a:effectLst/>
                    <a:latin typeface="Arial" panose="020B0604020202020204" pitchFamily="34" charset="0"/>
                    <a:ea typeface="Times New Roman" panose="02020603050405020304" pitchFamily="18" charset="0"/>
                  </a:rPr>
                  <a:t>onde</a:t>
                </a:r>
                <a:endParaRPr lang="pt-BR" sz="1800" dirty="0">
                  <a:effectLst/>
                  <a:latin typeface="Times New Roman" panose="02020603050405020304" pitchFamily="18" charset="0"/>
                  <a:ea typeface="Times New Roman" panose="02020603050405020304" pitchFamily="18" charset="0"/>
                </a:endParaRPr>
              </a:p>
              <a:p>
                <a:pPr algn="just" hangingPunct="0"/>
                <a14:m>
                  <m:oMath xmlns:m="http://schemas.openxmlformats.org/officeDocument/2006/math">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𝜋</m:t>
                            </m:r>
                          </m:e>
                          <m:sup>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𝑆𝑜𝑙</m:t>
                            </m:r>
                          </m:sub>
                        </m:sSub>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𝑃𝑙𝑎𝑛𝑒𝑡𝑎</m:t>
                            </m:r>
                          </m:sub>
                        </m:sSub>
                        <m:r>
                          <a:rPr lang="pt-B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en>
                    </m:f>
                  </m:oMath>
                </a14:m>
                <a:r>
                  <a:rPr lang="pt-BR" sz="1800" dirty="0">
                    <a:solidFill>
                      <a:srgbClr val="000000"/>
                    </a:solidFill>
                    <a:effectLst/>
                    <a:latin typeface="Arial" panose="020B0604020202020204" pitchFamily="34" charset="0"/>
                    <a:ea typeface="Times New Roman" panose="02020603050405020304" pitchFamily="18" charset="0"/>
                  </a:rPr>
                  <a:t>, </a:t>
                </a:r>
                <a:r>
                  <a:rPr lang="pt-BR" sz="1800" i="1" dirty="0">
                    <a:solidFill>
                      <a:srgbClr val="000000"/>
                    </a:solidFill>
                    <a:effectLst/>
                    <a:latin typeface="Arial" panose="020B0604020202020204" pitchFamily="34" charset="0"/>
                    <a:ea typeface="Times New Roman" panose="02020603050405020304" pitchFamily="18" charset="0"/>
                  </a:rPr>
                  <a:t>G</a:t>
                </a:r>
                <a:r>
                  <a:rPr lang="pt-BR" sz="1800" dirty="0">
                    <a:solidFill>
                      <a:srgbClr val="000000"/>
                    </a:solidFill>
                    <a:effectLst/>
                    <a:latin typeface="Arial" panose="020B0604020202020204" pitchFamily="34" charset="0"/>
                    <a:ea typeface="Times New Roman" panose="02020603050405020304" pitchFamily="18" charset="0"/>
                  </a:rPr>
                  <a:t> é a constante Universal da Gravitação e </a:t>
                </a:r>
                <a:r>
                  <a:rPr lang="pt-BR" sz="1800" i="1" dirty="0">
                    <a:solidFill>
                      <a:srgbClr val="000000"/>
                    </a:solidFill>
                    <a:effectLst/>
                    <a:latin typeface="Arial" panose="020B0604020202020204" pitchFamily="34" charset="0"/>
                    <a:ea typeface="Times New Roman" panose="02020603050405020304" pitchFamily="18" charset="0"/>
                  </a:rPr>
                  <a:t>“a”</a:t>
                </a:r>
                <a:r>
                  <a:rPr lang="pt-BR" sz="1800" dirty="0">
                    <a:solidFill>
                      <a:srgbClr val="000000"/>
                    </a:solidFill>
                    <a:effectLst/>
                    <a:latin typeface="Arial" panose="020B0604020202020204" pitchFamily="34" charset="0"/>
                    <a:ea typeface="Times New Roman" panose="02020603050405020304" pitchFamily="18" charset="0"/>
                  </a:rPr>
                  <a:t> o semieixo maior da elipse.</a:t>
                </a:r>
                <a:endParaRPr lang="pt-BR" sz="1800" dirty="0">
                  <a:effectLst/>
                  <a:latin typeface="Times New Roman" panose="02020603050405020304" pitchFamily="18" charset="0"/>
                  <a:ea typeface="Times New Roman" panose="02020603050405020304" pitchFamily="18" charset="0"/>
                </a:endParaRPr>
              </a:p>
            </p:txBody>
          </p:sp>
        </mc:Choice>
        <mc:Fallback xmlns="">
          <p:sp>
            <p:nvSpPr>
              <p:cNvPr id="59" name="CaixaDeTexto 58">
                <a:extLst>
                  <a:ext uri="{FF2B5EF4-FFF2-40B4-BE49-F238E27FC236}">
                    <a16:creationId xmlns:a16="http://schemas.microsoft.com/office/drawing/2014/main" id="{6711EE52-984A-148C-B2CA-51180278A189}"/>
                  </a:ext>
                </a:extLst>
              </p:cNvPr>
              <p:cNvSpPr txBox="1">
                <a:spLocks noRot="1" noChangeAspect="1" noMove="1" noResize="1" noEditPoints="1" noAdjustHandles="1" noChangeArrowheads="1" noChangeShapeType="1" noTextEdit="1"/>
              </p:cNvSpPr>
              <p:nvPr/>
            </p:nvSpPr>
            <p:spPr>
              <a:xfrm>
                <a:off x="455878" y="3611945"/>
                <a:ext cx="5952066" cy="1113895"/>
              </a:xfrm>
              <a:prstGeom prst="rect">
                <a:avLst/>
              </a:prstGeom>
              <a:blipFill>
                <a:blip r:embed="rId6"/>
                <a:stretch>
                  <a:fillRect l="-922" t="-3297" r="-820" b="-8242"/>
                </a:stretch>
              </a:blipFill>
            </p:spPr>
            <p:txBody>
              <a:bodyPr/>
              <a:lstStyle/>
              <a:p>
                <a:r>
                  <a:rPr lang="pt-BR">
                    <a:noFill/>
                  </a:rPr>
                  <a:t> </a:t>
                </a:r>
              </a:p>
            </p:txBody>
          </p:sp>
        </mc:Fallback>
      </mc:AlternateContent>
    </p:spTree>
    <p:extLst>
      <p:ext uri="{BB962C8B-B14F-4D97-AF65-F5344CB8AC3E}">
        <p14:creationId xmlns:p14="http://schemas.microsoft.com/office/powerpoint/2010/main" val="127519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FAFE-C1A7-C9E5-B1EA-6AE497881FBB}"/>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22CAFC42-E1CD-082D-F1FC-AFDBFC68489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EE720AD4-4E34-5A95-0082-A9612F4BB33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727EBB58-FDA1-A72C-BD39-CC093B20FE5C}"/>
              </a:ext>
            </a:extLst>
          </p:cNvPr>
          <p:cNvSpPr txBox="1"/>
          <p:nvPr/>
        </p:nvSpPr>
        <p:spPr>
          <a:xfrm>
            <a:off x="574824" y="476672"/>
            <a:ext cx="10753426" cy="4801314"/>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Como consequência das três Leis de Kepler podemos afirmar que:</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Atenção: </a:t>
            </a:r>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1ª) (   ) No periélio a velocidade dos planetas é maior do que no afélio. Veja figura.</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Como a massa dos planetas é desprezível em comparação com a massa do Sol, então o valor da constante </a:t>
            </a:r>
            <a:r>
              <a:rPr lang="pt-BR" sz="1800" i="1" dirty="0">
                <a:effectLst/>
                <a:latin typeface="Arial" panose="020B0604020202020204" pitchFamily="34" charset="0"/>
                <a:ea typeface="Times New Roman" panose="02020603050405020304" pitchFamily="18" charset="0"/>
              </a:rPr>
              <a:t>“k”</a:t>
            </a:r>
            <a:r>
              <a:rPr lang="pt-BR" sz="1800" dirty="0">
                <a:effectLst/>
                <a:latin typeface="Arial" panose="020B0604020202020204" pitchFamily="34" charset="0"/>
                <a:ea typeface="Times New Roman" panose="02020603050405020304" pitchFamily="18" charset="0"/>
              </a:rPr>
              <a:t> é praticamente o mesmo para todos os corpos do Sistema Solar que orbitam o Sol.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Nos pontos P</a:t>
            </a:r>
            <a:r>
              <a:rPr lang="pt-BR" sz="1800" baseline="-25000" dirty="0">
                <a:effectLst/>
                <a:latin typeface="Arial" panose="020B0604020202020204" pitchFamily="34" charset="0"/>
                <a:ea typeface="Times New Roman" panose="02020603050405020304" pitchFamily="18" charset="0"/>
              </a:rPr>
              <a:t>1</a:t>
            </a:r>
            <a:r>
              <a:rPr lang="pt-BR" sz="1800" dirty="0">
                <a:effectLst/>
                <a:latin typeface="Arial" panose="020B0604020202020204" pitchFamily="34" charset="0"/>
                <a:ea typeface="Times New Roman" panose="02020603050405020304" pitchFamily="18" charset="0"/>
              </a:rPr>
              <a:t> e P</a:t>
            </a:r>
            <a:r>
              <a:rPr lang="pt-BR" sz="1800" baseline="-25000" dirty="0">
                <a:effectLst/>
                <a:latin typeface="Arial" panose="020B0604020202020204" pitchFamily="34" charset="0"/>
                <a:ea typeface="Times New Roman" panose="02020603050405020304" pitchFamily="18" charset="0"/>
              </a:rPr>
              <a:t>4</a:t>
            </a:r>
            <a:r>
              <a:rPr lang="pt-BR" sz="1800" dirty="0">
                <a:effectLst/>
                <a:latin typeface="Arial" panose="020B0604020202020204" pitchFamily="34" charset="0"/>
                <a:ea typeface="Times New Roman" panose="02020603050405020304" pitchFamily="18" charset="0"/>
              </a:rPr>
              <a:t> as velocidades dos planetas estão aumentando, mas diminuindo nos pontos P</a:t>
            </a:r>
            <a:r>
              <a:rPr lang="pt-BR" sz="1800" baseline="-25000" dirty="0">
                <a:effectLst/>
                <a:latin typeface="Arial" panose="020B0604020202020204" pitchFamily="34" charset="0"/>
                <a:ea typeface="Times New Roman" panose="02020603050405020304" pitchFamily="18" charset="0"/>
              </a:rPr>
              <a:t>2</a:t>
            </a:r>
            <a:r>
              <a:rPr lang="pt-BR" sz="1800" dirty="0">
                <a:effectLst/>
                <a:latin typeface="Arial" panose="020B0604020202020204" pitchFamily="34" charset="0"/>
                <a:ea typeface="Times New Roman" panose="02020603050405020304" pitchFamily="18" charset="0"/>
              </a:rPr>
              <a:t> e P</a:t>
            </a:r>
            <a:r>
              <a:rPr lang="pt-BR" sz="1800" baseline="-25000" dirty="0">
                <a:effectLst/>
                <a:latin typeface="Arial" panose="020B0604020202020204" pitchFamily="34" charset="0"/>
                <a:ea typeface="Times New Roman" panose="02020603050405020304" pitchFamily="18" charset="0"/>
              </a:rPr>
              <a:t>3</a:t>
            </a:r>
            <a:r>
              <a:rPr lang="pt-BR" sz="1800" dirty="0">
                <a:effectLst/>
                <a:latin typeface="Arial" panose="020B0604020202020204" pitchFamily="34" charset="0"/>
                <a:ea typeface="Times New Roman" panose="02020603050405020304" pitchFamily="18" charset="0"/>
              </a:rPr>
              <a:t>. Considere que o astro vai passar pelos pontos P</a:t>
            </a:r>
            <a:r>
              <a:rPr lang="pt-BR" sz="1800" baseline="-25000" dirty="0">
                <a:effectLst/>
                <a:latin typeface="Arial" panose="020B0604020202020204" pitchFamily="34" charset="0"/>
                <a:ea typeface="Times New Roman" panose="02020603050405020304" pitchFamily="18" charset="0"/>
              </a:rPr>
              <a:t>1</a:t>
            </a:r>
            <a:r>
              <a:rPr lang="pt-BR" sz="1800" dirty="0">
                <a:effectLst/>
                <a:latin typeface="Arial" panose="020B0604020202020204" pitchFamily="34" charset="0"/>
                <a:ea typeface="Times New Roman" panose="02020603050405020304" pitchFamily="18" charset="0"/>
              </a:rPr>
              <a:t>, P</a:t>
            </a:r>
            <a:r>
              <a:rPr lang="pt-BR" sz="1800" baseline="-25000" dirty="0">
                <a:effectLst/>
                <a:latin typeface="Arial" panose="020B0604020202020204" pitchFamily="34" charset="0"/>
                <a:ea typeface="Times New Roman" panose="02020603050405020304" pitchFamily="18" charset="0"/>
              </a:rPr>
              <a:t>2</a:t>
            </a:r>
            <a:r>
              <a:rPr lang="pt-BR" sz="1800" dirty="0">
                <a:effectLst/>
                <a:latin typeface="Arial" panose="020B0604020202020204" pitchFamily="34" charset="0"/>
                <a:ea typeface="Times New Roman" panose="02020603050405020304" pitchFamily="18" charset="0"/>
              </a:rPr>
              <a:t>, P</a:t>
            </a:r>
            <a:r>
              <a:rPr lang="pt-BR" sz="1800" baseline="-25000" dirty="0">
                <a:effectLst/>
                <a:latin typeface="Arial" panose="020B0604020202020204" pitchFamily="34" charset="0"/>
                <a:ea typeface="Times New Roman" panose="02020603050405020304" pitchFamily="18" charset="0"/>
              </a:rPr>
              <a:t>3</a:t>
            </a:r>
            <a:r>
              <a:rPr lang="pt-BR" sz="1800" dirty="0">
                <a:effectLst/>
                <a:latin typeface="Arial" panose="020B0604020202020204" pitchFamily="34" charset="0"/>
                <a:ea typeface="Times New Roman" panose="02020603050405020304" pitchFamily="18" charset="0"/>
              </a:rPr>
              <a:t>, P</a:t>
            </a:r>
            <a:r>
              <a:rPr lang="pt-BR" sz="1800" baseline="-25000" dirty="0">
                <a:effectLst/>
                <a:latin typeface="Arial" panose="020B0604020202020204" pitchFamily="34" charset="0"/>
                <a:ea typeface="Times New Roman" panose="02020603050405020304" pitchFamily="18" charset="0"/>
              </a:rPr>
              <a:t>4</a:t>
            </a:r>
            <a:r>
              <a:rPr lang="pt-BR" sz="1800" dirty="0">
                <a:effectLst/>
                <a:latin typeface="Arial" panose="020B0604020202020204" pitchFamily="34" charset="0"/>
                <a:ea typeface="Times New Roman" panose="02020603050405020304" pitchFamily="18" charset="0"/>
              </a:rPr>
              <a:t> nesta ordem.</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Quanto maior o semieixo da elipse do planeta, maior é a duração do seu ano.</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5ª) (   ) A Lei da Gravitação Universal de Newton invalidou as três Leis de Kepler.</a:t>
            </a:r>
            <a:endParaRPr lang="pt-BR" sz="1800" dirty="0">
              <a:effectLst/>
              <a:latin typeface="Times New Roman" panose="02020603050405020304" pitchFamily="18" charset="0"/>
              <a:ea typeface="Times New Roman" panose="02020603050405020304" pitchFamily="18" charset="0"/>
            </a:endParaRPr>
          </a:p>
        </p:txBody>
      </p:sp>
      <p:sp>
        <p:nvSpPr>
          <p:cNvPr id="4" name="CaixaDeTexto 3">
            <a:extLst>
              <a:ext uri="{FF2B5EF4-FFF2-40B4-BE49-F238E27FC236}">
                <a16:creationId xmlns:a16="http://schemas.microsoft.com/office/drawing/2014/main" id="{D54503D4-D9B6-547E-8A9D-568CB85E47B1}"/>
              </a:ext>
            </a:extLst>
          </p:cNvPr>
          <p:cNvSpPr txBox="1"/>
          <p:nvPr/>
        </p:nvSpPr>
        <p:spPr>
          <a:xfrm>
            <a:off x="1468966" y="1872734"/>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5" name="CaixaDeTexto 4">
            <a:extLst>
              <a:ext uri="{FF2B5EF4-FFF2-40B4-BE49-F238E27FC236}">
                <a16:creationId xmlns:a16="http://schemas.microsoft.com/office/drawing/2014/main" id="{32592B64-2F0F-DA6C-EDFA-BA1B0035986A}"/>
              </a:ext>
            </a:extLst>
          </p:cNvPr>
          <p:cNvSpPr txBox="1"/>
          <p:nvPr/>
        </p:nvSpPr>
        <p:spPr>
          <a:xfrm>
            <a:off x="1485899" y="2448468"/>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7" name="CaixaDeTexto 6">
            <a:extLst>
              <a:ext uri="{FF2B5EF4-FFF2-40B4-BE49-F238E27FC236}">
                <a16:creationId xmlns:a16="http://schemas.microsoft.com/office/drawing/2014/main" id="{E7D9838A-4E88-97F6-0791-FD50734FD528}"/>
              </a:ext>
            </a:extLst>
          </p:cNvPr>
          <p:cNvSpPr txBox="1"/>
          <p:nvPr/>
        </p:nvSpPr>
        <p:spPr>
          <a:xfrm>
            <a:off x="1536699" y="3515267"/>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9" name="CaixaDeTexto 8">
            <a:extLst>
              <a:ext uri="{FF2B5EF4-FFF2-40B4-BE49-F238E27FC236}">
                <a16:creationId xmlns:a16="http://schemas.microsoft.com/office/drawing/2014/main" id="{B34E8EC4-23FA-CAA9-35C3-BD93D040588C}"/>
              </a:ext>
            </a:extLst>
          </p:cNvPr>
          <p:cNvSpPr txBox="1"/>
          <p:nvPr/>
        </p:nvSpPr>
        <p:spPr>
          <a:xfrm>
            <a:off x="1485899" y="4361934"/>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V</a:t>
            </a:r>
            <a:endParaRPr lang="pt-BR" dirty="0">
              <a:solidFill>
                <a:srgbClr val="FF0000"/>
              </a:solidFill>
            </a:endParaRPr>
          </a:p>
        </p:txBody>
      </p:sp>
      <p:sp>
        <p:nvSpPr>
          <p:cNvPr id="10" name="CaixaDeTexto 9">
            <a:extLst>
              <a:ext uri="{FF2B5EF4-FFF2-40B4-BE49-F238E27FC236}">
                <a16:creationId xmlns:a16="http://schemas.microsoft.com/office/drawing/2014/main" id="{2E0DA481-E11F-005F-B7F9-3B70A616E510}"/>
              </a:ext>
            </a:extLst>
          </p:cNvPr>
          <p:cNvSpPr txBox="1"/>
          <p:nvPr/>
        </p:nvSpPr>
        <p:spPr>
          <a:xfrm>
            <a:off x="1468966" y="4886867"/>
            <a:ext cx="383216"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F</a:t>
            </a:r>
            <a:endParaRPr lang="pt-BR" dirty="0">
              <a:solidFill>
                <a:srgbClr val="FF0000"/>
              </a:solidFill>
            </a:endParaRPr>
          </a:p>
        </p:txBody>
      </p:sp>
    </p:spTree>
    <p:extLst>
      <p:ext uri="{BB962C8B-B14F-4D97-AF65-F5344CB8AC3E}">
        <p14:creationId xmlns:p14="http://schemas.microsoft.com/office/powerpoint/2010/main" val="14257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510F-AE43-15E7-8090-8241D9A9215D}"/>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A9D36B07-7260-0D40-5C35-D1EB7A4506D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59368436-1A71-76D3-A37C-6511FAEDEFB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B810C39D-5EDE-38CE-5C87-90D0119EF06B}"/>
              </a:ext>
            </a:extLst>
          </p:cNvPr>
          <p:cNvSpPr txBox="1"/>
          <p:nvPr/>
        </p:nvSpPr>
        <p:spPr>
          <a:xfrm>
            <a:off x="478929" y="755255"/>
            <a:ext cx="8449170" cy="2673745"/>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e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a)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b) (</a:t>
            </a:r>
            <a:r>
              <a:rPr lang="pt-BR" sz="700" dirty="0">
                <a:effectLst/>
                <a:latin typeface="Arial" panose="020B0604020202020204" pitchFamily="34" charset="0"/>
                <a:ea typeface="Times New Roman" panose="02020603050405020304" pitchFamily="18" charset="0"/>
              </a:rPr>
              <a:t>       </a:t>
            </a:r>
            <a:r>
              <a:rPr lang="pt-BR" sz="600"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d) (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endParaRPr lang="pt-PT" sz="1800" dirty="0">
              <a:effectLst/>
              <a:latin typeface="Arial" panose="020B0604020202020204" pitchFamily="34" charset="0"/>
              <a:ea typeface="Times New Roman" panose="02020603050405020304" pitchFamily="18" charset="0"/>
            </a:endParaRPr>
          </a:p>
          <a:p>
            <a:pPr marL="450215" hangingPunct="0">
              <a:lnSpc>
                <a:spcPct val="150000"/>
              </a:lnSpc>
            </a:pPr>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3746E0E5-3808-FD7B-9B7F-A8E9CE771B89}"/>
              </a:ext>
            </a:extLst>
          </p:cNvPr>
          <p:cNvSpPr txBox="1"/>
          <p:nvPr/>
        </p:nvSpPr>
        <p:spPr>
          <a:xfrm>
            <a:off x="1282700" y="1821933"/>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12908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C42CA-A645-A9D9-B639-879703DC316E}"/>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599A0771-4644-B9CD-9F48-89EC02F22FA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A53D8DDC-A8DC-6536-793C-A6E7E135BE7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5271430B-1F4F-0379-5E42-48314AD24047}"/>
              </a:ext>
            </a:extLst>
          </p:cNvPr>
          <p:cNvSpPr txBox="1"/>
          <p:nvPr/>
        </p:nvSpPr>
        <p:spPr>
          <a:xfrm>
            <a:off x="406921" y="260648"/>
            <a:ext cx="11161240" cy="2308324"/>
          </a:xfrm>
          <a:prstGeom prst="rect">
            <a:avLst/>
          </a:prstGeom>
          <a:noFill/>
        </p:spPr>
        <p:txBody>
          <a:bodyPr wrap="square">
            <a:spAutoFit/>
          </a:bodyPr>
          <a:lstStyle/>
          <a:p>
            <a:r>
              <a:rPr lang="pt-BR" sz="1800" b="1" dirty="0">
                <a:effectLst/>
                <a:latin typeface="Arial" panose="020B0604020202020204" pitchFamily="34" charset="0"/>
                <a:ea typeface="Times New Roman" panose="02020603050405020304" pitchFamily="18" charset="0"/>
              </a:rPr>
              <a:t>Questão 5) (1 ponto) </a:t>
            </a:r>
            <a:r>
              <a:rPr lang="pt-BR" sz="1800" dirty="0">
                <a:effectLst/>
                <a:latin typeface="Arial" panose="020B0604020202020204" pitchFamily="34" charset="0"/>
                <a:ea typeface="Times New Roman" panose="02020603050405020304" pitchFamily="18" charset="0"/>
              </a:rPr>
              <a:t>A figura abaixo mostra uma parte do céu do dia 17/05/24 às 20h, visto de um certo lugar do Brasil. As linhas fortes delimitam as áreas das constelações. As linhas finas “ligam”, artisticamente as estrelas mais brilhantes de cada constelação. Uma história que os </a:t>
            </a:r>
            <a:r>
              <a:rPr lang="pt-BR" sz="1800" dirty="0" err="1">
                <a:effectLst/>
                <a:latin typeface="Arial" panose="020B0604020202020204" pitchFamily="34" charset="0"/>
                <a:ea typeface="Times New Roman" panose="02020603050405020304" pitchFamily="18" charset="0"/>
              </a:rPr>
              <a:t>planetaristas</a:t>
            </a:r>
            <a:r>
              <a:rPr lang="pt-BR" sz="1800" dirty="0">
                <a:effectLst/>
                <a:latin typeface="Arial" panose="020B0604020202020204" pitchFamily="34" charset="0"/>
                <a:ea typeface="Times New Roman" panose="02020603050405020304" pitchFamily="18" charset="0"/>
              </a:rPr>
              <a:t> da OBA inventaram para mais facilmente os alunos memorizarem um certo conjunto de constelações é a seguinte: </a:t>
            </a:r>
            <a:r>
              <a:rPr lang="pt-BR" sz="1800" b="1" dirty="0">
                <a:effectLst/>
                <a:latin typeface="Arial" panose="020B0604020202020204" pitchFamily="34" charset="0"/>
                <a:ea typeface="Times New Roman" panose="02020603050405020304" pitchFamily="18" charset="0"/>
              </a:rPr>
              <a:t>Órion</a:t>
            </a:r>
            <a:r>
              <a:rPr lang="pt-BR" sz="1800" dirty="0">
                <a:effectLst/>
                <a:latin typeface="Arial" panose="020B0604020202020204" pitchFamily="34" charset="0"/>
                <a:ea typeface="Times New Roman" panose="02020603050405020304" pitchFamily="18" charset="0"/>
              </a:rPr>
              <a:t> (no qual estão as “três marias”) está “lutando (na frente)” com o </a:t>
            </a:r>
            <a:r>
              <a:rPr lang="pt-BR" sz="1800" b="1" dirty="0">
                <a:effectLst/>
                <a:latin typeface="Arial" panose="020B0604020202020204" pitchFamily="34" charset="0"/>
                <a:ea typeface="Times New Roman" panose="02020603050405020304" pitchFamily="18" charset="0"/>
              </a:rPr>
              <a:t>Touro</a:t>
            </a:r>
            <a:r>
              <a:rPr lang="pt-BR" sz="1800" dirty="0">
                <a:effectLst/>
                <a:latin typeface="Arial" panose="020B0604020202020204" pitchFamily="34" charset="0"/>
                <a:ea typeface="Times New Roman" panose="02020603050405020304" pitchFamily="18" charset="0"/>
              </a:rPr>
              <a:t> (o qual tem dois grandes chifres). Órion sempre leva com ele o </a:t>
            </a:r>
            <a:r>
              <a:rPr lang="pt-BR" sz="1800" b="1" dirty="0">
                <a:effectLst/>
                <a:latin typeface="Arial" panose="020B0604020202020204" pitchFamily="34" charset="0"/>
                <a:ea typeface="Times New Roman" panose="02020603050405020304" pitchFamily="18" charset="0"/>
              </a:rPr>
              <a:t>Cão Maior </a:t>
            </a:r>
            <a:r>
              <a:rPr lang="pt-BR" sz="1800" dirty="0">
                <a:effectLst/>
                <a:latin typeface="Arial" panose="020B0604020202020204" pitchFamily="34" charset="0"/>
                <a:ea typeface="Times New Roman" panose="02020603050405020304" pitchFamily="18" charset="0"/>
              </a:rPr>
              <a:t>e o</a:t>
            </a:r>
            <a:r>
              <a:rPr lang="pt-BR" sz="1800" b="1" dirty="0">
                <a:effectLst/>
                <a:latin typeface="Arial" panose="020B0604020202020204" pitchFamily="34" charset="0"/>
                <a:ea typeface="Times New Roman" panose="02020603050405020304" pitchFamily="18" charset="0"/>
              </a:rPr>
              <a:t> Cão Menor</a:t>
            </a:r>
            <a:r>
              <a:rPr lang="pt-BR" sz="1800" dirty="0">
                <a:effectLst/>
                <a:latin typeface="Arial" panose="020B0604020202020204" pitchFamily="34" charset="0"/>
                <a:ea typeface="Times New Roman" panose="02020603050405020304" pitchFamily="18" charset="0"/>
              </a:rPr>
              <a:t>. O </a:t>
            </a:r>
            <a:r>
              <a:rPr lang="pt-BR" sz="1800" b="1" dirty="0">
                <a:effectLst/>
                <a:latin typeface="Arial" panose="020B0604020202020204" pitchFamily="34" charset="0"/>
                <a:ea typeface="Times New Roman" panose="02020603050405020304" pitchFamily="18" charset="0"/>
              </a:rPr>
              <a:t>Cão Maior</a:t>
            </a:r>
            <a:r>
              <a:rPr lang="pt-BR" sz="1800" dirty="0">
                <a:effectLst/>
                <a:latin typeface="Arial" panose="020B0604020202020204" pitchFamily="34" charset="0"/>
                <a:ea typeface="Times New Roman" panose="02020603050405020304" pitchFamily="18" charset="0"/>
              </a:rPr>
              <a:t> está saltando sobre a </a:t>
            </a:r>
            <a:r>
              <a:rPr lang="pt-BR" sz="1800" b="1" dirty="0">
                <a:effectLst/>
                <a:latin typeface="Arial" panose="020B0604020202020204" pitchFamily="34" charset="0"/>
                <a:ea typeface="Times New Roman" panose="02020603050405020304" pitchFamily="18" charset="0"/>
              </a:rPr>
              <a:t>Lebre</a:t>
            </a:r>
            <a:r>
              <a:rPr lang="pt-BR" sz="1800" dirty="0">
                <a:effectLst/>
                <a:latin typeface="Arial" panose="020B0604020202020204" pitchFamily="34" charset="0"/>
                <a:ea typeface="Times New Roman" panose="02020603050405020304" pitchFamily="18" charset="0"/>
              </a:rPr>
              <a:t> que está nos “pés” do Órion. O </a:t>
            </a:r>
            <a:r>
              <a:rPr lang="pt-BR" sz="1800" b="1" dirty="0">
                <a:effectLst/>
                <a:latin typeface="Arial" panose="020B0604020202020204" pitchFamily="34" charset="0"/>
                <a:ea typeface="Times New Roman" panose="02020603050405020304" pitchFamily="18" charset="0"/>
              </a:rPr>
              <a:t>Cão Menor</a:t>
            </a:r>
            <a:r>
              <a:rPr lang="pt-BR" sz="1800" dirty="0">
                <a:effectLst/>
                <a:latin typeface="Arial" panose="020B0604020202020204" pitchFamily="34" charset="0"/>
                <a:ea typeface="Times New Roman" panose="02020603050405020304" pitchFamily="18" charset="0"/>
              </a:rPr>
              <a:t> está sobre o </a:t>
            </a:r>
            <a:r>
              <a:rPr lang="pt-BR" sz="1800" b="1" dirty="0">
                <a:effectLst/>
                <a:latin typeface="Arial" panose="020B0604020202020204" pitchFamily="34" charset="0"/>
                <a:ea typeface="Times New Roman" panose="02020603050405020304" pitchFamily="18" charset="0"/>
              </a:rPr>
              <a:t>Unicórnio</a:t>
            </a:r>
            <a:r>
              <a:rPr lang="pt-BR" sz="1800" dirty="0">
                <a:effectLst/>
                <a:latin typeface="Arial" panose="020B0604020202020204" pitchFamily="34" charset="0"/>
                <a:ea typeface="Times New Roman" panose="02020603050405020304" pitchFamily="18" charset="0"/>
              </a:rPr>
              <a:t>, pois este está prestes a “furar” as costas do </a:t>
            </a:r>
            <a:r>
              <a:rPr lang="pt-BR" sz="1800" b="1" dirty="0">
                <a:effectLst/>
                <a:latin typeface="Arial" panose="020B0604020202020204" pitchFamily="34" charset="0"/>
                <a:ea typeface="Times New Roman" panose="02020603050405020304" pitchFamily="18" charset="0"/>
              </a:rPr>
              <a:t>Órion</a:t>
            </a:r>
            <a:r>
              <a:rPr lang="pt-BR" sz="1800" dirty="0">
                <a:effectLst/>
                <a:latin typeface="Arial" panose="020B0604020202020204" pitchFamily="34" charset="0"/>
                <a:ea typeface="Times New Roman" panose="02020603050405020304" pitchFamily="18" charset="0"/>
              </a:rPr>
              <a:t> com o seu chifre.</a:t>
            </a:r>
            <a:endParaRPr lang="pt-BR" dirty="0"/>
          </a:p>
        </p:txBody>
      </p:sp>
      <p:grpSp>
        <p:nvGrpSpPr>
          <p:cNvPr id="4" name="Agrupar 3">
            <a:extLst>
              <a:ext uri="{FF2B5EF4-FFF2-40B4-BE49-F238E27FC236}">
                <a16:creationId xmlns:a16="http://schemas.microsoft.com/office/drawing/2014/main" id="{047BBDD2-B679-4BD5-00A0-C6B2F984C8FB}"/>
              </a:ext>
            </a:extLst>
          </p:cNvPr>
          <p:cNvGrpSpPr/>
          <p:nvPr/>
        </p:nvGrpSpPr>
        <p:grpSpPr>
          <a:xfrm>
            <a:off x="2351137" y="2568972"/>
            <a:ext cx="6530340" cy="3671570"/>
            <a:chOff x="194212" y="172945"/>
            <a:chExt cx="6529705" cy="3672881"/>
          </a:xfrm>
        </p:grpSpPr>
        <p:pic>
          <p:nvPicPr>
            <p:cNvPr id="5" name="Imagem 4">
              <a:extLst>
                <a:ext uri="{FF2B5EF4-FFF2-40B4-BE49-F238E27FC236}">
                  <a16:creationId xmlns:a16="http://schemas.microsoft.com/office/drawing/2014/main" id="{CF8FF181-7983-84B8-D2CB-79184F6570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12" y="172945"/>
              <a:ext cx="6529705" cy="3672881"/>
            </a:xfrm>
            <a:prstGeom prst="rect">
              <a:avLst/>
            </a:prstGeom>
            <a:noFill/>
            <a:ln w="22225">
              <a:solidFill>
                <a:schemeClr val="tx1"/>
              </a:solidFill>
            </a:ln>
          </p:spPr>
        </p:pic>
        <p:sp>
          <p:nvSpPr>
            <p:cNvPr id="7" name="Caixa de Texto 1">
              <a:extLst>
                <a:ext uri="{FF2B5EF4-FFF2-40B4-BE49-F238E27FC236}">
                  <a16:creationId xmlns:a16="http://schemas.microsoft.com/office/drawing/2014/main" id="{F0DC0AF6-C3D9-A09A-FD55-29A0A3BBEA2C}"/>
                </a:ext>
              </a:extLst>
            </p:cNvPr>
            <p:cNvSpPr txBox="1"/>
            <p:nvPr/>
          </p:nvSpPr>
          <p:spPr>
            <a:xfrm>
              <a:off x="3544523" y="2946647"/>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9</a:t>
              </a:r>
              <a:endParaRPr lang="pt-BR" sz="1200">
                <a:effectLst/>
                <a:latin typeface="Times New Roman" panose="02020603050405020304" pitchFamily="18" charset="0"/>
                <a:ea typeface="Times New Roman" panose="02020603050405020304" pitchFamily="18" charset="0"/>
              </a:endParaRPr>
            </a:p>
          </p:txBody>
        </p:sp>
        <p:sp>
          <p:nvSpPr>
            <p:cNvPr id="9" name="Caixa de Texto 1">
              <a:extLst>
                <a:ext uri="{FF2B5EF4-FFF2-40B4-BE49-F238E27FC236}">
                  <a16:creationId xmlns:a16="http://schemas.microsoft.com/office/drawing/2014/main" id="{4B369825-88C2-BE33-EF84-2E43ABBC0E00}"/>
                </a:ext>
              </a:extLst>
            </p:cNvPr>
            <p:cNvSpPr txBox="1"/>
            <p:nvPr/>
          </p:nvSpPr>
          <p:spPr>
            <a:xfrm>
              <a:off x="3280754" y="1891569"/>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1</a:t>
              </a:r>
              <a:endParaRPr lang="pt-BR" sz="1200">
                <a:effectLst/>
                <a:latin typeface="Times New Roman" panose="02020603050405020304" pitchFamily="18" charset="0"/>
                <a:ea typeface="Times New Roman" panose="02020603050405020304" pitchFamily="18" charset="0"/>
              </a:endParaRPr>
            </a:p>
          </p:txBody>
        </p:sp>
        <p:sp>
          <p:nvSpPr>
            <p:cNvPr id="10" name="Caixa de Texto 1">
              <a:extLst>
                <a:ext uri="{FF2B5EF4-FFF2-40B4-BE49-F238E27FC236}">
                  <a16:creationId xmlns:a16="http://schemas.microsoft.com/office/drawing/2014/main" id="{059F6B2A-4E4E-F52A-F948-2020A6659B22}"/>
                </a:ext>
              </a:extLst>
            </p:cNvPr>
            <p:cNvSpPr txBox="1"/>
            <p:nvPr/>
          </p:nvSpPr>
          <p:spPr>
            <a:xfrm>
              <a:off x="2266708" y="2143616"/>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2</a:t>
              </a:r>
              <a:endParaRPr lang="pt-BR" sz="1200">
                <a:effectLst/>
                <a:latin typeface="Times New Roman" panose="02020603050405020304" pitchFamily="18" charset="0"/>
                <a:ea typeface="Times New Roman" panose="02020603050405020304" pitchFamily="18" charset="0"/>
              </a:endParaRPr>
            </a:p>
          </p:txBody>
        </p:sp>
        <p:sp>
          <p:nvSpPr>
            <p:cNvPr id="11" name="Caixa de Texto 1">
              <a:extLst>
                <a:ext uri="{FF2B5EF4-FFF2-40B4-BE49-F238E27FC236}">
                  <a16:creationId xmlns:a16="http://schemas.microsoft.com/office/drawing/2014/main" id="{1DB477B9-F7BA-4A1B-5DD1-D2F8F094C947}"/>
                </a:ext>
              </a:extLst>
            </p:cNvPr>
            <p:cNvSpPr txBox="1"/>
            <p:nvPr/>
          </p:nvSpPr>
          <p:spPr>
            <a:xfrm>
              <a:off x="2237400" y="1516431"/>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3</a:t>
              </a:r>
              <a:endParaRPr lang="pt-BR" sz="1200">
                <a:effectLst/>
                <a:latin typeface="Times New Roman" panose="02020603050405020304" pitchFamily="18" charset="0"/>
                <a:ea typeface="Times New Roman" panose="02020603050405020304" pitchFamily="18" charset="0"/>
              </a:endParaRPr>
            </a:p>
          </p:txBody>
        </p:sp>
        <p:sp>
          <p:nvSpPr>
            <p:cNvPr id="12" name="Caixa de Texto 1">
              <a:extLst>
                <a:ext uri="{FF2B5EF4-FFF2-40B4-BE49-F238E27FC236}">
                  <a16:creationId xmlns:a16="http://schemas.microsoft.com/office/drawing/2014/main" id="{750B5CAB-AB4F-F8B8-9D55-B61423DE3E9D}"/>
                </a:ext>
              </a:extLst>
            </p:cNvPr>
            <p:cNvSpPr txBox="1"/>
            <p:nvPr/>
          </p:nvSpPr>
          <p:spPr>
            <a:xfrm>
              <a:off x="3480046" y="1094400"/>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4</a:t>
              </a:r>
              <a:endParaRPr lang="pt-BR" sz="1200">
                <a:effectLst/>
                <a:latin typeface="Times New Roman" panose="02020603050405020304" pitchFamily="18" charset="0"/>
                <a:ea typeface="Times New Roman" panose="02020603050405020304" pitchFamily="18" charset="0"/>
              </a:endParaRPr>
            </a:p>
          </p:txBody>
        </p:sp>
        <p:sp>
          <p:nvSpPr>
            <p:cNvPr id="13" name="Caixa de Texto 1">
              <a:extLst>
                <a:ext uri="{FF2B5EF4-FFF2-40B4-BE49-F238E27FC236}">
                  <a16:creationId xmlns:a16="http://schemas.microsoft.com/office/drawing/2014/main" id="{45422E9F-B8E1-391C-25B2-E7D96BFB23C1}"/>
                </a:ext>
              </a:extLst>
            </p:cNvPr>
            <p:cNvSpPr txBox="1"/>
            <p:nvPr/>
          </p:nvSpPr>
          <p:spPr>
            <a:xfrm>
              <a:off x="3075600" y="1174118"/>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5</a:t>
              </a:r>
              <a:endParaRPr lang="pt-BR" sz="1200">
                <a:effectLst/>
                <a:latin typeface="Times New Roman" panose="02020603050405020304" pitchFamily="18" charset="0"/>
                <a:ea typeface="Times New Roman" panose="02020603050405020304" pitchFamily="18" charset="0"/>
              </a:endParaRPr>
            </a:p>
          </p:txBody>
        </p:sp>
        <p:sp>
          <p:nvSpPr>
            <p:cNvPr id="14" name="Caixa de Texto 1">
              <a:extLst>
                <a:ext uri="{FF2B5EF4-FFF2-40B4-BE49-F238E27FC236}">
                  <a16:creationId xmlns:a16="http://schemas.microsoft.com/office/drawing/2014/main" id="{734901B2-91E8-066B-761C-4CB3AF598552}"/>
                </a:ext>
              </a:extLst>
            </p:cNvPr>
            <p:cNvSpPr txBox="1"/>
            <p:nvPr/>
          </p:nvSpPr>
          <p:spPr>
            <a:xfrm>
              <a:off x="4288938" y="1352308"/>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6</a:t>
              </a:r>
              <a:endParaRPr lang="pt-BR" sz="1200">
                <a:effectLst/>
                <a:latin typeface="Times New Roman" panose="02020603050405020304" pitchFamily="18" charset="0"/>
                <a:ea typeface="Times New Roman" panose="02020603050405020304" pitchFamily="18" charset="0"/>
              </a:endParaRPr>
            </a:p>
          </p:txBody>
        </p:sp>
        <p:sp>
          <p:nvSpPr>
            <p:cNvPr id="15" name="Caixa de Texto 1">
              <a:extLst>
                <a:ext uri="{FF2B5EF4-FFF2-40B4-BE49-F238E27FC236}">
                  <a16:creationId xmlns:a16="http://schemas.microsoft.com/office/drawing/2014/main" id="{B5CCFE7A-38CF-7022-D68D-5B46D4CC8BEC}"/>
                </a:ext>
              </a:extLst>
            </p:cNvPr>
            <p:cNvSpPr txBox="1"/>
            <p:nvPr/>
          </p:nvSpPr>
          <p:spPr>
            <a:xfrm>
              <a:off x="4892677" y="1858614"/>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7</a:t>
              </a:r>
              <a:endParaRPr lang="pt-BR" sz="1200">
                <a:effectLst/>
                <a:latin typeface="Times New Roman" panose="02020603050405020304" pitchFamily="18" charset="0"/>
                <a:ea typeface="Times New Roman" panose="02020603050405020304" pitchFamily="18" charset="0"/>
              </a:endParaRPr>
            </a:p>
          </p:txBody>
        </p:sp>
        <p:sp>
          <p:nvSpPr>
            <p:cNvPr id="16" name="Caixa de Texto 1">
              <a:extLst>
                <a:ext uri="{FF2B5EF4-FFF2-40B4-BE49-F238E27FC236}">
                  <a16:creationId xmlns:a16="http://schemas.microsoft.com/office/drawing/2014/main" id="{4C66FB64-547C-C62E-8588-F48258707E98}"/>
                </a:ext>
              </a:extLst>
            </p:cNvPr>
            <p:cNvSpPr txBox="1"/>
            <p:nvPr/>
          </p:nvSpPr>
          <p:spPr>
            <a:xfrm>
              <a:off x="4148261" y="572723"/>
              <a:ext cx="291465" cy="3422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BR" sz="1500" b="1">
                  <a:effectLst/>
                  <a:latin typeface="Times New Roman" panose="02020603050405020304" pitchFamily="18" charset="0"/>
                  <a:ea typeface="Times New Roman" panose="02020603050405020304" pitchFamily="18" charset="0"/>
                </a:rPr>
                <a:t>8</a:t>
              </a:r>
              <a:endParaRPr lang="pt-BR"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48670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6B74C-C933-CCCD-6891-3EA67663CEC2}"/>
            </a:ext>
          </a:extLst>
        </p:cNvPr>
        <p:cNvGrpSpPr/>
        <p:nvPr/>
      </p:nvGrpSpPr>
      <p:grpSpPr>
        <a:xfrm>
          <a:off x="0" y="0"/>
          <a:ext cx="0" cy="0"/>
          <a:chOff x="0" y="0"/>
          <a:chExt cx="0" cy="0"/>
        </a:xfrm>
      </p:grpSpPr>
      <p:pic>
        <p:nvPicPr>
          <p:cNvPr id="6" name="Imagem 5" descr="Logotipo&#10;&#10;O conteúdo gerado por IA pode estar incorreto.">
            <a:extLst>
              <a:ext uri="{FF2B5EF4-FFF2-40B4-BE49-F238E27FC236}">
                <a16:creationId xmlns:a16="http://schemas.microsoft.com/office/drawing/2014/main" id="{80B23D4D-D68B-34EA-1F78-FECBCB294A0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488041" y="6183739"/>
            <a:ext cx="1257868" cy="657011"/>
          </a:xfrm>
          <a:prstGeom prst="rect">
            <a:avLst/>
          </a:prstGeom>
        </p:spPr>
      </p:pic>
      <p:pic>
        <p:nvPicPr>
          <p:cNvPr id="8" name="Imagem 7" descr="Logotipo&#10;&#10;O conteúdo gerado por IA pode estar incorreto.">
            <a:extLst>
              <a:ext uri="{FF2B5EF4-FFF2-40B4-BE49-F238E27FC236}">
                <a16:creationId xmlns:a16="http://schemas.microsoft.com/office/drawing/2014/main" id="{864763B1-5FC6-820B-EFAA-F80CB5B912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6200989"/>
            <a:ext cx="1819037" cy="639761"/>
          </a:xfrm>
          <a:prstGeom prst="rect">
            <a:avLst/>
          </a:prstGeom>
        </p:spPr>
      </p:pic>
      <p:sp>
        <p:nvSpPr>
          <p:cNvPr id="3" name="CaixaDeTexto 2">
            <a:extLst>
              <a:ext uri="{FF2B5EF4-FFF2-40B4-BE49-F238E27FC236}">
                <a16:creationId xmlns:a16="http://schemas.microsoft.com/office/drawing/2014/main" id="{DAABD2DD-14B2-92A3-57AF-CF2C1CA52802}"/>
              </a:ext>
            </a:extLst>
          </p:cNvPr>
          <p:cNvSpPr txBox="1"/>
          <p:nvPr/>
        </p:nvSpPr>
        <p:spPr>
          <a:xfrm>
            <a:off x="815855" y="692696"/>
            <a:ext cx="10248250" cy="2956066"/>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Use os números que estão nas constelações da figura e assinale a alternativa que contém, NESTA ORDEM, as seguintes constelações: Órion, Touro, Cão Maior, Cão Menor e Lebre.</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pt-BR" sz="1800" dirty="0">
                <a:effectLst/>
                <a:latin typeface="Arial" panose="020B0604020202020204" pitchFamily="34" charset="0"/>
                <a:ea typeface="Times New Roman" panose="02020603050405020304" pitchFamily="18" charset="0"/>
              </a:rPr>
              <a:t>a) (</a:t>
            </a:r>
            <a:r>
              <a:rPr lang="pt-BR" sz="700" dirty="0">
                <a:effectLst/>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 1,  9,  3,  4,  2.</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pt-BR" sz="1800" dirty="0">
                <a:effectLst/>
                <a:latin typeface="Arial" panose="020B0604020202020204" pitchFamily="34" charset="0"/>
                <a:ea typeface="Times New Roman" panose="02020603050405020304" pitchFamily="18" charset="0"/>
              </a:rPr>
              <a:t>b) (   ) 1,  9,  5,  8,  2.</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lnSpc>
                <a:spcPct val="150000"/>
              </a:lnSpc>
            </a:pPr>
            <a:r>
              <a:rPr lang="pt-BR" sz="1800" dirty="0">
                <a:effectLst/>
                <a:latin typeface="Arial" panose="020B0604020202020204" pitchFamily="34" charset="0"/>
                <a:ea typeface="Times New Roman" panose="02020603050405020304" pitchFamily="18" charset="0"/>
              </a:rPr>
              <a:t>c) (   ) 2,  3,  4,  5,  6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d) (   ) 3,  4,  5,  6,  7.</a:t>
            </a:r>
            <a:endParaRPr lang="pt-BR" dirty="0">
              <a:latin typeface="Times New Roman" panose="02020603050405020304" pitchFamily="18" charset="0"/>
              <a:ea typeface="Times New Roman" panose="02020603050405020304" pitchFamily="18" charset="0"/>
            </a:endParaRPr>
          </a:p>
          <a:p>
            <a:pPr marL="810260" indent="-450215" algn="just" hangingPunct="0">
              <a:lnSpc>
                <a:spcPct val="150000"/>
              </a:lnSpc>
            </a:pPr>
            <a:r>
              <a:rPr lang="pt-BR" sz="1800" dirty="0">
                <a:effectLst/>
                <a:latin typeface="Arial" panose="020B0604020202020204" pitchFamily="34" charset="0"/>
                <a:ea typeface="Times New Roman" panose="02020603050405020304" pitchFamily="18" charset="0"/>
              </a:rPr>
              <a:t>e) (   ) 1,  9,  4,  2,  3.</a:t>
            </a:r>
            <a:endParaRPr lang="pt-BR" dirty="0"/>
          </a:p>
        </p:txBody>
      </p:sp>
      <p:sp>
        <p:nvSpPr>
          <p:cNvPr id="5" name="CaixaDeTexto 4">
            <a:extLst>
              <a:ext uri="{FF2B5EF4-FFF2-40B4-BE49-F238E27FC236}">
                <a16:creationId xmlns:a16="http://schemas.microsoft.com/office/drawing/2014/main" id="{76F8DF81-8F41-0056-F953-9967E466C502}"/>
              </a:ext>
            </a:extLst>
          </p:cNvPr>
          <p:cNvSpPr txBox="1"/>
          <p:nvPr/>
        </p:nvSpPr>
        <p:spPr>
          <a:xfrm>
            <a:off x="1536700" y="1635666"/>
            <a:ext cx="311208" cy="369332"/>
          </a:xfrm>
          <a:prstGeom prst="rect">
            <a:avLst/>
          </a:prstGeom>
          <a:noFill/>
        </p:spPr>
        <p:txBody>
          <a:bodyPr wrap="square">
            <a:spAutoFit/>
          </a:bodyPr>
          <a:lstStyle/>
          <a:p>
            <a:r>
              <a:rPr lang="pt-BR" sz="1800" b="1" dirty="0">
                <a:solidFill>
                  <a:srgbClr val="FF0000"/>
                </a:solidFill>
                <a:effectLst/>
                <a:latin typeface="Arial" panose="020B0604020202020204" pitchFamily="34" charset="0"/>
                <a:ea typeface="Times New Roman" panose="02020603050405020304" pitchFamily="18" charset="0"/>
              </a:rPr>
              <a:t>X</a:t>
            </a:r>
            <a:r>
              <a:rPr lang="pt-BR" sz="600" b="1" dirty="0">
                <a:solidFill>
                  <a:srgbClr val="FF0000"/>
                </a:solidFill>
                <a:effectLst/>
                <a:latin typeface="Arial" panose="020B0604020202020204" pitchFamily="34" charset="0"/>
                <a:ea typeface="Times New Roman" panose="02020603050405020304" pitchFamily="18" charset="0"/>
              </a:rPr>
              <a:t> </a:t>
            </a:r>
            <a:endParaRPr lang="pt-BR" dirty="0"/>
          </a:p>
        </p:txBody>
      </p:sp>
    </p:spTree>
    <p:extLst>
      <p:ext uri="{BB962C8B-B14F-4D97-AF65-F5344CB8AC3E}">
        <p14:creationId xmlns:p14="http://schemas.microsoft.com/office/powerpoint/2010/main" val="37541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o Office">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3509</TotalTime>
  <Words>3090</Words>
  <Application>Microsoft Office PowerPoint</Application>
  <PresentationFormat>Personalizar</PresentationFormat>
  <Paragraphs>218</Paragraphs>
  <Slides>21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Arial</vt:lpstr>
      <vt:lpstr>Arial Narrow</vt:lpstr>
      <vt:lpstr>Calibri</vt:lpstr>
      <vt:lpstr>Calibri Light</vt:lpstr>
      <vt:lpstr>Cambria Math</vt:lpstr>
      <vt:lpstr>Liberation Serif</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28</cp:revision>
  <dcterms:created xsi:type="dcterms:W3CDTF">2020-08-01T16:25:14Z</dcterms:created>
  <dcterms:modified xsi:type="dcterms:W3CDTF">2025-02-21T20:47:28Z</dcterms:modified>
</cp:coreProperties>
</file>