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9" r:id="rId2"/>
    <p:sldId id="305" r:id="rId3"/>
    <p:sldId id="306" r:id="rId4"/>
    <p:sldId id="307" r:id="rId5"/>
    <p:sldId id="308" r:id="rId6"/>
    <p:sldId id="309" r:id="rId7"/>
    <p:sldId id="310" r:id="rId8"/>
    <p:sldId id="322" r:id="rId9"/>
    <p:sldId id="323" r:id="rId10"/>
    <p:sldId id="324" r:id="rId11"/>
    <p:sldId id="311" r:id="rId12"/>
    <p:sldId id="312" r:id="rId13"/>
    <p:sldId id="313" r:id="rId14"/>
    <p:sldId id="314" r:id="rId15"/>
    <p:sldId id="327" r:id="rId16"/>
    <p:sldId id="315" r:id="rId17"/>
    <p:sldId id="316" r:id="rId18"/>
    <p:sldId id="317" r:id="rId19"/>
    <p:sldId id="318" r:id="rId20"/>
    <p:sldId id="319" r:id="rId21"/>
    <p:sldId id="320" r:id="rId22"/>
    <p:sldId id="328" r:id="rId23"/>
    <p:sldId id="321" r:id="rId24"/>
    <p:sldId id="325" r:id="rId25"/>
    <p:sldId id="326" r:id="rId26"/>
    <p:sldId id="329" r:id="rId27"/>
    <p:sldId id="289" r:id="rId28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DEB"/>
    <a:srgbClr val="CADCD8"/>
    <a:srgbClr val="B0CAC4"/>
    <a:srgbClr val="C0B892"/>
    <a:srgbClr val="AEA472"/>
    <a:srgbClr val="A6C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412E3-041C-44E5-9F66-17035322BC67}" v="348" dt="2025-02-20T18:12:55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4660"/>
  </p:normalViewPr>
  <p:slideViewPr>
    <p:cSldViewPr>
      <p:cViewPr varScale="1">
        <p:scale>
          <a:sx n="71" d="100"/>
          <a:sy n="71" d="100"/>
        </p:scale>
        <p:origin x="946" y="283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ísa Ferreira" userId="dad567e2eb153e2a" providerId="LiveId" clId="{8BC412E3-041C-44E5-9F66-17035322BC67}"/>
    <pc:docChg chg="undo custSel addSld delSld modSld">
      <pc:chgData name="Luísa Ferreira" userId="dad567e2eb153e2a" providerId="LiveId" clId="{8BC412E3-041C-44E5-9F66-17035322BC67}" dt="2025-02-20T18:12:55.500" v="1083"/>
      <pc:docMkLst>
        <pc:docMk/>
      </pc:docMkLst>
      <pc:sldChg chg="modSp modAnim">
        <pc:chgData name="Luísa Ferreira" userId="dad567e2eb153e2a" providerId="LiveId" clId="{8BC412E3-041C-44E5-9F66-17035322BC67}" dt="2025-02-20T17:02:54.136" v="417"/>
        <pc:sldMkLst>
          <pc:docMk/>
          <pc:sldMk cId="1147860941" sldId="269"/>
        </pc:sldMkLst>
        <pc:spChg chg="mod">
          <ac:chgData name="Luísa Ferreira" userId="dad567e2eb153e2a" providerId="LiveId" clId="{8BC412E3-041C-44E5-9F66-17035322BC67}" dt="2025-02-19T14:32:57.681" v="182" actId="20577"/>
          <ac:spMkLst>
            <pc:docMk/>
            <pc:sldMk cId="1147860941" sldId="269"/>
            <ac:spMk id="6" creationId="{00000000-0000-0000-0000-000000000000}"/>
          </ac:spMkLst>
        </pc:spChg>
      </pc:sldChg>
      <pc:sldChg chg="modSp mod modAnim">
        <pc:chgData name="Luísa Ferreira" userId="dad567e2eb153e2a" providerId="LiveId" clId="{8BC412E3-041C-44E5-9F66-17035322BC67}" dt="2025-02-20T18:12:55.500" v="1083"/>
        <pc:sldMkLst>
          <pc:docMk/>
          <pc:sldMk cId="2923291479" sldId="289"/>
        </pc:sldMkLst>
        <pc:graphicFrameChg chg="mod modGraphic">
          <ac:chgData name="Luísa Ferreira" userId="dad567e2eb153e2a" providerId="LiveId" clId="{8BC412E3-041C-44E5-9F66-17035322BC67}" dt="2025-02-20T18:12:55.500" v="1083"/>
          <ac:graphicFrameMkLst>
            <pc:docMk/>
            <pc:sldMk cId="2923291479" sldId="289"/>
            <ac:graphicFrameMk id="22" creationId="{00000000-0000-0000-0000-000000000000}"/>
          </ac:graphicFrameMkLst>
        </pc:graphicFrameChg>
      </pc:sldChg>
      <pc:sldChg chg="del">
        <pc:chgData name="Luísa Ferreira" userId="dad567e2eb153e2a" providerId="LiveId" clId="{8BC412E3-041C-44E5-9F66-17035322BC67}" dt="2025-02-19T14:07:30.418" v="2" actId="47"/>
        <pc:sldMkLst>
          <pc:docMk/>
          <pc:sldMk cId="520773301" sldId="291"/>
        </pc:sldMkLst>
      </pc:sldChg>
      <pc:sldChg chg="del">
        <pc:chgData name="Luísa Ferreira" userId="dad567e2eb153e2a" providerId="LiveId" clId="{8BC412E3-041C-44E5-9F66-17035322BC67}" dt="2025-02-19T14:07:30.996" v="3" actId="47"/>
        <pc:sldMkLst>
          <pc:docMk/>
          <pc:sldMk cId="926917511" sldId="292"/>
        </pc:sldMkLst>
      </pc:sldChg>
      <pc:sldChg chg="del">
        <pc:chgData name="Luísa Ferreira" userId="dad567e2eb153e2a" providerId="LiveId" clId="{8BC412E3-041C-44E5-9F66-17035322BC67}" dt="2025-02-19T14:07:31.402" v="4" actId="47"/>
        <pc:sldMkLst>
          <pc:docMk/>
          <pc:sldMk cId="1043275548" sldId="293"/>
        </pc:sldMkLst>
      </pc:sldChg>
      <pc:sldChg chg="del">
        <pc:chgData name="Luísa Ferreira" userId="dad567e2eb153e2a" providerId="LiveId" clId="{8BC412E3-041C-44E5-9F66-17035322BC67}" dt="2025-02-19T14:07:31.730" v="5" actId="47"/>
        <pc:sldMkLst>
          <pc:docMk/>
          <pc:sldMk cId="3500405379" sldId="294"/>
        </pc:sldMkLst>
      </pc:sldChg>
      <pc:sldChg chg="del">
        <pc:chgData name="Luísa Ferreira" userId="dad567e2eb153e2a" providerId="LiveId" clId="{8BC412E3-041C-44E5-9F66-17035322BC67}" dt="2025-02-19T14:07:32.027" v="6" actId="47"/>
        <pc:sldMkLst>
          <pc:docMk/>
          <pc:sldMk cId="3916204762" sldId="295"/>
        </pc:sldMkLst>
      </pc:sldChg>
      <pc:sldChg chg="del">
        <pc:chgData name="Luísa Ferreira" userId="dad567e2eb153e2a" providerId="LiveId" clId="{8BC412E3-041C-44E5-9F66-17035322BC67}" dt="2025-02-19T14:07:32.386" v="7" actId="47"/>
        <pc:sldMkLst>
          <pc:docMk/>
          <pc:sldMk cId="2961808165" sldId="296"/>
        </pc:sldMkLst>
      </pc:sldChg>
      <pc:sldChg chg="del">
        <pc:chgData name="Luísa Ferreira" userId="dad567e2eb153e2a" providerId="LiveId" clId="{8BC412E3-041C-44E5-9F66-17035322BC67}" dt="2025-02-19T14:07:32.746" v="8" actId="47"/>
        <pc:sldMkLst>
          <pc:docMk/>
          <pc:sldMk cId="2426972141" sldId="297"/>
        </pc:sldMkLst>
      </pc:sldChg>
      <pc:sldChg chg="del">
        <pc:chgData name="Luísa Ferreira" userId="dad567e2eb153e2a" providerId="LiveId" clId="{8BC412E3-041C-44E5-9F66-17035322BC67}" dt="2025-02-19T14:07:33.105" v="9" actId="47"/>
        <pc:sldMkLst>
          <pc:docMk/>
          <pc:sldMk cId="1438759955" sldId="298"/>
        </pc:sldMkLst>
      </pc:sldChg>
      <pc:sldChg chg="del">
        <pc:chgData name="Luísa Ferreira" userId="dad567e2eb153e2a" providerId="LiveId" clId="{8BC412E3-041C-44E5-9F66-17035322BC67}" dt="2025-02-19T14:07:33.761" v="10" actId="47"/>
        <pc:sldMkLst>
          <pc:docMk/>
          <pc:sldMk cId="1038157160" sldId="299"/>
        </pc:sldMkLst>
      </pc:sldChg>
      <pc:sldChg chg="del">
        <pc:chgData name="Luísa Ferreira" userId="dad567e2eb153e2a" providerId="LiveId" clId="{8BC412E3-041C-44E5-9F66-17035322BC67}" dt="2025-02-19T14:07:35.182" v="13" actId="47"/>
        <pc:sldMkLst>
          <pc:docMk/>
          <pc:sldMk cId="1224382869" sldId="300"/>
        </pc:sldMkLst>
      </pc:sldChg>
      <pc:sldChg chg="del">
        <pc:chgData name="Luísa Ferreira" userId="dad567e2eb153e2a" providerId="LiveId" clId="{8BC412E3-041C-44E5-9F66-17035322BC67}" dt="2025-02-19T14:07:35.526" v="14" actId="47"/>
        <pc:sldMkLst>
          <pc:docMk/>
          <pc:sldMk cId="2552228395" sldId="301"/>
        </pc:sldMkLst>
      </pc:sldChg>
      <pc:sldChg chg="del">
        <pc:chgData name="Luísa Ferreira" userId="dad567e2eb153e2a" providerId="LiveId" clId="{8BC412E3-041C-44E5-9F66-17035322BC67}" dt="2025-02-19T14:07:35.870" v="15" actId="47"/>
        <pc:sldMkLst>
          <pc:docMk/>
          <pc:sldMk cId="902564853" sldId="302"/>
        </pc:sldMkLst>
      </pc:sldChg>
      <pc:sldChg chg="del">
        <pc:chgData name="Luísa Ferreira" userId="dad567e2eb153e2a" providerId="LiveId" clId="{8BC412E3-041C-44E5-9F66-17035322BC67}" dt="2025-02-19T14:07:34.245" v="11" actId="47"/>
        <pc:sldMkLst>
          <pc:docMk/>
          <pc:sldMk cId="1487734241" sldId="303"/>
        </pc:sldMkLst>
      </pc:sldChg>
      <pc:sldChg chg="del">
        <pc:chgData name="Luísa Ferreira" userId="dad567e2eb153e2a" providerId="LiveId" clId="{8BC412E3-041C-44E5-9F66-17035322BC67}" dt="2025-02-19T14:07:34.558" v="12" actId="47"/>
        <pc:sldMkLst>
          <pc:docMk/>
          <pc:sldMk cId="3852471077" sldId="304"/>
        </pc:sldMkLst>
      </pc:sldChg>
      <pc:sldChg chg="addSp delSp modSp mod">
        <pc:chgData name="Luísa Ferreira" userId="dad567e2eb153e2a" providerId="LiveId" clId="{8BC412E3-041C-44E5-9F66-17035322BC67}" dt="2025-02-20T17:03:38.199" v="425" actId="113"/>
        <pc:sldMkLst>
          <pc:docMk/>
          <pc:sldMk cId="1180040199" sldId="305"/>
        </pc:sldMkLst>
        <pc:spChg chg="add mod">
          <ac:chgData name="Luísa Ferreira" userId="dad567e2eb153e2a" providerId="LiveId" clId="{8BC412E3-041C-44E5-9F66-17035322BC67}" dt="2025-02-20T17:03:38.199" v="425" actId="113"/>
          <ac:spMkLst>
            <pc:docMk/>
            <pc:sldMk cId="1180040199" sldId="305"/>
            <ac:spMk id="2" creationId="{0DD554F9-3981-D8CF-4811-75048EBA6016}"/>
          </ac:spMkLst>
        </pc:spChg>
        <pc:spChg chg="add del">
          <ac:chgData name="Luísa Ferreira" userId="dad567e2eb153e2a" providerId="LiveId" clId="{8BC412E3-041C-44E5-9F66-17035322BC67}" dt="2025-02-19T14:33:19.422" v="183" actId="478"/>
          <ac:spMkLst>
            <pc:docMk/>
            <pc:sldMk cId="1180040199" sldId="305"/>
            <ac:spMk id="3" creationId="{1FE2C60E-5576-C5BF-CEE6-2CA48C5D82E6}"/>
          </ac:spMkLst>
        </pc:spChg>
        <pc:spChg chg="del">
          <ac:chgData name="Luísa Ferreira" userId="dad567e2eb153e2a" providerId="LiveId" clId="{8BC412E3-041C-44E5-9F66-17035322BC67}" dt="2025-02-19T14:07:43.542" v="16" actId="478"/>
          <ac:spMkLst>
            <pc:docMk/>
            <pc:sldMk cId="1180040199" sldId="305"/>
            <ac:spMk id="3" creationId="{6B631CCB-1E71-5180-C4F5-967E19B5E73A}"/>
          </ac:spMkLst>
        </pc:spChg>
        <pc:spChg chg="add del">
          <ac:chgData name="Luísa Ferreira" userId="dad567e2eb153e2a" providerId="LiveId" clId="{8BC412E3-041C-44E5-9F66-17035322BC67}" dt="2025-02-19T14:18:50.635" v="70" actId="478"/>
          <ac:spMkLst>
            <pc:docMk/>
            <pc:sldMk cId="1180040199" sldId="305"/>
            <ac:spMk id="4" creationId="{5F074F62-6887-EB34-00E5-1AB3A5758909}"/>
          </ac:spMkLst>
        </pc:spChg>
        <pc:spChg chg="add">
          <ac:chgData name="Luísa Ferreira" userId="dad567e2eb153e2a" providerId="LiveId" clId="{8BC412E3-041C-44E5-9F66-17035322BC67}" dt="2025-02-19T14:37:47.125" v="217"/>
          <ac:spMkLst>
            <pc:docMk/>
            <pc:sldMk cId="1180040199" sldId="305"/>
            <ac:spMk id="4" creationId="{7C66D53E-D8C9-821C-38DB-D533757FC66B}"/>
          </ac:spMkLst>
        </pc:spChg>
        <pc:spChg chg="add mod">
          <ac:chgData name="Luísa Ferreira" userId="dad567e2eb153e2a" providerId="LiveId" clId="{8BC412E3-041C-44E5-9F66-17035322BC67}" dt="2025-02-20T17:03:22.838" v="422" actId="1076"/>
          <ac:spMkLst>
            <pc:docMk/>
            <pc:sldMk cId="1180040199" sldId="305"/>
            <ac:spMk id="7" creationId="{09F40349-90FD-A7E2-E250-351E37082AD3}"/>
          </ac:spMkLst>
        </pc:spChg>
        <pc:picChg chg="add mod">
          <ac:chgData name="Luísa Ferreira" userId="dad567e2eb153e2a" providerId="LiveId" clId="{8BC412E3-041C-44E5-9F66-17035322BC67}" dt="2025-02-20T17:03:24.650" v="423" actId="1076"/>
          <ac:picMkLst>
            <pc:docMk/>
            <pc:sldMk cId="1180040199" sldId="305"/>
            <ac:picMk id="1025" creationId="{346E4C79-025C-E33D-CFDE-F4EBA52D6E6B}"/>
          </ac:picMkLst>
        </pc:picChg>
      </pc:sldChg>
      <pc:sldChg chg="addSp add del mod">
        <pc:chgData name="Luísa Ferreira" userId="dad567e2eb153e2a" providerId="LiveId" clId="{8BC412E3-041C-44E5-9F66-17035322BC67}" dt="2025-02-19T14:18:52.447" v="71" actId="47"/>
        <pc:sldMkLst>
          <pc:docMk/>
          <pc:sldMk cId="541814167" sldId="306"/>
        </pc:sldMkLst>
        <pc:spChg chg="add">
          <ac:chgData name="Luísa Ferreira" userId="dad567e2eb153e2a" providerId="LiveId" clId="{8BC412E3-041C-44E5-9F66-17035322BC67}" dt="2025-02-19T14:08:44.170" v="33" actId="22"/>
          <ac:spMkLst>
            <pc:docMk/>
            <pc:sldMk cId="541814167" sldId="306"/>
            <ac:spMk id="3" creationId="{B05BF9BF-CA4E-B55A-69AD-67D7148047A6}"/>
          </ac:spMkLst>
        </pc:spChg>
      </pc:sldChg>
      <pc:sldChg chg="addSp delSp modSp add mod modAnim">
        <pc:chgData name="Luísa Ferreira" userId="dad567e2eb153e2a" providerId="LiveId" clId="{8BC412E3-041C-44E5-9F66-17035322BC67}" dt="2025-02-20T17:38:04.229" v="1012"/>
        <pc:sldMkLst>
          <pc:docMk/>
          <pc:sldMk cId="678700141" sldId="306"/>
        </pc:sldMkLst>
        <pc:spChg chg="add mod">
          <ac:chgData name="Luísa Ferreira" userId="dad567e2eb153e2a" providerId="LiveId" clId="{8BC412E3-041C-44E5-9F66-17035322BC67}" dt="2025-02-20T17:25:22.186" v="818" actId="207"/>
          <ac:spMkLst>
            <pc:docMk/>
            <pc:sldMk cId="678700141" sldId="306"/>
            <ac:spMk id="3" creationId="{4EBA2E5C-4658-8FFF-470E-E815B24FA036}"/>
          </ac:spMkLst>
        </pc:spChg>
        <pc:spChg chg="add mod">
          <ac:chgData name="Luísa Ferreira" userId="dad567e2eb153e2a" providerId="LiveId" clId="{8BC412E3-041C-44E5-9F66-17035322BC67}" dt="2025-02-20T17:04:09.145" v="433" actId="1076"/>
          <ac:spMkLst>
            <pc:docMk/>
            <pc:sldMk cId="678700141" sldId="306"/>
            <ac:spMk id="4" creationId="{70740838-648F-D4A2-936C-9A2329E30C1C}"/>
          </ac:spMkLst>
        </pc:spChg>
        <pc:spChg chg="add mod">
          <ac:chgData name="Luísa Ferreira" userId="dad567e2eb153e2a" providerId="LiveId" clId="{8BC412E3-041C-44E5-9F66-17035322BC67}" dt="2025-02-20T17:04:00.256" v="429" actId="20577"/>
          <ac:spMkLst>
            <pc:docMk/>
            <pc:sldMk cId="678700141" sldId="306"/>
            <ac:spMk id="5" creationId="{1A44FBC8-0043-350C-187C-BAA4AEF6319A}"/>
          </ac:spMkLst>
        </pc:spChg>
        <pc:spChg chg="add del mod">
          <ac:chgData name="Luísa Ferreira" userId="dad567e2eb153e2a" providerId="LiveId" clId="{8BC412E3-041C-44E5-9F66-17035322BC67}" dt="2025-02-20T17:25:00.550" v="816" actId="478"/>
          <ac:spMkLst>
            <pc:docMk/>
            <pc:sldMk cId="678700141" sldId="306"/>
            <ac:spMk id="9" creationId="{8D9402D9-FDB7-D82E-6366-DF5153A868F1}"/>
          </ac:spMkLst>
        </pc:spChg>
        <pc:spChg chg="add mod">
          <ac:chgData name="Luísa Ferreira" userId="dad567e2eb153e2a" providerId="LiveId" clId="{8BC412E3-041C-44E5-9F66-17035322BC67}" dt="2025-02-20T17:25:13.172" v="817" actId="1076"/>
          <ac:spMkLst>
            <pc:docMk/>
            <pc:sldMk cId="678700141" sldId="306"/>
            <ac:spMk id="10" creationId="{9FADD57B-0EE3-E0CF-6496-C09A4004255C}"/>
          </ac:spMkLst>
        </pc:spChg>
      </pc:sldChg>
      <pc:sldChg chg="addSp modSp add del mod">
        <pc:chgData name="Luísa Ferreira" userId="dad567e2eb153e2a" providerId="LiveId" clId="{8BC412E3-041C-44E5-9F66-17035322BC67}" dt="2025-02-19T14:33:35.872" v="184" actId="47"/>
        <pc:sldMkLst>
          <pc:docMk/>
          <pc:sldMk cId="3028114069" sldId="306"/>
        </pc:sldMkLst>
        <pc:spChg chg="add mod">
          <ac:chgData name="Luísa Ferreira" userId="dad567e2eb153e2a" providerId="LiveId" clId="{8BC412E3-041C-44E5-9F66-17035322BC67}" dt="2025-02-19T14:19:54.504" v="104" actId="1076"/>
          <ac:spMkLst>
            <pc:docMk/>
            <pc:sldMk cId="3028114069" sldId="306"/>
            <ac:spMk id="3" creationId="{1C8433B3-9BED-EA5F-0625-489E76CF1159}"/>
          </ac:spMkLst>
        </pc:spChg>
      </pc:sldChg>
      <pc:sldChg chg="addSp delSp modSp add mod">
        <pc:chgData name="Luísa Ferreira" userId="dad567e2eb153e2a" providerId="LiveId" clId="{8BC412E3-041C-44E5-9F66-17035322BC67}" dt="2025-02-20T17:34:47.516" v="990" actId="478"/>
        <pc:sldMkLst>
          <pc:docMk/>
          <pc:sldMk cId="341128262" sldId="307"/>
        </pc:sldMkLst>
        <pc:spChg chg="add mod">
          <ac:chgData name="Luísa Ferreira" userId="dad567e2eb153e2a" providerId="LiveId" clId="{8BC412E3-041C-44E5-9F66-17035322BC67}" dt="2025-02-20T17:05:03.710" v="450" actId="113"/>
          <ac:spMkLst>
            <pc:docMk/>
            <pc:sldMk cId="341128262" sldId="307"/>
            <ac:spMk id="3" creationId="{E5D3FDD7-0909-0490-9F5B-68358D3249C3}"/>
          </ac:spMkLst>
        </pc:spChg>
        <pc:spChg chg="add del mod">
          <ac:chgData name="Luísa Ferreira" userId="dad567e2eb153e2a" providerId="LiveId" clId="{8BC412E3-041C-44E5-9F66-17035322BC67}" dt="2025-02-20T17:34:47.516" v="990" actId="478"/>
          <ac:spMkLst>
            <pc:docMk/>
            <pc:sldMk cId="341128262" sldId="307"/>
            <ac:spMk id="7" creationId="{E3FDCB01-030A-73D5-755D-45C168F2E5C8}"/>
          </ac:spMkLst>
        </pc:spChg>
        <pc:spChg chg="add mod">
          <ac:chgData name="Luísa Ferreira" userId="dad567e2eb153e2a" providerId="LiveId" clId="{8BC412E3-041C-44E5-9F66-17035322BC67}" dt="2025-02-20T17:04:56.806" v="449" actId="1076"/>
          <ac:spMkLst>
            <pc:docMk/>
            <pc:sldMk cId="341128262" sldId="307"/>
            <ac:spMk id="9" creationId="{03ADA144-8CB3-C5DC-4436-EC56372F1038}"/>
          </ac:spMkLst>
        </pc:spChg>
        <pc:spChg chg="add mod">
          <ac:chgData name="Luísa Ferreira" userId="dad567e2eb153e2a" providerId="LiveId" clId="{8BC412E3-041C-44E5-9F66-17035322BC67}" dt="2025-02-20T17:04:23.314" v="438" actId="1076"/>
          <ac:spMkLst>
            <pc:docMk/>
            <pc:sldMk cId="341128262" sldId="307"/>
            <ac:spMk id="11" creationId="{B65B7347-AC46-B29A-45DC-A8AB19A38481}"/>
          </ac:spMkLst>
        </pc:spChg>
        <pc:picChg chg="add mod">
          <ac:chgData name="Luísa Ferreira" userId="dad567e2eb153e2a" providerId="LiveId" clId="{8BC412E3-041C-44E5-9F66-17035322BC67}" dt="2025-02-19T14:40:25.247" v="242" actId="1076"/>
          <ac:picMkLst>
            <pc:docMk/>
            <pc:sldMk cId="341128262" sldId="307"/>
            <ac:picMk id="4" creationId="{B91EA535-5D98-D601-9B70-06D68E52EF2F}"/>
          </ac:picMkLst>
        </pc:picChg>
        <pc:picChg chg="add mod">
          <ac:chgData name="Luísa Ferreira" userId="dad567e2eb153e2a" providerId="LiveId" clId="{8BC412E3-041C-44E5-9F66-17035322BC67}" dt="2025-02-19T14:40:34.922" v="244" actId="1076"/>
          <ac:picMkLst>
            <pc:docMk/>
            <pc:sldMk cId="341128262" sldId="307"/>
            <ac:picMk id="5" creationId="{741BD7BC-2885-8943-3536-2075D5FD18AF}"/>
          </ac:picMkLst>
        </pc:picChg>
      </pc:sldChg>
      <pc:sldChg chg="addSp add del mod">
        <pc:chgData name="Luísa Ferreira" userId="dad567e2eb153e2a" providerId="LiveId" clId="{8BC412E3-041C-44E5-9F66-17035322BC67}" dt="2025-02-19T14:18:53.150" v="72" actId="47"/>
        <pc:sldMkLst>
          <pc:docMk/>
          <pc:sldMk cId="742929871" sldId="307"/>
        </pc:sldMkLst>
        <pc:spChg chg="add">
          <ac:chgData name="Luísa Ferreira" userId="dad567e2eb153e2a" providerId="LiveId" clId="{8BC412E3-041C-44E5-9F66-17035322BC67}" dt="2025-02-19T14:08:55.660" v="34" actId="22"/>
          <ac:spMkLst>
            <pc:docMk/>
            <pc:sldMk cId="742929871" sldId="307"/>
            <ac:spMk id="3" creationId="{362ABDEF-5CB5-6D9B-B772-159969BE45C8}"/>
          </ac:spMkLst>
        </pc:spChg>
      </pc:sldChg>
      <pc:sldChg chg="addSp add del mod">
        <pc:chgData name="Luísa Ferreira" userId="dad567e2eb153e2a" providerId="LiveId" clId="{8BC412E3-041C-44E5-9F66-17035322BC67}" dt="2025-02-19T14:33:36.997" v="185" actId="47"/>
        <pc:sldMkLst>
          <pc:docMk/>
          <pc:sldMk cId="3966186681" sldId="307"/>
        </pc:sldMkLst>
        <pc:spChg chg="add">
          <ac:chgData name="Luísa Ferreira" userId="dad567e2eb153e2a" providerId="LiveId" clId="{8BC412E3-041C-44E5-9F66-17035322BC67}" dt="2025-02-19T14:20:12.234" v="105" actId="22"/>
          <ac:spMkLst>
            <pc:docMk/>
            <pc:sldMk cId="3966186681" sldId="307"/>
            <ac:spMk id="3" creationId="{5DBBD173-0199-0429-5641-0F77609722D3}"/>
          </ac:spMkLst>
        </pc:spChg>
      </pc:sldChg>
      <pc:sldChg chg="addSp delSp modSp add mod modAnim">
        <pc:chgData name="Luísa Ferreira" userId="dad567e2eb153e2a" providerId="LiveId" clId="{8BC412E3-041C-44E5-9F66-17035322BC67}" dt="2025-02-20T17:38:44.812" v="1019"/>
        <pc:sldMkLst>
          <pc:docMk/>
          <pc:sldMk cId="1005750579" sldId="308"/>
        </pc:sldMkLst>
        <pc:spChg chg="add mod">
          <ac:chgData name="Luísa Ferreira" userId="dad567e2eb153e2a" providerId="LiveId" clId="{8BC412E3-041C-44E5-9F66-17035322BC67}" dt="2025-02-20T17:33:58.234" v="982" actId="1076"/>
          <ac:spMkLst>
            <pc:docMk/>
            <pc:sldMk cId="1005750579" sldId="308"/>
            <ac:spMk id="2" creationId="{1AE871F3-613A-F5CF-6BBD-7BC327DF50C9}"/>
          </ac:spMkLst>
        </pc:spChg>
        <pc:spChg chg="add mod">
          <ac:chgData name="Luísa Ferreira" userId="dad567e2eb153e2a" providerId="LiveId" clId="{8BC412E3-041C-44E5-9F66-17035322BC67}" dt="2025-02-20T17:37:17.434" v="1008" actId="207"/>
          <ac:spMkLst>
            <pc:docMk/>
            <pc:sldMk cId="1005750579" sldId="308"/>
            <ac:spMk id="3" creationId="{90D47698-EABE-FE31-CCA8-8125326B88E9}"/>
          </ac:spMkLst>
        </pc:spChg>
        <pc:spChg chg="add mod">
          <ac:chgData name="Luísa Ferreira" userId="dad567e2eb153e2a" providerId="LiveId" clId="{8BC412E3-041C-44E5-9F66-17035322BC67}" dt="2025-02-19T14:42:45.849" v="258" actId="1076"/>
          <ac:spMkLst>
            <pc:docMk/>
            <pc:sldMk cId="1005750579" sldId="308"/>
            <ac:spMk id="4" creationId="{CA5B1CDA-4AE6-D22C-6261-894B0D51FD58}"/>
          </ac:spMkLst>
        </pc:spChg>
        <pc:spChg chg="add del mod">
          <ac:chgData name="Luísa Ferreira" userId="dad567e2eb153e2a" providerId="LiveId" clId="{8BC412E3-041C-44E5-9F66-17035322BC67}" dt="2025-02-20T17:06:59.637" v="473" actId="478"/>
          <ac:spMkLst>
            <pc:docMk/>
            <pc:sldMk cId="1005750579" sldId="308"/>
            <ac:spMk id="5" creationId="{456B6833-D276-FA99-91C7-601A518AE030}"/>
          </ac:spMkLst>
        </pc:spChg>
        <pc:spChg chg="add mod">
          <ac:chgData name="Luísa Ferreira" userId="dad567e2eb153e2a" providerId="LiveId" clId="{8BC412E3-041C-44E5-9F66-17035322BC67}" dt="2025-02-20T17:34:06.779" v="984" actId="1076"/>
          <ac:spMkLst>
            <pc:docMk/>
            <pc:sldMk cId="1005750579" sldId="308"/>
            <ac:spMk id="7" creationId="{A6022CBA-DB2B-7402-80C2-C3D6E5AC6D3C}"/>
          </ac:spMkLst>
        </pc:spChg>
        <pc:spChg chg="add mod">
          <ac:chgData name="Luísa Ferreira" userId="dad567e2eb153e2a" providerId="LiveId" clId="{8BC412E3-041C-44E5-9F66-17035322BC67}" dt="2025-02-20T17:34:14.277" v="986" actId="1076"/>
          <ac:spMkLst>
            <pc:docMk/>
            <pc:sldMk cId="1005750579" sldId="308"/>
            <ac:spMk id="9" creationId="{5CDEC4EF-0F3D-781C-102D-4CC2CC3C28F0}"/>
          </ac:spMkLst>
        </pc:spChg>
        <pc:spChg chg="add mod">
          <ac:chgData name="Luísa Ferreira" userId="dad567e2eb153e2a" providerId="LiveId" clId="{8BC412E3-041C-44E5-9F66-17035322BC67}" dt="2025-02-20T17:35:00.574" v="992" actId="1076"/>
          <ac:spMkLst>
            <pc:docMk/>
            <pc:sldMk cId="1005750579" sldId="308"/>
            <ac:spMk id="10" creationId="{FD5EB8C6-CEB0-DB56-E9AF-F04CC56B6966}"/>
          </ac:spMkLst>
        </pc:spChg>
        <pc:spChg chg="add mod">
          <ac:chgData name="Luísa Ferreira" userId="dad567e2eb153e2a" providerId="LiveId" clId="{8BC412E3-041C-44E5-9F66-17035322BC67}" dt="2025-02-20T17:35:06.729" v="994" actId="1076"/>
          <ac:spMkLst>
            <pc:docMk/>
            <pc:sldMk cId="1005750579" sldId="308"/>
            <ac:spMk id="11" creationId="{8ABC2A4E-D2D3-51CF-3BEA-6AF9F6611E9F}"/>
          </ac:spMkLst>
        </pc:spChg>
        <pc:picChg chg="add mod">
          <ac:chgData name="Luísa Ferreira" userId="dad567e2eb153e2a" providerId="LiveId" clId="{8BC412E3-041C-44E5-9F66-17035322BC67}" dt="2025-02-20T17:07:05.765" v="476" actId="1076"/>
          <ac:picMkLst>
            <pc:docMk/>
            <pc:sldMk cId="1005750579" sldId="308"/>
            <ac:picMk id="2049" creationId="{117D9DB4-1C91-65C4-64DC-23CA46763DBA}"/>
          </ac:picMkLst>
        </pc:picChg>
      </pc:sldChg>
      <pc:sldChg chg="addSp add del mod">
        <pc:chgData name="Luísa Ferreira" userId="dad567e2eb153e2a" providerId="LiveId" clId="{8BC412E3-041C-44E5-9F66-17035322BC67}" dt="2025-02-19T14:18:53.697" v="73" actId="47"/>
        <pc:sldMkLst>
          <pc:docMk/>
          <pc:sldMk cId="1133661239" sldId="308"/>
        </pc:sldMkLst>
        <pc:spChg chg="add">
          <ac:chgData name="Luísa Ferreira" userId="dad567e2eb153e2a" providerId="LiveId" clId="{8BC412E3-041C-44E5-9F66-17035322BC67}" dt="2025-02-19T14:09:10.281" v="35" actId="22"/>
          <ac:spMkLst>
            <pc:docMk/>
            <pc:sldMk cId="1133661239" sldId="308"/>
            <ac:spMk id="3" creationId="{2FF1F85F-6412-2DF6-4929-F42B0CE4DAD0}"/>
          </ac:spMkLst>
        </pc:spChg>
      </pc:sldChg>
      <pc:sldChg chg="addSp delSp modSp add del mod">
        <pc:chgData name="Luísa Ferreira" userId="dad567e2eb153e2a" providerId="LiveId" clId="{8BC412E3-041C-44E5-9F66-17035322BC67}" dt="2025-02-19T14:33:37.622" v="186" actId="47"/>
        <pc:sldMkLst>
          <pc:docMk/>
          <pc:sldMk cId="1275195627" sldId="308"/>
        </pc:sldMkLst>
        <pc:spChg chg="add mod">
          <ac:chgData name="Luísa Ferreira" userId="dad567e2eb153e2a" providerId="LiveId" clId="{8BC412E3-041C-44E5-9F66-17035322BC67}" dt="2025-02-19T14:20:39.585" v="106"/>
          <ac:spMkLst>
            <pc:docMk/>
            <pc:sldMk cId="1275195627" sldId="308"/>
            <ac:spMk id="4" creationId="{59ADE1E5-D6CC-0C56-59E2-DAB3C139C020}"/>
          </ac:spMkLst>
        </pc:spChg>
        <pc:spChg chg="add mod">
          <ac:chgData name="Luísa Ferreira" userId="dad567e2eb153e2a" providerId="LiveId" clId="{8BC412E3-041C-44E5-9F66-17035322BC67}" dt="2025-02-19T14:20:39.585" v="106"/>
          <ac:spMkLst>
            <pc:docMk/>
            <pc:sldMk cId="1275195627" sldId="308"/>
            <ac:spMk id="7" creationId="{16CBDB2E-F134-286E-38DB-731277B737E5}"/>
          </ac:spMkLst>
        </pc:spChg>
        <pc:spChg chg="add mod">
          <ac:chgData name="Luísa Ferreira" userId="dad567e2eb153e2a" providerId="LiveId" clId="{8BC412E3-041C-44E5-9F66-17035322BC67}" dt="2025-02-19T14:20:39.585" v="106"/>
          <ac:spMkLst>
            <pc:docMk/>
            <pc:sldMk cId="1275195627" sldId="308"/>
            <ac:spMk id="9" creationId="{C4597AC8-3919-4E42-E7BA-7C10921D1DBB}"/>
          </ac:spMkLst>
        </pc:spChg>
        <pc:spChg chg="add mod">
          <ac:chgData name="Luísa Ferreira" userId="dad567e2eb153e2a" providerId="LiveId" clId="{8BC412E3-041C-44E5-9F66-17035322BC67}" dt="2025-02-19T14:20:39.585" v="106"/>
          <ac:spMkLst>
            <pc:docMk/>
            <pc:sldMk cId="1275195627" sldId="308"/>
            <ac:spMk id="13" creationId="{E5B0FE9D-3703-393A-439D-5EF7CD42D794}"/>
          </ac:spMkLst>
        </pc:spChg>
        <pc:spChg chg="add mod">
          <ac:chgData name="Luísa Ferreira" userId="dad567e2eb153e2a" providerId="LiveId" clId="{8BC412E3-041C-44E5-9F66-17035322BC67}" dt="2025-02-19T14:20:39.585" v="106"/>
          <ac:spMkLst>
            <pc:docMk/>
            <pc:sldMk cId="1275195627" sldId="308"/>
            <ac:spMk id="18" creationId="{0B524D09-0C9F-1511-F0AA-32920273CCD8}"/>
          </ac:spMkLst>
        </pc:spChg>
        <pc:spChg chg="add mod">
          <ac:chgData name="Luísa Ferreira" userId="dad567e2eb153e2a" providerId="LiveId" clId="{8BC412E3-041C-44E5-9F66-17035322BC67}" dt="2025-02-19T14:20:39.585" v="106"/>
          <ac:spMkLst>
            <pc:docMk/>
            <pc:sldMk cId="1275195627" sldId="308"/>
            <ac:spMk id="19" creationId="{64F37297-E8FE-C1FD-096A-024C4A4BCC6C}"/>
          </ac:spMkLst>
        </pc:spChg>
        <pc:spChg chg="add mod">
          <ac:chgData name="Luísa Ferreira" userId="dad567e2eb153e2a" providerId="LiveId" clId="{8BC412E3-041C-44E5-9F66-17035322BC67}" dt="2025-02-19T14:20:39.585" v="106"/>
          <ac:spMkLst>
            <pc:docMk/>
            <pc:sldMk cId="1275195627" sldId="308"/>
            <ac:spMk id="21" creationId="{394BC2ED-CA68-21D5-8919-66DAF5F7059C}"/>
          </ac:spMkLst>
        </pc:spChg>
        <pc:spChg chg="add mod">
          <ac:chgData name="Luísa Ferreira" userId="dad567e2eb153e2a" providerId="LiveId" clId="{8BC412E3-041C-44E5-9F66-17035322BC67}" dt="2025-02-19T14:20:39.585" v="106"/>
          <ac:spMkLst>
            <pc:docMk/>
            <pc:sldMk cId="1275195627" sldId="308"/>
            <ac:spMk id="23" creationId="{3E4D79B8-6E25-EB12-D705-9791ABDB9348}"/>
          </ac:spMkLst>
        </pc:spChg>
        <pc:spChg chg="add mod">
          <ac:chgData name="Luísa Ferreira" userId="dad567e2eb153e2a" providerId="LiveId" clId="{8BC412E3-041C-44E5-9F66-17035322BC67}" dt="2025-02-19T14:20:39.585" v="106"/>
          <ac:spMkLst>
            <pc:docMk/>
            <pc:sldMk cId="1275195627" sldId="308"/>
            <ac:spMk id="24" creationId="{BF537D72-F525-58E5-289E-117898777772}"/>
          </ac:spMkLst>
        </pc:spChg>
        <pc:spChg chg="add mod">
          <ac:chgData name="Luísa Ferreira" userId="dad567e2eb153e2a" providerId="LiveId" clId="{8BC412E3-041C-44E5-9F66-17035322BC67}" dt="2025-02-19T14:20:39.585" v="106"/>
          <ac:spMkLst>
            <pc:docMk/>
            <pc:sldMk cId="1275195627" sldId="308"/>
            <ac:spMk id="26" creationId="{60DA58FB-AA04-701D-252C-6342866E8B44}"/>
          </ac:spMkLst>
        </pc:spChg>
        <pc:spChg chg="add mod">
          <ac:chgData name="Luísa Ferreira" userId="dad567e2eb153e2a" providerId="LiveId" clId="{8BC412E3-041C-44E5-9F66-17035322BC67}" dt="2025-02-19T14:22:07.645" v="114" actId="1076"/>
          <ac:spMkLst>
            <pc:docMk/>
            <pc:sldMk cId="1275195627" sldId="308"/>
            <ac:spMk id="30" creationId="{2CC2FB53-37C8-3C92-A7EE-CFAC43B4B955}"/>
          </ac:spMkLst>
        </pc:spChg>
        <pc:spChg chg="add mod">
          <ac:chgData name="Luísa Ferreira" userId="dad567e2eb153e2a" providerId="LiveId" clId="{8BC412E3-041C-44E5-9F66-17035322BC67}" dt="2025-02-19T14:22:29.077" v="117" actId="1076"/>
          <ac:spMkLst>
            <pc:docMk/>
            <pc:sldMk cId="1275195627" sldId="308"/>
            <ac:spMk id="57" creationId="{BDF364AF-59C2-A248-B2DC-8DF8E540E467}"/>
          </ac:spMkLst>
        </pc:spChg>
        <pc:spChg chg="add mod">
          <ac:chgData name="Luísa Ferreira" userId="dad567e2eb153e2a" providerId="LiveId" clId="{8BC412E3-041C-44E5-9F66-17035322BC67}" dt="2025-02-19T14:22:46.263" v="119" actId="1076"/>
          <ac:spMkLst>
            <pc:docMk/>
            <pc:sldMk cId="1275195627" sldId="308"/>
            <ac:spMk id="59" creationId="{6711EE52-984A-148C-B2CA-51180278A189}"/>
          </ac:spMkLst>
        </pc:spChg>
        <pc:grpChg chg="mod">
          <ac:chgData name="Luísa Ferreira" userId="dad567e2eb153e2a" providerId="LiveId" clId="{8BC412E3-041C-44E5-9F66-17035322BC67}" dt="2025-02-19T14:22:03.146" v="113" actId="1076"/>
          <ac:grpSpMkLst>
            <pc:docMk/>
            <pc:sldMk cId="1275195627" sldId="308"/>
            <ac:grpSpMk id="2" creationId="{863475CC-2570-0B63-76C5-D6616B9101E3}"/>
          </ac:grpSpMkLst>
        </pc:grpChg>
        <pc:grpChg chg="add del">
          <ac:chgData name="Luísa Ferreira" userId="dad567e2eb153e2a" providerId="LiveId" clId="{8BC412E3-041C-44E5-9F66-17035322BC67}" dt="2025-02-19T14:21:28.999" v="109" actId="478"/>
          <ac:grpSpMkLst>
            <pc:docMk/>
            <pc:sldMk cId="1275195627" sldId="308"/>
            <ac:grpSpMk id="31" creationId="{A9B47907-05F1-2A67-2E24-E28EB8231B0C}"/>
          </ac:grpSpMkLst>
        </pc:grpChg>
      </pc:sldChg>
      <pc:sldChg chg="addSp delSp modSp add mod modAnim">
        <pc:chgData name="Luísa Ferreira" userId="dad567e2eb153e2a" providerId="LiveId" clId="{8BC412E3-041C-44E5-9F66-17035322BC67}" dt="2025-02-20T17:39:23.376" v="1027"/>
        <pc:sldMkLst>
          <pc:docMk/>
          <pc:sldMk cId="1421428886" sldId="309"/>
        </pc:sldMkLst>
        <pc:spChg chg="add mod">
          <ac:chgData name="Luísa Ferreira" userId="dad567e2eb153e2a" providerId="LiveId" clId="{8BC412E3-041C-44E5-9F66-17035322BC67}" dt="2025-02-20T17:39:22.532" v="1026" actId="1076"/>
          <ac:spMkLst>
            <pc:docMk/>
            <pc:sldMk cId="1421428886" sldId="309"/>
            <ac:spMk id="2" creationId="{3B16CC63-CC91-525B-5B8D-A8C3CA75435B}"/>
          </ac:spMkLst>
        </pc:spChg>
        <pc:spChg chg="add mod">
          <ac:chgData name="Luísa Ferreira" userId="dad567e2eb153e2a" providerId="LiveId" clId="{8BC412E3-041C-44E5-9F66-17035322BC67}" dt="2025-02-20T17:25:48.049" v="828" actId="207"/>
          <ac:spMkLst>
            <pc:docMk/>
            <pc:sldMk cId="1421428886" sldId="309"/>
            <ac:spMk id="3" creationId="{2F7D783B-D794-395B-3463-606A8705C2AA}"/>
          </ac:spMkLst>
        </pc:spChg>
        <pc:spChg chg="add mod">
          <ac:chgData name="Luísa Ferreira" userId="dad567e2eb153e2a" providerId="LiveId" clId="{8BC412E3-041C-44E5-9F66-17035322BC67}" dt="2025-02-20T17:19:40.444" v="692" actId="1076"/>
          <ac:spMkLst>
            <pc:docMk/>
            <pc:sldMk cId="1421428886" sldId="309"/>
            <ac:spMk id="5" creationId="{DA961EA2-6FE0-A4F5-D9A3-44CC3976CFF3}"/>
          </ac:spMkLst>
        </pc:spChg>
        <pc:spChg chg="add mod">
          <ac:chgData name="Luísa Ferreira" userId="dad567e2eb153e2a" providerId="LiveId" clId="{8BC412E3-041C-44E5-9F66-17035322BC67}" dt="2025-02-20T17:20:00.752" v="699" actId="1076"/>
          <ac:spMkLst>
            <pc:docMk/>
            <pc:sldMk cId="1421428886" sldId="309"/>
            <ac:spMk id="9" creationId="{0C373550-E6DC-8680-F677-546F9FC7E12E}"/>
          </ac:spMkLst>
        </pc:spChg>
        <pc:spChg chg="add mod">
          <ac:chgData name="Luísa Ferreira" userId="dad567e2eb153e2a" providerId="LiveId" clId="{8BC412E3-041C-44E5-9F66-17035322BC67}" dt="2025-02-20T17:20:18.451" v="706" actId="1076"/>
          <ac:spMkLst>
            <pc:docMk/>
            <pc:sldMk cId="1421428886" sldId="309"/>
            <ac:spMk id="11" creationId="{3945F1C9-6F5D-E2B1-CDA3-523FF418149A}"/>
          </ac:spMkLst>
        </pc:spChg>
        <pc:spChg chg="add del">
          <ac:chgData name="Luísa Ferreira" userId="dad567e2eb153e2a" providerId="LiveId" clId="{8BC412E3-041C-44E5-9F66-17035322BC67}" dt="2025-02-20T17:20:30.807" v="710" actId="22"/>
          <ac:spMkLst>
            <pc:docMk/>
            <pc:sldMk cId="1421428886" sldId="309"/>
            <ac:spMk id="13" creationId="{522306A6-4ED5-7372-7982-43368F1839A7}"/>
          </ac:spMkLst>
        </pc:spChg>
        <pc:spChg chg="add mod">
          <ac:chgData name="Luísa Ferreira" userId="dad567e2eb153e2a" providerId="LiveId" clId="{8BC412E3-041C-44E5-9F66-17035322BC67}" dt="2025-02-20T17:39:15.097" v="1024" actId="1076"/>
          <ac:spMkLst>
            <pc:docMk/>
            <pc:sldMk cId="1421428886" sldId="309"/>
            <ac:spMk id="15" creationId="{DF1ADCB7-B977-FF1B-4A8C-92883DF1C37D}"/>
          </ac:spMkLst>
        </pc:spChg>
        <pc:spChg chg="add mod">
          <ac:chgData name="Luísa Ferreira" userId="dad567e2eb153e2a" providerId="LiveId" clId="{8BC412E3-041C-44E5-9F66-17035322BC67}" dt="2025-02-20T17:25:43.519" v="827" actId="1076"/>
          <ac:spMkLst>
            <pc:docMk/>
            <pc:sldMk cId="1421428886" sldId="309"/>
            <ac:spMk id="16" creationId="{7B6D9EAB-953C-EE60-5141-231AF4CE53C8}"/>
          </ac:spMkLst>
        </pc:spChg>
      </pc:sldChg>
      <pc:sldChg chg="addSp add del mod">
        <pc:chgData name="Luísa Ferreira" userId="dad567e2eb153e2a" providerId="LiveId" clId="{8BC412E3-041C-44E5-9F66-17035322BC67}" dt="2025-02-19T14:33:38.122" v="187" actId="47"/>
        <pc:sldMkLst>
          <pc:docMk/>
          <pc:sldMk cId="1425778502" sldId="309"/>
        </pc:sldMkLst>
        <pc:spChg chg="add">
          <ac:chgData name="Luísa Ferreira" userId="dad567e2eb153e2a" providerId="LiveId" clId="{8BC412E3-041C-44E5-9F66-17035322BC67}" dt="2025-02-19T14:23:03.461" v="120" actId="22"/>
          <ac:spMkLst>
            <pc:docMk/>
            <pc:sldMk cId="1425778502" sldId="309"/>
            <ac:spMk id="3" creationId="{727EBB58-FDA1-A72C-BD39-CC093B20FE5C}"/>
          </ac:spMkLst>
        </pc:spChg>
      </pc:sldChg>
      <pc:sldChg chg="addSp add del mod">
        <pc:chgData name="Luísa Ferreira" userId="dad567e2eb153e2a" providerId="LiveId" clId="{8BC412E3-041C-44E5-9F66-17035322BC67}" dt="2025-02-19T14:18:54.213" v="74" actId="47"/>
        <pc:sldMkLst>
          <pc:docMk/>
          <pc:sldMk cId="3413543594" sldId="309"/>
        </pc:sldMkLst>
        <pc:spChg chg="add">
          <ac:chgData name="Luísa Ferreira" userId="dad567e2eb153e2a" providerId="LiveId" clId="{8BC412E3-041C-44E5-9F66-17035322BC67}" dt="2025-02-19T14:09:21.497" v="36" actId="22"/>
          <ac:spMkLst>
            <pc:docMk/>
            <pc:sldMk cId="3413543594" sldId="309"/>
            <ac:spMk id="3" creationId="{41F79B58-6749-0843-990E-99D032C44AC9}"/>
          </ac:spMkLst>
        </pc:spChg>
      </pc:sldChg>
      <pc:sldChg chg="addSp add del mod">
        <pc:chgData name="Luísa Ferreira" userId="dad567e2eb153e2a" providerId="LiveId" clId="{8BC412E3-041C-44E5-9F66-17035322BC67}" dt="2025-02-19T14:18:54.744" v="75" actId="47"/>
        <pc:sldMkLst>
          <pc:docMk/>
          <pc:sldMk cId="322598655" sldId="310"/>
        </pc:sldMkLst>
        <pc:spChg chg="add">
          <ac:chgData name="Luísa Ferreira" userId="dad567e2eb153e2a" providerId="LiveId" clId="{8BC412E3-041C-44E5-9F66-17035322BC67}" dt="2025-02-19T14:09:34.415" v="37" actId="22"/>
          <ac:spMkLst>
            <pc:docMk/>
            <pc:sldMk cId="322598655" sldId="310"/>
            <ac:spMk id="3" creationId="{C712E583-85D4-2115-B979-0B34176421C8}"/>
          </ac:spMkLst>
        </pc:spChg>
      </pc:sldChg>
      <pc:sldChg chg="addSp add del mod">
        <pc:chgData name="Luísa Ferreira" userId="dad567e2eb153e2a" providerId="LiveId" clId="{8BC412E3-041C-44E5-9F66-17035322BC67}" dt="2025-02-19T14:33:38.669" v="188" actId="47"/>
        <pc:sldMkLst>
          <pc:docMk/>
          <pc:sldMk cId="1290821771" sldId="310"/>
        </pc:sldMkLst>
        <pc:spChg chg="add">
          <ac:chgData name="Luísa Ferreira" userId="dad567e2eb153e2a" providerId="LiveId" clId="{8BC412E3-041C-44E5-9F66-17035322BC67}" dt="2025-02-19T14:23:14.958" v="121" actId="22"/>
          <ac:spMkLst>
            <pc:docMk/>
            <pc:sldMk cId="1290821771" sldId="310"/>
            <ac:spMk id="3" creationId="{B810C39D-5EDE-38CE-5C87-90D0119EF06B}"/>
          </ac:spMkLst>
        </pc:spChg>
      </pc:sldChg>
      <pc:sldChg chg="addSp modSp add mod modAnim">
        <pc:chgData name="Luísa Ferreira" userId="dad567e2eb153e2a" providerId="LiveId" clId="{8BC412E3-041C-44E5-9F66-17035322BC67}" dt="2025-02-20T17:40:02.476" v="1031"/>
        <pc:sldMkLst>
          <pc:docMk/>
          <pc:sldMk cId="2189677585" sldId="310"/>
        </pc:sldMkLst>
        <pc:spChg chg="add">
          <ac:chgData name="Luísa Ferreira" userId="dad567e2eb153e2a" providerId="LiveId" clId="{8BC412E3-041C-44E5-9F66-17035322BC67}" dt="2025-02-19T14:43:21.182" v="262"/>
          <ac:spMkLst>
            <pc:docMk/>
            <pc:sldMk cId="2189677585" sldId="310"/>
            <ac:spMk id="2" creationId="{CF0862D5-004F-108D-4151-940BC49CC099}"/>
          </ac:spMkLst>
        </pc:spChg>
        <pc:spChg chg="add mod">
          <ac:chgData name="Luísa Ferreira" userId="dad567e2eb153e2a" providerId="LiveId" clId="{8BC412E3-041C-44E5-9F66-17035322BC67}" dt="2025-02-20T17:21:01.534" v="719" actId="113"/>
          <ac:spMkLst>
            <pc:docMk/>
            <pc:sldMk cId="2189677585" sldId="310"/>
            <ac:spMk id="3" creationId="{51F24842-51C8-0FE8-B512-71EBF78F2963}"/>
          </ac:spMkLst>
        </pc:spChg>
        <pc:spChg chg="add mod">
          <ac:chgData name="Luísa Ferreira" userId="dad567e2eb153e2a" providerId="LiveId" clId="{8BC412E3-041C-44E5-9F66-17035322BC67}" dt="2025-02-20T17:39:35.175" v="1028" actId="1076"/>
          <ac:spMkLst>
            <pc:docMk/>
            <pc:sldMk cId="2189677585" sldId="310"/>
            <ac:spMk id="4" creationId="{BF15CA03-4734-5C71-4E17-6A104E1B93AF}"/>
          </ac:spMkLst>
        </pc:spChg>
        <pc:spChg chg="add mod">
          <ac:chgData name="Luísa Ferreira" userId="dad567e2eb153e2a" providerId="LiveId" clId="{8BC412E3-041C-44E5-9F66-17035322BC67}" dt="2025-02-20T17:09:05.846" v="512" actId="404"/>
          <ac:spMkLst>
            <pc:docMk/>
            <pc:sldMk cId="2189677585" sldId="310"/>
            <ac:spMk id="5" creationId="{BB68CB9A-40AF-917E-AB79-73F6A5C96063}"/>
          </ac:spMkLst>
        </pc:spChg>
        <pc:spChg chg="add mod">
          <ac:chgData name="Luísa Ferreira" userId="dad567e2eb153e2a" providerId="LiveId" clId="{8BC412E3-041C-44E5-9F66-17035322BC67}" dt="2025-02-20T17:33:41.778" v="980" actId="207"/>
          <ac:spMkLst>
            <pc:docMk/>
            <pc:sldMk cId="2189677585" sldId="310"/>
            <ac:spMk id="9" creationId="{856AB268-2082-0F91-DBE7-E40F46179761}"/>
          </ac:spMkLst>
        </pc:spChg>
        <pc:spChg chg="add mod">
          <ac:chgData name="Luísa Ferreira" userId="dad567e2eb153e2a" providerId="LiveId" clId="{8BC412E3-041C-44E5-9F66-17035322BC67}" dt="2025-02-20T17:08:42.417" v="505" actId="1076"/>
          <ac:spMkLst>
            <pc:docMk/>
            <pc:sldMk cId="2189677585" sldId="310"/>
            <ac:spMk id="11" creationId="{F931777B-6429-F6F0-E7B1-5C05F662201D}"/>
          </ac:spMkLst>
        </pc:spChg>
        <pc:picChg chg="add mod">
          <ac:chgData name="Luísa Ferreira" userId="dad567e2eb153e2a" providerId="LiveId" clId="{8BC412E3-041C-44E5-9F66-17035322BC67}" dt="2025-02-20T17:09:00.206" v="509" actId="14100"/>
          <ac:picMkLst>
            <pc:docMk/>
            <pc:sldMk cId="2189677585" sldId="310"/>
            <ac:picMk id="3073" creationId="{7140CFCE-5460-C6B0-0392-1B1A976DC2B0}"/>
          </ac:picMkLst>
        </pc:picChg>
      </pc:sldChg>
      <pc:sldChg chg="addSp modSp add del mod">
        <pc:chgData name="Luísa Ferreira" userId="dad567e2eb153e2a" providerId="LiveId" clId="{8BC412E3-041C-44E5-9F66-17035322BC67}" dt="2025-02-19T14:33:39.215" v="189" actId="47"/>
        <pc:sldMkLst>
          <pc:docMk/>
          <pc:sldMk cId="1486705723" sldId="311"/>
        </pc:sldMkLst>
        <pc:spChg chg="add mod">
          <ac:chgData name="Luísa Ferreira" userId="dad567e2eb153e2a" providerId="LiveId" clId="{8BC412E3-041C-44E5-9F66-17035322BC67}" dt="2025-02-19T14:23:55.811" v="126" actId="20577"/>
          <ac:spMkLst>
            <pc:docMk/>
            <pc:sldMk cId="1486705723" sldId="311"/>
            <ac:spMk id="3" creationId="{5271430B-1F4F-0379-5E42-48314AD24047}"/>
          </ac:spMkLst>
        </pc:spChg>
        <pc:spChg chg="add mod">
          <ac:chgData name="Luísa Ferreira" userId="dad567e2eb153e2a" providerId="LiveId" clId="{8BC412E3-041C-44E5-9F66-17035322BC67}" dt="2025-02-19T14:24:19.789" v="127"/>
          <ac:spMkLst>
            <pc:docMk/>
            <pc:sldMk cId="1486705723" sldId="311"/>
            <ac:spMk id="7" creationId="{F0DC0AF6-C3D9-A09A-FD55-29A0A3BBEA2C}"/>
          </ac:spMkLst>
        </pc:spChg>
        <pc:spChg chg="add mod">
          <ac:chgData name="Luísa Ferreira" userId="dad567e2eb153e2a" providerId="LiveId" clId="{8BC412E3-041C-44E5-9F66-17035322BC67}" dt="2025-02-19T14:24:19.789" v="127"/>
          <ac:spMkLst>
            <pc:docMk/>
            <pc:sldMk cId="1486705723" sldId="311"/>
            <ac:spMk id="9" creationId="{4B369825-88C2-BE33-EF84-2E43ABBC0E00}"/>
          </ac:spMkLst>
        </pc:spChg>
        <pc:spChg chg="add mod">
          <ac:chgData name="Luísa Ferreira" userId="dad567e2eb153e2a" providerId="LiveId" clId="{8BC412E3-041C-44E5-9F66-17035322BC67}" dt="2025-02-19T14:24:19.789" v="127"/>
          <ac:spMkLst>
            <pc:docMk/>
            <pc:sldMk cId="1486705723" sldId="311"/>
            <ac:spMk id="10" creationId="{059F6B2A-4E4E-F52A-F948-2020A6659B22}"/>
          </ac:spMkLst>
        </pc:spChg>
        <pc:spChg chg="add mod">
          <ac:chgData name="Luísa Ferreira" userId="dad567e2eb153e2a" providerId="LiveId" clId="{8BC412E3-041C-44E5-9F66-17035322BC67}" dt="2025-02-19T14:24:19.789" v="127"/>
          <ac:spMkLst>
            <pc:docMk/>
            <pc:sldMk cId="1486705723" sldId="311"/>
            <ac:spMk id="11" creationId="{1DB477B9-F7BA-4A1B-5DD1-D2F8F094C947}"/>
          </ac:spMkLst>
        </pc:spChg>
        <pc:spChg chg="add mod">
          <ac:chgData name="Luísa Ferreira" userId="dad567e2eb153e2a" providerId="LiveId" clId="{8BC412E3-041C-44E5-9F66-17035322BC67}" dt="2025-02-19T14:24:19.789" v="127"/>
          <ac:spMkLst>
            <pc:docMk/>
            <pc:sldMk cId="1486705723" sldId="311"/>
            <ac:spMk id="12" creationId="{750B5CAB-AB4F-F8B8-9D55-B61423DE3E9D}"/>
          </ac:spMkLst>
        </pc:spChg>
        <pc:spChg chg="add mod">
          <ac:chgData name="Luísa Ferreira" userId="dad567e2eb153e2a" providerId="LiveId" clId="{8BC412E3-041C-44E5-9F66-17035322BC67}" dt="2025-02-19T14:24:19.789" v="127"/>
          <ac:spMkLst>
            <pc:docMk/>
            <pc:sldMk cId="1486705723" sldId="311"/>
            <ac:spMk id="13" creationId="{45422E9F-B8E1-391C-25B2-E7D96BFB23C1}"/>
          </ac:spMkLst>
        </pc:spChg>
        <pc:spChg chg="add mod">
          <ac:chgData name="Luísa Ferreira" userId="dad567e2eb153e2a" providerId="LiveId" clId="{8BC412E3-041C-44E5-9F66-17035322BC67}" dt="2025-02-19T14:24:19.789" v="127"/>
          <ac:spMkLst>
            <pc:docMk/>
            <pc:sldMk cId="1486705723" sldId="311"/>
            <ac:spMk id="14" creationId="{734901B2-91E8-066B-761C-4CB3AF598552}"/>
          </ac:spMkLst>
        </pc:spChg>
        <pc:spChg chg="add mod">
          <ac:chgData name="Luísa Ferreira" userId="dad567e2eb153e2a" providerId="LiveId" clId="{8BC412E3-041C-44E5-9F66-17035322BC67}" dt="2025-02-19T14:24:19.789" v="127"/>
          <ac:spMkLst>
            <pc:docMk/>
            <pc:sldMk cId="1486705723" sldId="311"/>
            <ac:spMk id="15" creationId="{B5CCFE7A-38CF-7022-D68D-5B46D4CC8BEC}"/>
          </ac:spMkLst>
        </pc:spChg>
        <pc:spChg chg="add mod">
          <ac:chgData name="Luísa Ferreira" userId="dad567e2eb153e2a" providerId="LiveId" clId="{8BC412E3-041C-44E5-9F66-17035322BC67}" dt="2025-02-19T14:24:19.789" v="127"/>
          <ac:spMkLst>
            <pc:docMk/>
            <pc:sldMk cId="1486705723" sldId="311"/>
            <ac:spMk id="16" creationId="{4C66FB64-547C-C62E-8588-F48258707E98}"/>
          </ac:spMkLst>
        </pc:spChg>
        <pc:grpChg chg="mod">
          <ac:chgData name="Luísa Ferreira" userId="dad567e2eb153e2a" providerId="LiveId" clId="{8BC412E3-041C-44E5-9F66-17035322BC67}" dt="2025-02-19T14:24:23.262" v="129" actId="1076"/>
          <ac:grpSpMkLst>
            <pc:docMk/>
            <pc:sldMk cId="1486705723" sldId="311"/>
            <ac:grpSpMk id="4" creationId="{047BBDD2-B679-4BD5-00A0-C6B2F984C8FB}"/>
          </ac:grpSpMkLst>
        </pc:grpChg>
        <pc:picChg chg="add mod">
          <ac:chgData name="Luísa Ferreira" userId="dad567e2eb153e2a" providerId="LiveId" clId="{8BC412E3-041C-44E5-9F66-17035322BC67}" dt="2025-02-19T14:24:19.789" v="127"/>
          <ac:picMkLst>
            <pc:docMk/>
            <pc:sldMk cId="1486705723" sldId="311"/>
            <ac:picMk id="5" creationId="{CF8FF181-7983-84B8-D2CB-79184F6570AD}"/>
          </ac:picMkLst>
        </pc:picChg>
      </pc:sldChg>
      <pc:sldChg chg="addSp add del mod">
        <pc:chgData name="Luísa Ferreira" userId="dad567e2eb153e2a" providerId="LiveId" clId="{8BC412E3-041C-44E5-9F66-17035322BC67}" dt="2025-02-19T14:18:55.228" v="76" actId="47"/>
        <pc:sldMkLst>
          <pc:docMk/>
          <pc:sldMk cId="1667362691" sldId="311"/>
        </pc:sldMkLst>
        <pc:spChg chg="add">
          <ac:chgData name="Luísa Ferreira" userId="dad567e2eb153e2a" providerId="LiveId" clId="{8BC412E3-041C-44E5-9F66-17035322BC67}" dt="2025-02-19T14:09:49.319" v="38" actId="22"/>
          <ac:spMkLst>
            <pc:docMk/>
            <pc:sldMk cId="1667362691" sldId="311"/>
            <ac:spMk id="3" creationId="{0BE0A841-567F-FB8D-EF46-B465ED74F050}"/>
          </ac:spMkLst>
        </pc:spChg>
      </pc:sldChg>
      <pc:sldChg chg="addSp modSp add mod modAnim">
        <pc:chgData name="Luísa Ferreira" userId="dad567e2eb153e2a" providerId="LiveId" clId="{8BC412E3-041C-44E5-9F66-17035322BC67}" dt="2025-02-20T17:46:13.246" v="1080" actId="5793"/>
        <pc:sldMkLst>
          <pc:docMk/>
          <pc:sldMk cId="1872454863" sldId="311"/>
        </pc:sldMkLst>
        <pc:spChg chg="add mod">
          <ac:chgData name="Luísa Ferreira" userId="dad567e2eb153e2a" providerId="LiveId" clId="{8BC412E3-041C-44E5-9F66-17035322BC67}" dt="2025-02-20T17:26:52.786" v="848" actId="207"/>
          <ac:spMkLst>
            <pc:docMk/>
            <pc:sldMk cId="1872454863" sldId="311"/>
            <ac:spMk id="3" creationId="{A3A31613-EDBC-4A41-8308-5BAC897F9AF3}"/>
          </ac:spMkLst>
        </pc:spChg>
        <pc:spChg chg="add mod">
          <ac:chgData name="Luísa Ferreira" userId="dad567e2eb153e2a" providerId="LiveId" clId="{8BC412E3-041C-44E5-9F66-17035322BC67}" dt="2025-02-20T17:46:07.560" v="1076" actId="5793"/>
          <ac:spMkLst>
            <pc:docMk/>
            <pc:sldMk cId="1872454863" sldId="311"/>
            <ac:spMk id="4" creationId="{F1BBA623-7F6F-C15A-320F-067C2BF5E99C}"/>
          </ac:spMkLst>
        </pc:spChg>
        <pc:spChg chg="add mod">
          <ac:chgData name="Luísa Ferreira" userId="dad567e2eb153e2a" providerId="LiveId" clId="{8BC412E3-041C-44E5-9F66-17035322BC67}" dt="2025-02-20T17:46:13.246" v="1080" actId="5793"/>
          <ac:spMkLst>
            <pc:docMk/>
            <pc:sldMk cId="1872454863" sldId="311"/>
            <ac:spMk id="5" creationId="{913C0E61-A6DC-FFDA-0212-13EBA68067C1}"/>
          </ac:spMkLst>
        </pc:spChg>
        <pc:spChg chg="add mod">
          <ac:chgData name="Luísa Ferreira" userId="dad567e2eb153e2a" providerId="LiveId" clId="{8BC412E3-041C-44E5-9F66-17035322BC67}" dt="2025-02-20T17:46:09.294" v="1077" actId="5793"/>
          <ac:spMkLst>
            <pc:docMk/>
            <pc:sldMk cId="1872454863" sldId="311"/>
            <ac:spMk id="9" creationId="{416556A1-3892-132C-E171-74F443045F5E}"/>
          </ac:spMkLst>
        </pc:spChg>
        <pc:spChg chg="add mod">
          <ac:chgData name="Luísa Ferreira" userId="dad567e2eb153e2a" providerId="LiveId" clId="{8BC412E3-041C-44E5-9F66-17035322BC67}" dt="2025-02-20T17:46:10.559" v="1078" actId="5793"/>
          <ac:spMkLst>
            <pc:docMk/>
            <pc:sldMk cId="1872454863" sldId="311"/>
            <ac:spMk id="11" creationId="{2FA161F0-5B4F-1B82-228D-CDA12E3C1818}"/>
          </ac:spMkLst>
        </pc:spChg>
        <pc:spChg chg="add mod">
          <ac:chgData name="Luísa Ferreira" userId="dad567e2eb153e2a" providerId="LiveId" clId="{8BC412E3-041C-44E5-9F66-17035322BC67}" dt="2025-02-20T17:46:12.090" v="1079" actId="5793"/>
          <ac:spMkLst>
            <pc:docMk/>
            <pc:sldMk cId="1872454863" sldId="311"/>
            <ac:spMk id="13" creationId="{59515DF5-1885-66F7-CBB6-952DE6051944}"/>
          </ac:spMkLst>
        </pc:spChg>
        <pc:spChg chg="add mod">
          <ac:chgData name="Luísa Ferreira" userId="dad567e2eb153e2a" providerId="LiveId" clId="{8BC412E3-041C-44E5-9F66-17035322BC67}" dt="2025-02-20T17:26:45.506" v="847" actId="1076"/>
          <ac:spMkLst>
            <pc:docMk/>
            <pc:sldMk cId="1872454863" sldId="311"/>
            <ac:spMk id="14" creationId="{37AEEE31-7286-6366-BFA0-01589EAB29A4}"/>
          </ac:spMkLst>
        </pc:spChg>
      </pc:sldChg>
      <pc:sldChg chg="addSp add del mod">
        <pc:chgData name="Luísa Ferreira" userId="dad567e2eb153e2a" providerId="LiveId" clId="{8BC412E3-041C-44E5-9F66-17035322BC67}" dt="2025-02-19T14:33:39.809" v="190" actId="47"/>
        <pc:sldMkLst>
          <pc:docMk/>
          <pc:sldMk cId="375412257" sldId="312"/>
        </pc:sldMkLst>
        <pc:spChg chg="add">
          <ac:chgData name="Luísa Ferreira" userId="dad567e2eb153e2a" providerId="LiveId" clId="{8BC412E3-041C-44E5-9F66-17035322BC67}" dt="2025-02-19T14:24:39.143" v="130" actId="22"/>
          <ac:spMkLst>
            <pc:docMk/>
            <pc:sldMk cId="375412257" sldId="312"/>
            <ac:spMk id="3" creationId="{DAABD2DD-14B2-92A3-57AF-CF2C1CA52802}"/>
          </ac:spMkLst>
        </pc:spChg>
      </pc:sldChg>
      <pc:sldChg chg="addSp add del mod">
        <pc:chgData name="Luísa Ferreira" userId="dad567e2eb153e2a" providerId="LiveId" clId="{8BC412E3-041C-44E5-9F66-17035322BC67}" dt="2025-02-19T14:18:55.634" v="77" actId="47"/>
        <pc:sldMkLst>
          <pc:docMk/>
          <pc:sldMk cId="1277455198" sldId="312"/>
        </pc:sldMkLst>
        <pc:spChg chg="add">
          <ac:chgData name="Luísa Ferreira" userId="dad567e2eb153e2a" providerId="LiveId" clId="{8BC412E3-041C-44E5-9F66-17035322BC67}" dt="2025-02-19T14:10:01.392" v="39" actId="22"/>
          <ac:spMkLst>
            <pc:docMk/>
            <pc:sldMk cId="1277455198" sldId="312"/>
            <ac:spMk id="3" creationId="{045521AD-CD8A-2C58-93DE-9A307719BCD5}"/>
          </ac:spMkLst>
        </pc:spChg>
      </pc:sldChg>
      <pc:sldChg chg="addSp modSp add mod">
        <pc:chgData name="Luísa Ferreira" userId="dad567e2eb153e2a" providerId="LiveId" clId="{8BC412E3-041C-44E5-9F66-17035322BC67}" dt="2025-02-20T17:23:36.346" v="803" actId="113"/>
        <pc:sldMkLst>
          <pc:docMk/>
          <pc:sldMk cId="2610863080" sldId="312"/>
        </pc:sldMkLst>
        <pc:spChg chg="add mod">
          <ac:chgData name="Luísa Ferreira" userId="dad567e2eb153e2a" providerId="LiveId" clId="{8BC412E3-041C-44E5-9F66-17035322BC67}" dt="2025-02-19T14:56:29.462" v="311" actId="1076"/>
          <ac:spMkLst>
            <pc:docMk/>
            <pc:sldMk cId="2610863080" sldId="312"/>
            <ac:spMk id="2" creationId="{299CE098-1D56-525E-6811-0A938E3F1E48}"/>
          </ac:spMkLst>
        </pc:spChg>
        <pc:spChg chg="add mod">
          <ac:chgData name="Luísa Ferreira" userId="dad567e2eb153e2a" providerId="LiveId" clId="{8BC412E3-041C-44E5-9F66-17035322BC67}" dt="2025-02-20T17:23:36.346" v="803" actId="113"/>
          <ac:spMkLst>
            <pc:docMk/>
            <pc:sldMk cId="2610863080" sldId="312"/>
            <ac:spMk id="3" creationId="{B2CA68A5-44FA-9369-67DB-695752EA7B1C}"/>
          </ac:spMkLst>
        </pc:spChg>
        <pc:spChg chg="add mod">
          <ac:chgData name="Luísa Ferreira" userId="dad567e2eb153e2a" providerId="LiveId" clId="{8BC412E3-041C-44E5-9F66-17035322BC67}" dt="2025-02-20T17:12:17.441" v="560" actId="1076"/>
          <ac:spMkLst>
            <pc:docMk/>
            <pc:sldMk cId="2610863080" sldId="312"/>
            <ac:spMk id="5" creationId="{A263F495-1447-3722-1F39-C129E1B63004}"/>
          </ac:spMkLst>
        </pc:spChg>
        <pc:picChg chg="add mod">
          <ac:chgData name="Luísa Ferreira" userId="dad567e2eb153e2a" providerId="LiveId" clId="{8BC412E3-041C-44E5-9F66-17035322BC67}" dt="2025-02-20T17:11:57.603" v="555" actId="1076"/>
          <ac:picMkLst>
            <pc:docMk/>
            <pc:sldMk cId="2610863080" sldId="312"/>
            <ac:picMk id="6145" creationId="{BAC566EE-6D18-184B-11EF-D6D98DDA20E4}"/>
          </ac:picMkLst>
        </pc:picChg>
      </pc:sldChg>
      <pc:sldChg chg="addSp modSp add mod modAnim">
        <pc:chgData name="Luísa Ferreira" userId="dad567e2eb153e2a" providerId="LiveId" clId="{8BC412E3-041C-44E5-9F66-17035322BC67}" dt="2025-02-20T17:41:17.113" v="1046"/>
        <pc:sldMkLst>
          <pc:docMk/>
          <pc:sldMk cId="2303532743" sldId="313"/>
        </pc:sldMkLst>
        <pc:spChg chg="add mod">
          <ac:chgData name="Luísa Ferreira" userId="dad567e2eb153e2a" providerId="LiveId" clId="{8BC412E3-041C-44E5-9F66-17035322BC67}" dt="2025-02-20T17:27:17.656" v="867" actId="1076"/>
          <ac:spMkLst>
            <pc:docMk/>
            <pc:sldMk cId="2303532743" sldId="313"/>
            <ac:spMk id="2" creationId="{9AC44C87-4562-798F-F98F-BE2258BC4090}"/>
          </ac:spMkLst>
        </pc:spChg>
        <pc:spChg chg="add mod">
          <ac:chgData name="Luísa Ferreira" userId="dad567e2eb153e2a" providerId="LiveId" clId="{8BC412E3-041C-44E5-9F66-17035322BC67}" dt="2025-02-20T17:32:42.018" v="972" actId="207"/>
          <ac:spMkLst>
            <pc:docMk/>
            <pc:sldMk cId="2303532743" sldId="313"/>
            <ac:spMk id="3" creationId="{D480C6D9-A4E7-30AA-4626-B1695871CFCF}"/>
          </ac:spMkLst>
        </pc:spChg>
        <pc:picChg chg="add mod">
          <ac:chgData name="Luísa Ferreira" userId="dad567e2eb153e2a" providerId="LiveId" clId="{8BC412E3-041C-44E5-9F66-17035322BC67}" dt="2025-02-20T17:12:34.877" v="564" actId="1076"/>
          <ac:picMkLst>
            <pc:docMk/>
            <pc:sldMk cId="2303532743" sldId="313"/>
            <ac:picMk id="4" creationId="{65DFD4BB-EB1F-3ACE-2A8A-D50B27EA7B8E}"/>
          </ac:picMkLst>
        </pc:picChg>
      </pc:sldChg>
      <pc:sldChg chg="addSp add del mod">
        <pc:chgData name="Luísa Ferreira" userId="dad567e2eb153e2a" providerId="LiveId" clId="{8BC412E3-041C-44E5-9F66-17035322BC67}" dt="2025-02-19T14:18:55.962" v="78" actId="47"/>
        <pc:sldMkLst>
          <pc:docMk/>
          <pc:sldMk cId="2351993383" sldId="313"/>
        </pc:sldMkLst>
        <pc:spChg chg="add">
          <ac:chgData name="Luísa Ferreira" userId="dad567e2eb153e2a" providerId="LiveId" clId="{8BC412E3-041C-44E5-9F66-17035322BC67}" dt="2025-02-19T14:10:15.862" v="40" actId="22"/>
          <ac:spMkLst>
            <pc:docMk/>
            <pc:sldMk cId="2351993383" sldId="313"/>
            <ac:spMk id="3" creationId="{BD9AA767-762B-CF35-246C-046F58D208C7}"/>
          </ac:spMkLst>
        </pc:spChg>
      </pc:sldChg>
      <pc:sldChg chg="addSp modSp add del mod">
        <pc:chgData name="Luísa Ferreira" userId="dad567e2eb153e2a" providerId="LiveId" clId="{8BC412E3-041C-44E5-9F66-17035322BC67}" dt="2025-02-19T14:33:40.699" v="191" actId="47"/>
        <pc:sldMkLst>
          <pc:docMk/>
          <pc:sldMk cId="3291483850" sldId="313"/>
        </pc:sldMkLst>
        <pc:spChg chg="add mod">
          <ac:chgData name="Luísa Ferreira" userId="dad567e2eb153e2a" providerId="LiveId" clId="{8BC412E3-041C-44E5-9F66-17035322BC67}" dt="2025-02-19T14:25:05.307" v="133" actId="1076"/>
          <ac:spMkLst>
            <pc:docMk/>
            <pc:sldMk cId="3291483850" sldId="313"/>
            <ac:spMk id="3" creationId="{784FE3F2-7ED7-E76D-1A23-E880065C4A65}"/>
          </ac:spMkLst>
        </pc:spChg>
        <pc:spChg chg="add mod">
          <ac:chgData name="Luísa Ferreira" userId="dad567e2eb153e2a" providerId="LiveId" clId="{8BC412E3-041C-44E5-9F66-17035322BC67}" dt="2025-02-19T14:25:13.726" v="134"/>
          <ac:spMkLst>
            <pc:docMk/>
            <pc:sldMk cId="3291483850" sldId="313"/>
            <ac:spMk id="12" creationId="{1BB8AC12-B9EB-9788-2FF3-377AB99AD052}"/>
          </ac:spMkLst>
        </pc:spChg>
        <pc:grpChg chg="add mod">
          <ac:chgData name="Luísa Ferreira" userId="dad567e2eb153e2a" providerId="LiveId" clId="{8BC412E3-041C-44E5-9F66-17035322BC67}" dt="2025-02-19T14:25:18.256" v="135" actId="1076"/>
          <ac:grpSpMkLst>
            <pc:docMk/>
            <pc:sldMk cId="3291483850" sldId="313"/>
            <ac:grpSpMk id="4" creationId="{7C544EF7-4CDB-9284-833D-3879C48306FD}"/>
          </ac:grpSpMkLst>
        </pc:grpChg>
        <pc:grpChg chg="add mod">
          <ac:chgData name="Luísa Ferreira" userId="dad567e2eb153e2a" providerId="LiveId" clId="{8BC412E3-041C-44E5-9F66-17035322BC67}" dt="2025-02-19T14:25:13.726" v="134"/>
          <ac:grpSpMkLst>
            <pc:docMk/>
            <pc:sldMk cId="3291483850" sldId="313"/>
            <ac:grpSpMk id="7" creationId="{0D96F8A6-856F-828E-71EA-53E45587A63E}"/>
          </ac:grpSpMkLst>
        </pc:grpChg>
        <pc:grpChg chg="add mod">
          <ac:chgData name="Luísa Ferreira" userId="dad567e2eb153e2a" providerId="LiveId" clId="{8BC412E3-041C-44E5-9F66-17035322BC67}" dt="2025-02-19T14:25:13.726" v="134"/>
          <ac:grpSpMkLst>
            <pc:docMk/>
            <pc:sldMk cId="3291483850" sldId="313"/>
            <ac:grpSpMk id="9" creationId="{FC834DB1-F80B-EAE0-636E-97B3AAB39176}"/>
          </ac:grpSpMkLst>
        </pc:grpChg>
        <pc:grpChg chg="add mod">
          <ac:chgData name="Luísa Ferreira" userId="dad567e2eb153e2a" providerId="LiveId" clId="{8BC412E3-041C-44E5-9F66-17035322BC67}" dt="2025-02-19T14:25:13.726" v="134"/>
          <ac:grpSpMkLst>
            <pc:docMk/>
            <pc:sldMk cId="3291483850" sldId="313"/>
            <ac:grpSpMk id="10" creationId="{FF99B7F1-E9B5-F424-EFBE-897FFD86C075}"/>
          </ac:grpSpMkLst>
        </pc:grpChg>
        <pc:picChg chg="add mod">
          <ac:chgData name="Luísa Ferreira" userId="dad567e2eb153e2a" providerId="LiveId" clId="{8BC412E3-041C-44E5-9F66-17035322BC67}" dt="2025-02-19T14:25:13.726" v="134"/>
          <ac:picMkLst>
            <pc:docMk/>
            <pc:sldMk cId="3291483850" sldId="313"/>
            <ac:picMk id="5" creationId="{6FA35FCD-3C71-ADA7-C8D2-D0580BED95B0}"/>
          </ac:picMkLst>
        </pc:picChg>
        <pc:picChg chg="add mod">
          <ac:chgData name="Luísa Ferreira" userId="dad567e2eb153e2a" providerId="LiveId" clId="{8BC412E3-041C-44E5-9F66-17035322BC67}" dt="2025-02-19T14:25:13.726" v="134"/>
          <ac:picMkLst>
            <pc:docMk/>
            <pc:sldMk cId="3291483850" sldId="313"/>
            <ac:picMk id="11" creationId="{6AF217F2-92B0-8445-C437-54B1EE9318F5}"/>
          </ac:picMkLst>
        </pc:picChg>
        <pc:picChg chg="add mod">
          <ac:chgData name="Luísa Ferreira" userId="dad567e2eb153e2a" providerId="LiveId" clId="{8BC412E3-041C-44E5-9F66-17035322BC67}" dt="2025-02-19T14:25:13.726" v="134"/>
          <ac:picMkLst>
            <pc:docMk/>
            <pc:sldMk cId="3291483850" sldId="313"/>
            <ac:picMk id="13" creationId="{BF72BD52-2EA1-1C45-0F84-72FEA3F28324}"/>
          </ac:picMkLst>
        </pc:picChg>
        <pc:cxnChg chg="add mod">
          <ac:chgData name="Luísa Ferreira" userId="dad567e2eb153e2a" providerId="LiveId" clId="{8BC412E3-041C-44E5-9F66-17035322BC67}" dt="2025-02-19T14:25:13.726" v="134"/>
          <ac:cxnSpMkLst>
            <pc:docMk/>
            <pc:sldMk cId="3291483850" sldId="313"/>
            <ac:cxnSpMk id="16" creationId="{DD2D58D3-5CD0-5F43-F63D-5203990D6A72}"/>
          </ac:cxnSpMkLst>
        </pc:cxnChg>
        <pc:cxnChg chg="add mod">
          <ac:chgData name="Luísa Ferreira" userId="dad567e2eb153e2a" providerId="LiveId" clId="{8BC412E3-041C-44E5-9F66-17035322BC67}" dt="2025-02-19T14:25:13.726" v="134"/>
          <ac:cxnSpMkLst>
            <pc:docMk/>
            <pc:sldMk cId="3291483850" sldId="313"/>
            <ac:cxnSpMk id="31" creationId="{5D03DB4C-F2AC-F055-5FDE-F262426952BF}"/>
          </ac:cxnSpMkLst>
        </pc:cxnChg>
      </pc:sldChg>
      <pc:sldChg chg="addSp add del mod">
        <pc:chgData name="Luísa Ferreira" userId="dad567e2eb153e2a" providerId="LiveId" clId="{8BC412E3-041C-44E5-9F66-17035322BC67}" dt="2025-02-19T14:18:56.337" v="79" actId="47"/>
        <pc:sldMkLst>
          <pc:docMk/>
          <pc:sldMk cId="1516478838" sldId="314"/>
        </pc:sldMkLst>
        <pc:spChg chg="add">
          <ac:chgData name="Luísa Ferreira" userId="dad567e2eb153e2a" providerId="LiveId" clId="{8BC412E3-041C-44E5-9F66-17035322BC67}" dt="2025-02-19T14:10:35.725" v="41" actId="22"/>
          <ac:spMkLst>
            <pc:docMk/>
            <pc:sldMk cId="1516478838" sldId="314"/>
            <ac:spMk id="3" creationId="{9DC05999-7691-4582-DA41-3F06D74247E0}"/>
          </ac:spMkLst>
        </pc:spChg>
      </pc:sldChg>
      <pc:sldChg chg="addSp add del mod">
        <pc:chgData name="Luísa Ferreira" userId="dad567e2eb153e2a" providerId="LiveId" clId="{8BC412E3-041C-44E5-9F66-17035322BC67}" dt="2025-02-19T14:33:41.387" v="192" actId="47"/>
        <pc:sldMkLst>
          <pc:docMk/>
          <pc:sldMk cId="1584974707" sldId="314"/>
        </pc:sldMkLst>
        <pc:spChg chg="add">
          <ac:chgData name="Luísa Ferreira" userId="dad567e2eb153e2a" providerId="LiveId" clId="{8BC412E3-041C-44E5-9F66-17035322BC67}" dt="2025-02-19T14:25:33.552" v="136" actId="22"/>
          <ac:spMkLst>
            <pc:docMk/>
            <pc:sldMk cId="1584974707" sldId="314"/>
            <ac:spMk id="3" creationId="{DE239BA5-0925-7C23-4D4C-F033B1B8CFEF}"/>
          </ac:spMkLst>
        </pc:spChg>
      </pc:sldChg>
      <pc:sldChg chg="addSp delSp modSp add mod modAnim">
        <pc:chgData name="Luísa Ferreira" userId="dad567e2eb153e2a" providerId="LiveId" clId="{8BC412E3-041C-44E5-9F66-17035322BC67}" dt="2025-02-20T17:43:52.836" v="1063"/>
        <pc:sldMkLst>
          <pc:docMk/>
          <pc:sldMk cId="2713544132" sldId="314"/>
        </pc:sldMkLst>
        <pc:spChg chg="add">
          <ac:chgData name="Luísa Ferreira" userId="dad567e2eb153e2a" providerId="LiveId" clId="{8BC412E3-041C-44E5-9F66-17035322BC67}" dt="2025-02-19T14:57:47.120" v="322"/>
          <ac:spMkLst>
            <pc:docMk/>
            <pc:sldMk cId="2713544132" sldId="314"/>
            <ac:spMk id="2" creationId="{B1DFC705-AAF0-BB98-2D07-DCBC47FA413B}"/>
          </ac:spMkLst>
        </pc:spChg>
        <pc:spChg chg="add mod">
          <ac:chgData name="Luísa Ferreira" userId="dad567e2eb153e2a" providerId="LiveId" clId="{8BC412E3-041C-44E5-9F66-17035322BC67}" dt="2025-02-20T17:23:44.532" v="804" actId="113"/>
          <ac:spMkLst>
            <pc:docMk/>
            <pc:sldMk cId="2713544132" sldId="314"/>
            <ac:spMk id="3" creationId="{D3A31D8A-E161-3545-AE5D-0C8D08C9F75E}"/>
          </ac:spMkLst>
        </pc:spChg>
        <pc:spChg chg="add mod">
          <ac:chgData name="Luísa Ferreira" userId="dad567e2eb153e2a" providerId="LiveId" clId="{8BC412E3-041C-44E5-9F66-17035322BC67}" dt="2025-02-20T17:13:22.088" v="571" actId="1076"/>
          <ac:spMkLst>
            <pc:docMk/>
            <pc:sldMk cId="2713544132" sldId="314"/>
            <ac:spMk id="5" creationId="{34F35742-E758-FD27-EF86-56AD1248DD29}"/>
          </ac:spMkLst>
        </pc:spChg>
        <pc:spChg chg="add mod">
          <ac:chgData name="Luísa Ferreira" userId="dad567e2eb153e2a" providerId="LiveId" clId="{8BC412E3-041C-44E5-9F66-17035322BC67}" dt="2025-02-20T17:13:42.615" v="579" actId="1076"/>
          <ac:spMkLst>
            <pc:docMk/>
            <pc:sldMk cId="2713544132" sldId="314"/>
            <ac:spMk id="7" creationId="{F70F558F-F554-08D8-F141-38EB7713206A}"/>
          </ac:spMkLst>
        </pc:spChg>
        <pc:spChg chg="add mod">
          <ac:chgData name="Luísa Ferreira" userId="dad567e2eb153e2a" providerId="LiveId" clId="{8BC412E3-041C-44E5-9F66-17035322BC67}" dt="2025-02-20T17:32:38.316" v="971" actId="207"/>
          <ac:spMkLst>
            <pc:docMk/>
            <pc:sldMk cId="2713544132" sldId="314"/>
            <ac:spMk id="9" creationId="{12F72F87-474C-5FB0-752B-972439555F5C}"/>
          </ac:spMkLst>
        </pc:spChg>
        <pc:spChg chg="add mod">
          <ac:chgData name="Luísa Ferreira" userId="dad567e2eb153e2a" providerId="LiveId" clId="{8BC412E3-041C-44E5-9F66-17035322BC67}" dt="2025-02-20T17:27:37.819" v="874" actId="1076"/>
          <ac:spMkLst>
            <pc:docMk/>
            <pc:sldMk cId="2713544132" sldId="314"/>
            <ac:spMk id="10" creationId="{E9BC56CD-9C02-F0E6-6FA8-B2FF60D7612A}"/>
          </ac:spMkLst>
        </pc:spChg>
        <pc:spChg chg="add del mod">
          <ac:chgData name="Luísa Ferreira" userId="dad567e2eb153e2a" providerId="LiveId" clId="{8BC412E3-041C-44E5-9F66-17035322BC67}" dt="2025-02-20T17:13:15.293" v="570" actId="478"/>
          <ac:spMkLst>
            <pc:docMk/>
            <pc:sldMk cId="2713544132" sldId="314"/>
            <ac:spMk id="11" creationId="{7CF06660-CAFC-C7B3-7298-10154DCC38E5}"/>
          </ac:spMkLst>
        </pc:spChg>
        <pc:picChg chg="add mod">
          <ac:chgData name="Luísa Ferreira" userId="dad567e2eb153e2a" providerId="LiveId" clId="{8BC412E3-041C-44E5-9F66-17035322BC67}" dt="2025-02-20T17:13:25.697" v="574" actId="1076"/>
          <ac:picMkLst>
            <pc:docMk/>
            <pc:sldMk cId="2713544132" sldId="314"/>
            <ac:picMk id="7169" creationId="{C09D5068-F61B-C020-2FAE-700FB87B6CB6}"/>
          </ac:picMkLst>
        </pc:picChg>
      </pc:sldChg>
      <pc:sldChg chg="addSp modSp add mod">
        <pc:chgData name="Luísa Ferreira" userId="dad567e2eb153e2a" providerId="LiveId" clId="{8BC412E3-041C-44E5-9F66-17035322BC67}" dt="2025-02-20T17:23:53.092" v="805" actId="113"/>
        <pc:sldMkLst>
          <pc:docMk/>
          <pc:sldMk cId="1718809565" sldId="315"/>
        </pc:sldMkLst>
        <pc:spChg chg="add mod">
          <ac:chgData name="Luísa Ferreira" userId="dad567e2eb153e2a" providerId="LiveId" clId="{8BC412E3-041C-44E5-9F66-17035322BC67}" dt="2025-02-20T17:23:53.092" v="805" actId="113"/>
          <ac:spMkLst>
            <pc:docMk/>
            <pc:sldMk cId="1718809565" sldId="315"/>
            <ac:spMk id="4" creationId="{25C62C0C-3425-F8AE-8F3E-859ED2F4D8C9}"/>
          </ac:spMkLst>
        </pc:spChg>
        <pc:spChg chg="add mod">
          <ac:chgData name="Luísa Ferreira" userId="dad567e2eb153e2a" providerId="LiveId" clId="{8BC412E3-041C-44E5-9F66-17035322BC67}" dt="2025-02-20T17:15:21.778" v="600" actId="1076"/>
          <ac:spMkLst>
            <pc:docMk/>
            <pc:sldMk cId="1718809565" sldId="315"/>
            <ac:spMk id="7" creationId="{428A5AA0-7326-DEB9-6E35-5683F40A4EC1}"/>
          </ac:spMkLst>
        </pc:spChg>
        <pc:picChg chg="add mod">
          <ac:chgData name="Luísa Ferreira" userId="dad567e2eb153e2a" providerId="LiveId" clId="{8BC412E3-041C-44E5-9F66-17035322BC67}" dt="2025-02-20T17:15:16.560" v="599" actId="1076"/>
          <ac:picMkLst>
            <pc:docMk/>
            <pc:sldMk cId="1718809565" sldId="315"/>
            <ac:picMk id="2" creationId="{45CA6394-B3E8-56EE-144F-CC4C354F6E8A}"/>
          </ac:picMkLst>
        </pc:picChg>
      </pc:sldChg>
      <pc:sldChg chg="addSp add del mod">
        <pc:chgData name="Luísa Ferreira" userId="dad567e2eb153e2a" providerId="LiveId" clId="{8BC412E3-041C-44E5-9F66-17035322BC67}" dt="2025-02-19T14:33:42.808" v="193" actId="47"/>
        <pc:sldMkLst>
          <pc:docMk/>
          <pc:sldMk cId="1939385993" sldId="315"/>
        </pc:sldMkLst>
        <pc:spChg chg="add">
          <ac:chgData name="Luísa Ferreira" userId="dad567e2eb153e2a" providerId="LiveId" clId="{8BC412E3-041C-44E5-9F66-17035322BC67}" dt="2025-02-19T14:25:49.560" v="137" actId="22"/>
          <ac:spMkLst>
            <pc:docMk/>
            <pc:sldMk cId="1939385993" sldId="315"/>
            <ac:spMk id="3" creationId="{D6A6C0CC-FC70-8028-A50D-7EC5C78E5387}"/>
          </ac:spMkLst>
        </pc:spChg>
      </pc:sldChg>
      <pc:sldChg chg="addSp add del mod">
        <pc:chgData name="Luísa Ferreira" userId="dad567e2eb153e2a" providerId="LiveId" clId="{8BC412E3-041C-44E5-9F66-17035322BC67}" dt="2025-02-19T14:18:56.712" v="80" actId="47"/>
        <pc:sldMkLst>
          <pc:docMk/>
          <pc:sldMk cId="2884909087" sldId="315"/>
        </pc:sldMkLst>
        <pc:spChg chg="add">
          <ac:chgData name="Luísa Ferreira" userId="dad567e2eb153e2a" providerId="LiveId" clId="{8BC412E3-041C-44E5-9F66-17035322BC67}" dt="2025-02-19T14:10:55.691" v="42" actId="22"/>
          <ac:spMkLst>
            <pc:docMk/>
            <pc:sldMk cId="2884909087" sldId="315"/>
            <ac:spMk id="3" creationId="{C8AB135C-3823-4D0D-0A1E-44BD995DDB83}"/>
          </ac:spMkLst>
        </pc:spChg>
      </pc:sldChg>
      <pc:sldChg chg="addSp add del mod">
        <pc:chgData name="Luísa Ferreira" userId="dad567e2eb153e2a" providerId="LiveId" clId="{8BC412E3-041C-44E5-9F66-17035322BC67}" dt="2025-02-19T14:18:57.056" v="81" actId="47"/>
        <pc:sldMkLst>
          <pc:docMk/>
          <pc:sldMk cId="979351158" sldId="316"/>
        </pc:sldMkLst>
        <pc:spChg chg="add">
          <ac:chgData name="Luísa Ferreira" userId="dad567e2eb153e2a" providerId="LiveId" clId="{8BC412E3-041C-44E5-9F66-17035322BC67}" dt="2025-02-19T14:11:09.752" v="43" actId="22"/>
          <ac:spMkLst>
            <pc:docMk/>
            <pc:sldMk cId="979351158" sldId="316"/>
            <ac:spMk id="3" creationId="{A588D9F2-30C9-A73B-CC19-A1F5C0A5AD11}"/>
          </ac:spMkLst>
        </pc:spChg>
      </pc:sldChg>
      <pc:sldChg chg="addSp modSp add del mod">
        <pc:chgData name="Luísa Ferreira" userId="dad567e2eb153e2a" providerId="LiveId" clId="{8BC412E3-041C-44E5-9F66-17035322BC67}" dt="2025-02-19T14:33:43.948" v="194" actId="47"/>
        <pc:sldMkLst>
          <pc:docMk/>
          <pc:sldMk cId="1938218448" sldId="316"/>
        </pc:sldMkLst>
        <pc:spChg chg="add mod">
          <ac:chgData name="Luísa Ferreira" userId="dad567e2eb153e2a" providerId="LiveId" clId="{8BC412E3-041C-44E5-9F66-17035322BC67}" dt="2025-02-19T14:26:16.985" v="140" actId="1076"/>
          <ac:spMkLst>
            <pc:docMk/>
            <pc:sldMk cId="1938218448" sldId="316"/>
            <ac:spMk id="3" creationId="{3CE073AA-EA7D-A5B4-8F52-9754FE604102}"/>
          </ac:spMkLst>
        </pc:spChg>
      </pc:sldChg>
      <pc:sldChg chg="addSp modSp add mod modAnim">
        <pc:chgData name="Luísa Ferreira" userId="dad567e2eb153e2a" providerId="LiveId" clId="{8BC412E3-041C-44E5-9F66-17035322BC67}" dt="2025-02-20T17:41:32.531" v="1048"/>
        <pc:sldMkLst>
          <pc:docMk/>
          <pc:sldMk cId="3416174981" sldId="316"/>
        </pc:sldMkLst>
        <pc:spChg chg="add mod">
          <ac:chgData name="Luísa Ferreira" userId="dad567e2eb153e2a" providerId="LiveId" clId="{8BC412E3-041C-44E5-9F66-17035322BC67}" dt="2025-02-20T17:28:03.356" v="881" actId="1076"/>
          <ac:spMkLst>
            <pc:docMk/>
            <pc:sldMk cId="3416174981" sldId="316"/>
            <ac:spMk id="2" creationId="{6E14BDEB-B6B6-A965-0916-A6D7CD70DE20}"/>
          </ac:spMkLst>
        </pc:spChg>
        <pc:spChg chg="add mod">
          <ac:chgData name="Luísa Ferreira" userId="dad567e2eb153e2a" providerId="LiveId" clId="{8BC412E3-041C-44E5-9F66-17035322BC67}" dt="2025-02-20T17:28:10.839" v="884" actId="207"/>
          <ac:spMkLst>
            <pc:docMk/>
            <pc:sldMk cId="3416174981" sldId="316"/>
            <ac:spMk id="3" creationId="{0345C3CA-FB8F-5722-988D-1E5121C1FDC1}"/>
          </ac:spMkLst>
        </pc:spChg>
      </pc:sldChg>
      <pc:sldChg chg="addSp delSp modSp add del mod">
        <pc:chgData name="Luísa Ferreira" userId="dad567e2eb153e2a" providerId="LiveId" clId="{8BC412E3-041C-44E5-9F66-17035322BC67}" dt="2025-02-19T14:18:57.696" v="82" actId="47"/>
        <pc:sldMkLst>
          <pc:docMk/>
          <pc:sldMk cId="1681524702" sldId="317"/>
        </pc:sldMkLst>
        <pc:spChg chg="add del">
          <ac:chgData name="Luísa Ferreira" userId="dad567e2eb153e2a" providerId="LiveId" clId="{8BC412E3-041C-44E5-9F66-17035322BC67}" dt="2025-02-19T14:11:33.579" v="45" actId="478"/>
          <ac:spMkLst>
            <pc:docMk/>
            <pc:sldMk cId="1681524702" sldId="317"/>
            <ac:spMk id="2" creationId="{06DB02DB-7544-C37D-916E-361F6EE919D7}"/>
          </ac:spMkLst>
        </pc:spChg>
        <pc:spChg chg="add del">
          <ac:chgData name="Luísa Ferreira" userId="dad567e2eb153e2a" providerId="LiveId" clId="{8BC412E3-041C-44E5-9F66-17035322BC67}" dt="2025-02-19T14:11:33.579" v="45" actId="478"/>
          <ac:spMkLst>
            <pc:docMk/>
            <pc:sldMk cId="1681524702" sldId="317"/>
            <ac:spMk id="3" creationId="{4DF99528-769A-A6FD-BBD1-288F4A9E4EDB}"/>
          </ac:spMkLst>
        </pc:spChg>
        <pc:spChg chg="add del">
          <ac:chgData name="Luísa Ferreira" userId="dad567e2eb153e2a" providerId="LiveId" clId="{8BC412E3-041C-44E5-9F66-17035322BC67}" dt="2025-02-19T14:11:33.579" v="45" actId="478"/>
          <ac:spMkLst>
            <pc:docMk/>
            <pc:sldMk cId="1681524702" sldId="317"/>
            <ac:spMk id="4" creationId="{32645128-4B31-7D7E-4B79-EC0789384348}"/>
          </ac:spMkLst>
        </pc:spChg>
        <pc:spChg chg="add del">
          <ac:chgData name="Luísa Ferreira" userId="dad567e2eb153e2a" providerId="LiveId" clId="{8BC412E3-041C-44E5-9F66-17035322BC67}" dt="2025-02-19T14:11:33.579" v="45" actId="478"/>
          <ac:spMkLst>
            <pc:docMk/>
            <pc:sldMk cId="1681524702" sldId="317"/>
            <ac:spMk id="5" creationId="{CC50F1A2-63A1-45FA-391B-13BA572B69D6}"/>
          </ac:spMkLst>
        </pc:spChg>
        <pc:spChg chg="add del">
          <ac:chgData name="Luísa Ferreira" userId="dad567e2eb153e2a" providerId="LiveId" clId="{8BC412E3-041C-44E5-9F66-17035322BC67}" dt="2025-02-19T14:11:39.898" v="47" actId="478"/>
          <ac:spMkLst>
            <pc:docMk/>
            <pc:sldMk cId="1681524702" sldId="317"/>
            <ac:spMk id="7" creationId="{062EC39C-FF0D-A27A-E1C4-C8F591B978F9}"/>
          </ac:spMkLst>
        </pc:spChg>
        <pc:spChg chg="add">
          <ac:chgData name="Luísa Ferreira" userId="dad567e2eb153e2a" providerId="LiveId" clId="{8BC412E3-041C-44E5-9F66-17035322BC67}" dt="2025-02-19T14:11:36.688" v="46"/>
          <ac:spMkLst>
            <pc:docMk/>
            <pc:sldMk cId="1681524702" sldId="317"/>
            <ac:spMk id="9" creationId="{340051D1-4175-41B5-8A60-23CF3C972556}"/>
          </ac:spMkLst>
        </pc:spChg>
        <pc:spChg chg="add">
          <ac:chgData name="Luísa Ferreira" userId="dad567e2eb153e2a" providerId="LiveId" clId="{8BC412E3-041C-44E5-9F66-17035322BC67}" dt="2025-02-19T14:11:36.688" v="46"/>
          <ac:spMkLst>
            <pc:docMk/>
            <pc:sldMk cId="1681524702" sldId="317"/>
            <ac:spMk id="10" creationId="{193B2CAB-DD4D-CD07-81F0-27DFDAB2D780}"/>
          </ac:spMkLst>
        </pc:spChg>
        <pc:spChg chg="add mod">
          <ac:chgData name="Luísa Ferreira" userId="dad567e2eb153e2a" providerId="LiveId" clId="{8BC412E3-041C-44E5-9F66-17035322BC67}" dt="2025-02-19T14:12:00.660" v="52" actId="1076"/>
          <ac:spMkLst>
            <pc:docMk/>
            <pc:sldMk cId="1681524702" sldId="317"/>
            <ac:spMk id="11" creationId="{C985107C-7D0C-FEA6-8365-4D6DF30B0FA7}"/>
          </ac:spMkLst>
        </pc:spChg>
        <pc:spChg chg="add mod">
          <ac:chgData name="Luísa Ferreira" userId="dad567e2eb153e2a" providerId="LiveId" clId="{8BC412E3-041C-44E5-9F66-17035322BC67}" dt="2025-02-19T14:12:23.744" v="54" actId="1076"/>
          <ac:spMkLst>
            <pc:docMk/>
            <pc:sldMk cId="1681524702" sldId="317"/>
            <ac:spMk id="13" creationId="{A19F3BA3-F0B5-1005-3B8F-07E98DB72352}"/>
          </ac:spMkLst>
        </pc:spChg>
        <pc:picChg chg="add del">
          <ac:chgData name="Luísa Ferreira" userId="dad567e2eb153e2a" providerId="LiveId" clId="{8BC412E3-041C-44E5-9F66-17035322BC67}" dt="2025-02-19T14:11:33.579" v="45" actId="478"/>
          <ac:picMkLst>
            <pc:docMk/>
            <pc:sldMk cId="1681524702" sldId="317"/>
            <ac:picMk id="2050" creationId="{FE5C497E-4CB9-BE4B-AD46-0459B9403A4A}"/>
          </ac:picMkLst>
        </pc:picChg>
        <pc:picChg chg="add mod">
          <ac:chgData name="Luísa Ferreira" userId="dad567e2eb153e2a" providerId="LiveId" clId="{8BC412E3-041C-44E5-9F66-17035322BC67}" dt="2025-02-19T14:11:56.021" v="51" actId="1076"/>
          <ac:picMkLst>
            <pc:docMk/>
            <pc:sldMk cId="1681524702" sldId="317"/>
            <ac:picMk id="2056" creationId="{70695F38-338E-1AD6-A900-6B64442538EA}"/>
          </ac:picMkLst>
        </pc:picChg>
      </pc:sldChg>
      <pc:sldChg chg="addSp add del mod">
        <pc:chgData name="Luísa Ferreira" userId="dad567e2eb153e2a" providerId="LiveId" clId="{8BC412E3-041C-44E5-9F66-17035322BC67}" dt="2025-02-19T14:33:44.495" v="195" actId="47"/>
        <pc:sldMkLst>
          <pc:docMk/>
          <pc:sldMk cId="2843632172" sldId="317"/>
        </pc:sldMkLst>
        <pc:spChg chg="add">
          <ac:chgData name="Luísa Ferreira" userId="dad567e2eb153e2a" providerId="LiveId" clId="{8BC412E3-041C-44E5-9F66-17035322BC67}" dt="2025-02-19T14:26:31.325" v="141" actId="22"/>
          <ac:spMkLst>
            <pc:docMk/>
            <pc:sldMk cId="2843632172" sldId="317"/>
            <ac:spMk id="3" creationId="{0DB25C75-D070-6820-276D-215C1E5C9D6C}"/>
          </ac:spMkLst>
        </pc:spChg>
      </pc:sldChg>
      <pc:sldChg chg="addSp modSp add mod modAnim">
        <pc:chgData name="Luísa Ferreira" userId="dad567e2eb153e2a" providerId="LiveId" clId="{8BC412E3-041C-44E5-9F66-17035322BC67}" dt="2025-02-20T17:46:01.155" v="1075"/>
        <pc:sldMkLst>
          <pc:docMk/>
          <pc:sldMk cId="3740331542" sldId="317"/>
        </pc:sldMkLst>
        <pc:spChg chg="add mod">
          <ac:chgData name="Luísa Ferreira" userId="dad567e2eb153e2a" providerId="LiveId" clId="{8BC412E3-041C-44E5-9F66-17035322BC67}" dt="2025-02-20T17:45:22.930" v="1067" actId="20577"/>
          <ac:spMkLst>
            <pc:docMk/>
            <pc:sldMk cId="3740331542" sldId="317"/>
            <ac:spMk id="3" creationId="{62C9755A-0E04-27C7-4732-1678CE98EC9E}"/>
          </ac:spMkLst>
        </pc:spChg>
        <pc:spChg chg="add mod">
          <ac:chgData name="Luísa Ferreira" userId="dad567e2eb153e2a" providerId="LiveId" clId="{8BC412E3-041C-44E5-9F66-17035322BC67}" dt="2025-02-20T17:45:34.443" v="1069" actId="1076"/>
          <ac:spMkLst>
            <pc:docMk/>
            <pc:sldMk cId="3740331542" sldId="317"/>
            <ac:spMk id="4" creationId="{F836A2F3-0B26-EA6D-CE1A-2727B3914EC0}"/>
          </ac:spMkLst>
        </pc:spChg>
        <pc:spChg chg="add mod">
          <ac:chgData name="Luísa Ferreira" userId="dad567e2eb153e2a" providerId="LiveId" clId="{8BC412E3-041C-44E5-9F66-17035322BC67}" dt="2025-02-19T15:02:02.871" v="355" actId="1076"/>
          <ac:spMkLst>
            <pc:docMk/>
            <pc:sldMk cId="3740331542" sldId="317"/>
            <ac:spMk id="5" creationId="{6E9029D8-38E8-4FC4-C66E-E2B14A2E56F7}"/>
          </ac:spMkLst>
        </pc:spChg>
        <pc:spChg chg="add mod">
          <ac:chgData name="Luísa Ferreira" userId="dad567e2eb153e2a" providerId="LiveId" clId="{8BC412E3-041C-44E5-9F66-17035322BC67}" dt="2025-02-19T15:02:24.052" v="357" actId="1076"/>
          <ac:spMkLst>
            <pc:docMk/>
            <pc:sldMk cId="3740331542" sldId="317"/>
            <ac:spMk id="9" creationId="{48B8F2C2-DB53-4843-667E-9DA05EA5F59B}"/>
          </ac:spMkLst>
        </pc:spChg>
      </pc:sldChg>
      <pc:sldChg chg="addSp add del mod">
        <pc:chgData name="Luísa Ferreira" userId="dad567e2eb153e2a" providerId="LiveId" clId="{8BC412E3-041C-44E5-9F66-17035322BC67}" dt="2025-02-19T14:33:45.276" v="196" actId="47"/>
        <pc:sldMkLst>
          <pc:docMk/>
          <pc:sldMk cId="374496731" sldId="318"/>
        </pc:sldMkLst>
        <pc:spChg chg="add">
          <ac:chgData name="Luísa Ferreira" userId="dad567e2eb153e2a" providerId="LiveId" clId="{8BC412E3-041C-44E5-9F66-17035322BC67}" dt="2025-02-19T14:26:45.618" v="142" actId="22"/>
          <ac:spMkLst>
            <pc:docMk/>
            <pc:sldMk cId="374496731" sldId="318"/>
            <ac:spMk id="3" creationId="{D5EB3C74-BBBD-DCCF-3BAE-316661DA9D5E}"/>
          </ac:spMkLst>
        </pc:spChg>
      </pc:sldChg>
      <pc:sldChg chg="addSp add del mod">
        <pc:chgData name="Luísa Ferreira" userId="dad567e2eb153e2a" providerId="LiveId" clId="{8BC412E3-041C-44E5-9F66-17035322BC67}" dt="2025-02-19T14:18:58.118" v="83" actId="47"/>
        <pc:sldMkLst>
          <pc:docMk/>
          <pc:sldMk cId="791671949" sldId="318"/>
        </pc:sldMkLst>
        <pc:spChg chg="add">
          <ac:chgData name="Luísa Ferreira" userId="dad567e2eb153e2a" providerId="LiveId" clId="{8BC412E3-041C-44E5-9F66-17035322BC67}" dt="2025-02-19T14:12:35.003" v="55" actId="22"/>
          <ac:spMkLst>
            <pc:docMk/>
            <pc:sldMk cId="791671949" sldId="318"/>
            <ac:spMk id="3" creationId="{EC969E90-2672-9859-A9EA-66D7AE29D575}"/>
          </ac:spMkLst>
        </pc:spChg>
      </pc:sldChg>
      <pc:sldChg chg="addSp modSp add mod">
        <pc:chgData name="Luísa Ferreira" userId="dad567e2eb153e2a" providerId="LiveId" clId="{8BC412E3-041C-44E5-9F66-17035322BC67}" dt="2025-02-20T17:24:02.981" v="806" actId="113"/>
        <pc:sldMkLst>
          <pc:docMk/>
          <pc:sldMk cId="1973646676" sldId="318"/>
        </pc:sldMkLst>
        <pc:spChg chg="add mod">
          <ac:chgData name="Luísa Ferreira" userId="dad567e2eb153e2a" providerId="LiveId" clId="{8BC412E3-041C-44E5-9F66-17035322BC67}" dt="2025-02-20T17:24:02.981" v="806" actId="113"/>
          <ac:spMkLst>
            <pc:docMk/>
            <pc:sldMk cId="1973646676" sldId="318"/>
            <ac:spMk id="3" creationId="{4050D500-66BA-8B40-ACAB-61C2F5A84E17}"/>
          </ac:spMkLst>
        </pc:spChg>
      </pc:sldChg>
      <pc:sldChg chg="addSp modSp add del mod">
        <pc:chgData name="Luísa Ferreira" userId="dad567e2eb153e2a" providerId="LiveId" clId="{8BC412E3-041C-44E5-9F66-17035322BC67}" dt="2025-02-19T14:18:58.477" v="84" actId="47"/>
        <pc:sldMkLst>
          <pc:docMk/>
          <pc:sldMk cId="901345037" sldId="319"/>
        </pc:sldMkLst>
        <pc:spChg chg="add mod">
          <ac:chgData name="Luísa Ferreira" userId="dad567e2eb153e2a" providerId="LiveId" clId="{8BC412E3-041C-44E5-9F66-17035322BC67}" dt="2025-02-19T14:13:06.057" v="62" actId="1076"/>
          <ac:spMkLst>
            <pc:docMk/>
            <pc:sldMk cId="901345037" sldId="319"/>
            <ac:spMk id="3" creationId="{5D72A5E5-1019-A3D5-E291-D15CCCBFAE77}"/>
          </ac:spMkLst>
        </pc:spChg>
      </pc:sldChg>
      <pc:sldChg chg="addSp delSp modSp add mod">
        <pc:chgData name="Luísa Ferreira" userId="dad567e2eb153e2a" providerId="LiveId" clId="{8BC412E3-041C-44E5-9F66-17035322BC67}" dt="2025-02-20T17:36:04.144" v="1000" actId="1076"/>
        <pc:sldMkLst>
          <pc:docMk/>
          <pc:sldMk cId="2313957607" sldId="319"/>
        </pc:sldMkLst>
        <pc:spChg chg="add mod">
          <ac:chgData name="Luísa Ferreira" userId="dad567e2eb153e2a" providerId="LiveId" clId="{8BC412E3-041C-44E5-9F66-17035322BC67}" dt="2025-02-20T17:16:35.261" v="613" actId="1076"/>
          <ac:spMkLst>
            <pc:docMk/>
            <pc:sldMk cId="2313957607" sldId="319"/>
            <ac:spMk id="5" creationId="{E254F604-008B-2B09-F076-BD2978848954}"/>
          </ac:spMkLst>
        </pc:spChg>
        <pc:spChg chg="add del mod">
          <ac:chgData name="Luísa Ferreira" userId="dad567e2eb153e2a" providerId="LiveId" clId="{8BC412E3-041C-44E5-9F66-17035322BC67}" dt="2025-02-20T17:16:59.833" v="618" actId="478"/>
          <ac:spMkLst>
            <pc:docMk/>
            <pc:sldMk cId="2313957607" sldId="319"/>
            <ac:spMk id="9" creationId="{9A36D55F-C133-1093-491B-E638B8DAB3EB}"/>
          </ac:spMkLst>
        </pc:spChg>
        <pc:picChg chg="add mod">
          <ac:chgData name="Luísa Ferreira" userId="dad567e2eb153e2a" providerId="LiveId" clId="{8BC412E3-041C-44E5-9F66-17035322BC67}" dt="2025-02-20T17:36:04.144" v="1000" actId="1076"/>
          <ac:picMkLst>
            <pc:docMk/>
            <pc:sldMk cId="2313957607" sldId="319"/>
            <ac:picMk id="2" creationId="{6FBD344D-DE21-C721-BBD3-063E3C576C8C}"/>
          </ac:picMkLst>
        </pc:picChg>
        <pc:picChg chg="add mod">
          <ac:chgData name="Luísa Ferreira" userId="dad567e2eb153e2a" providerId="LiveId" clId="{8BC412E3-041C-44E5-9F66-17035322BC67}" dt="2025-02-20T17:36:02.490" v="999" actId="1076"/>
          <ac:picMkLst>
            <pc:docMk/>
            <pc:sldMk cId="2313957607" sldId="319"/>
            <ac:picMk id="3" creationId="{4EFAB3DC-65C2-2E5B-5FFF-BBB9452D0A70}"/>
          </ac:picMkLst>
        </pc:picChg>
      </pc:sldChg>
      <pc:sldChg chg="addSp modSp add del mod">
        <pc:chgData name="Luísa Ferreira" userId="dad567e2eb153e2a" providerId="LiveId" clId="{8BC412E3-041C-44E5-9F66-17035322BC67}" dt="2025-02-19T14:33:47.260" v="197" actId="47"/>
        <pc:sldMkLst>
          <pc:docMk/>
          <pc:sldMk cId="3461438382" sldId="319"/>
        </pc:sldMkLst>
        <pc:spChg chg="add mod">
          <ac:chgData name="Luísa Ferreira" userId="dad567e2eb153e2a" providerId="LiveId" clId="{8BC412E3-041C-44E5-9F66-17035322BC67}" dt="2025-02-19T14:27:33.685" v="152" actId="1076"/>
          <ac:spMkLst>
            <pc:docMk/>
            <pc:sldMk cId="3461438382" sldId="319"/>
            <ac:spMk id="3" creationId="{D98508DB-3D01-0E6D-CE9D-3ABB8DEC5249}"/>
          </ac:spMkLst>
        </pc:spChg>
        <pc:spChg chg="add mod">
          <ac:chgData name="Luísa Ferreira" userId="dad567e2eb153e2a" providerId="LiveId" clId="{8BC412E3-041C-44E5-9F66-17035322BC67}" dt="2025-02-19T14:27:57.163" v="156" actId="1076"/>
          <ac:spMkLst>
            <pc:docMk/>
            <pc:sldMk cId="3461438382" sldId="319"/>
            <ac:spMk id="10" creationId="{A75DFA51-257B-DDA9-E188-BEE878D118A0}"/>
          </ac:spMkLst>
        </pc:spChg>
        <pc:grpChg chg="add mod">
          <ac:chgData name="Luísa Ferreira" userId="dad567e2eb153e2a" providerId="LiveId" clId="{8BC412E3-041C-44E5-9F66-17035322BC67}" dt="2025-02-19T14:27:37.668" v="154" actId="1076"/>
          <ac:grpSpMkLst>
            <pc:docMk/>
            <pc:sldMk cId="3461438382" sldId="319"/>
            <ac:grpSpMk id="4" creationId="{C1F50C7C-F759-645B-757D-2A4C654B9DAC}"/>
          </ac:grpSpMkLst>
        </pc:grpChg>
        <pc:picChg chg="add mod">
          <ac:chgData name="Luísa Ferreira" userId="dad567e2eb153e2a" providerId="LiveId" clId="{8BC412E3-041C-44E5-9F66-17035322BC67}" dt="2025-02-19T14:27:35.138" v="153"/>
          <ac:picMkLst>
            <pc:docMk/>
            <pc:sldMk cId="3461438382" sldId="319"/>
            <ac:picMk id="5" creationId="{F251FDB2-81D6-ABCE-8855-C8241A28DBBB}"/>
          </ac:picMkLst>
        </pc:picChg>
        <pc:picChg chg="add mod">
          <ac:chgData name="Luísa Ferreira" userId="dad567e2eb153e2a" providerId="LiveId" clId="{8BC412E3-041C-44E5-9F66-17035322BC67}" dt="2025-02-19T14:27:35.138" v="153"/>
          <ac:picMkLst>
            <pc:docMk/>
            <pc:sldMk cId="3461438382" sldId="319"/>
            <ac:picMk id="7" creationId="{CF14F40E-0A4E-664B-A7E0-F63B493D7E43}"/>
          </ac:picMkLst>
        </pc:picChg>
      </pc:sldChg>
      <pc:sldChg chg="addSp delSp modSp add mod modAnim">
        <pc:chgData name="Luísa Ferreira" userId="dad567e2eb153e2a" providerId="LiveId" clId="{8BC412E3-041C-44E5-9F66-17035322BC67}" dt="2025-02-20T17:41:58.449" v="1052"/>
        <pc:sldMkLst>
          <pc:docMk/>
          <pc:sldMk cId="555498052" sldId="320"/>
        </pc:sldMkLst>
        <pc:spChg chg="add mod">
          <ac:chgData name="Luísa Ferreira" userId="dad567e2eb153e2a" providerId="LiveId" clId="{8BC412E3-041C-44E5-9F66-17035322BC67}" dt="2025-02-20T17:17:17.563" v="621" actId="20577"/>
          <ac:spMkLst>
            <pc:docMk/>
            <pc:sldMk cId="555498052" sldId="320"/>
            <ac:spMk id="2" creationId="{C353C482-CA53-8F6F-7EF4-A2913AF826C8}"/>
          </ac:spMkLst>
        </pc:spChg>
        <pc:spChg chg="add del mod">
          <ac:chgData name="Luísa Ferreira" userId="dad567e2eb153e2a" providerId="LiveId" clId="{8BC412E3-041C-44E5-9F66-17035322BC67}" dt="2025-02-20T17:16:51.429" v="616" actId="478"/>
          <ac:spMkLst>
            <pc:docMk/>
            <pc:sldMk cId="555498052" sldId="320"/>
            <ac:spMk id="3" creationId="{8C9FF842-BB3D-7B89-EB13-A302FC02B966}"/>
          </ac:spMkLst>
        </pc:spChg>
        <pc:spChg chg="add del mod">
          <ac:chgData name="Luísa Ferreira" userId="dad567e2eb153e2a" providerId="LiveId" clId="{8BC412E3-041C-44E5-9F66-17035322BC67}" dt="2025-02-20T17:16:53.975" v="617" actId="478"/>
          <ac:spMkLst>
            <pc:docMk/>
            <pc:sldMk cId="555498052" sldId="320"/>
            <ac:spMk id="5" creationId="{56D786D8-D065-4838-83B0-7E6EF02DEA0C}"/>
          </ac:spMkLst>
        </pc:spChg>
        <pc:spChg chg="add mod">
          <ac:chgData name="Luísa Ferreira" userId="dad567e2eb153e2a" providerId="LiveId" clId="{8BC412E3-041C-44E5-9F66-17035322BC67}" dt="2025-02-20T17:17:21.753" v="623" actId="1076"/>
          <ac:spMkLst>
            <pc:docMk/>
            <pc:sldMk cId="555498052" sldId="320"/>
            <ac:spMk id="7" creationId="{6FAFC62B-D83F-4054-7423-DF415140F583}"/>
          </ac:spMkLst>
        </pc:spChg>
      </pc:sldChg>
      <pc:sldChg chg="add del">
        <pc:chgData name="Luísa Ferreira" userId="dad567e2eb153e2a" providerId="LiveId" clId="{8BC412E3-041C-44E5-9F66-17035322BC67}" dt="2025-02-19T14:31:56.788" v="180" actId="47"/>
        <pc:sldMkLst>
          <pc:docMk/>
          <pc:sldMk cId="1280698688" sldId="320"/>
        </pc:sldMkLst>
      </pc:sldChg>
      <pc:sldChg chg="add del">
        <pc:chgData name="Luísa Ferreira" userId="dad567e2eb153e2a" providerId="LiveId" clId="{8BC412E3-041C-44E5-9F66-17035322BC67}" dt="2025-02-19T14:13:38.067" v="67" actId="47"/>
        <pc:sldMkLst>
          <pc:docMk/>
          <pc:sldMk cId="2020411974" sldId="320"/>
        </pc:sldMkLst>
      </pc:sldChg>
      <pc:sldChg chg="addSp modSp add del mod">
        <pc:chgData name="Luísa Ferreira" userId="dad567e2eb153e2a" providerId="LiveId" clId="{8BC412E3-041C-44E5-9F66-17035322BC67}" dt="2025-02-19T14:33:47.776" v="198" actId="47"/>
        <pc:sldMkLst>
          <pc:docMk/>
          <pc:sldMk cId="1589728370" sldId="321"/>
        </pc:sldMkLst>
        <pc:spChg chg="add mod">
          <ac:chgData name="Luísa Ferreira" userId="dad567e2eb153e2a" providerId="LiveId" clId="{8BC412E3-041C-44E5-9F66-17035322BC67}" dt="2025-02-19T14:28:22.344" v="160" actId="14100"/>
          <ac:spMkLst>
            <pc:docMk/>
            <pc:sldMk cId="1589728370" sldId="321"/>
            <ac:spMk id="3" creationId="{932FA860-AABA-4858-0EC9-E0E115B3035A}"/>
          </ac:spMkLst>
        </pc:spChg>
        <pc:spChg chg="add mod">
          <ac:chgData name="Luísa Ferreira" userId="dad567e2eb153e2a" providerId="LiveId" clId="{8BC412E3-041C-44E5-9F66-17035322BC67}" dt="2025-02-19T14:28:47.509" v="164" actId="1076"/>
          <ac:spMkLst>
            <pc:docMk/>
            <pc:sldMk cId="1589728370" sldId="321"/>
            <ac:spMk id="5" creationId="{4B87CA37-DC83-D5F9-F933-AA8CEFFA9846}"/>
          </ac:spMkLst>
        </pc:spChg>
      </pc:sldChg>
      <pc:sldChg chg="addSp add del mod">
        <pc:chgData name="Luísa Ferreira" userId="dad567e2eb153e2a" providerId="LiveId" clId="{8BC412E3-041C-44E5-9F66-17035322BC67}" dt="2025-02-19T14:18:59.102" v="85" actId="47"/>
        <pc:sldMkLst>
          <pc:docMk/>
          <pc:sldMk cId="1904319025" sldId="321"/>
        </pc:sldMkLst>
        <pc:spChg chg="add">
          <ac:chgData name="Luísa Ferreira" userId="dad567e2eb153e2a" providerId="LiveId" clId="{8BC412E3-041C-44E5-9F66-17035322BC67}" dt="2025-02-19T14:13:16.296" v="63" actId="22"/>
          <ac:spMkLst>
            <pc:docMk/>
            <pc:sldMk cId="1904319025" sldId="321"/>
            <ac:spMk id="3" creationId="{0EEBD4C3-757A-4B6D-EBBB-5513D7D58FDD}"/>
          </ac:spMkLst>
        </pc:spChg>
      </pc:sldChg>
      <pc:sldChg chg="addSp modSp add mod modAnim">
        <pc:chgData name="Luísa Ferreira" userId="dad567e2eb153e2a" providerId="LiveId" clId="{8BC412E3-041C-44E5-9F66-17035322BC67}" dt="2025-02-20T17:42:11.844" v="1055"/>
        <pc:sldMkLst>
          <pc:docMk/>
          <pc:sldMk cId="3762472751" sldId="321"/>
        </pc:sldMkLst>
        <pc:spChg chg="add mod">
          <ac:chgData name="Luísa Ferreira" userId="dad567e2eb153e2a" providerId="LiveId" clId="{8BC412E3-041C-44E5-9F66-17035322BC67}" dt="2025-02-20T17:28:40.197" v="891" actId="1076"/>
          <ac:spMkLst>
            <pc:docMk/>
            <pc:sldMk cId="3762472751" sldId="321"/>
            <ac:spMk id="2" creationId="{9DE6F41E-E48A-6AC5-B74C-6FC3F90465EC}"/>
          </ac:spMkLst>
        </pc:spChg>
        <pc:spChg chg="add mod">
          <ac:chgData name="Luísa Ferreira" userId="dad567e2eb153e2a" providerId="LiveId" clId="{8BC412E3-041C-44E5-9F66-17035322BC67}" dt="2025-02-20T17:32:18.520" v="970" actId="207"/>
          <ac:spMkLst>
            <pc:docMk/>
            <pc:sldMk cId="3762472751" sldId="321"/>
            <ac:spMk id="3" creationId="{9D754B99-3995-0BD5-5440-39E85B197DDE}"/>
          </ac:spMkLst>
        </pc:spChg>
      </pc:sldChg>
      <pc:sldChg chg="addSp delSp modSp add del mod">
        <pc:chgData name="Luísa Ferreira" userId="dad567e2eb153e2a" providerId="LiveId" clId="{8BC412E3-041C-44E5-9F66-17035322BC67}" dt="2025-02-19T14:33:49.088" v="199" actId="47"/>
        <pc:sldMkLst>
          <pc:docMk/>
          <pc:sldMk cId="850346192" sldId="322"/>
        </pc:sldMkLst>
        <pc:spChg chg="add mod">
          <ac:chgData name="Luísa Ferreira" userId="dad567e2eb153e2a" providerId="LiveId" clId="{8BC412E3-041C-44E5-9F66-17035322BC67}" dt="2025-02-19T14:29:27.927" v="167"/>
          <ac:spMkLst>
            <pc:docMk/>
            <pc:sldMk cId="850346192" sldId="322"/>
            <ac:spMk id="4" creationId="{61D02AD4-98A9-9BE3-717A-8EE595AD66EF}"/>
          </ac:spMkLst>
        </pc:spChg>
        <pc:spChg chg="add mod">
          <ac:chgData name="Luísa Ferreira" userId="dad567e2eb153e2a" providerId="LiveId" clId="{8BC412E3-041C-44E5-9F66-17035322BC67}" dt="2025-02-19T14:31:22.578" v="174" actId="1076"/>
          <ac:spMkLst>
            <pc:docMk/>
            <pc:sldMk cId="850346192" sldId="322"/>
            <ac:spMk id="10" creationId="{3AFC8AE5-A4C0-0863-4BB5-BB90503484E7}"/>
          </ac:spMkLst>
        </pc:spChg>
        <pc:grpChg chg="add mod">
          <ac:chgData name="Luísa Ferreira" userId="dad567e2eb153e2a" providerId="LiveId" clId="{8BC412E3-041C-44E5-9F66-17035322BC67}" dt="2025-02-19T14:30:08.353" v="171" actId="1076"/>
          <ac:grpSpMkLst>
            <pc:docMk/>
            <pc:sldMk cId="850346192" sldId="322"/>
            <ac:grpSpMk id="3" creationId="{3E88B4B6-B0CD-3B4F-7968-A0ACB416938A}"/>
          </ac:grpSpMkLst>
        </pc:grpChg>
        <pc:picChg chg="add del mod">
          <ac:chgData name="Luísa Ferreira" userId="dad567e2eb153e2a" providerId="LiveId" clId="{8BC412E3-041C-44E5-9F66-17035322BC67}" dt="2025-02-19T14:29:16.391" v="166" actId="478"/>
          <ac:picMkLst>
            <pc:docMk/>
            <pc:sldMk cId="850346192" sldId="322"/>
            <ac:picMk id="2" creationId="{96BCFCB1-B453-55CB-83C7-A0862504A9B7}"/>
          </ac:picMkLst>
        </pc:picChg>
        <pc:picChg chg="add mod">
          <ac:chgData name="Luísa Ferreira" userId="dad567e2eb153e2a" providerId="LiveId" clId="{8BC412E3-041C-44E5-9F66-17035322BC67}" dt="2025-02-19T14:29:27.927" v="167"/>
          <ac:picMkLst>
            <pc:docMk/>
            <pc:sldMk cId="850346192" sldId="322"/>
            <ac:picMk id="5" creationId="{F603EDCE-C210-9163-AFAE-48046ABE3F96}"/>
          </ac:picMkLst>
        </pc:picChg>
        <pc:picChg chg="add mod">
          <ac:chgData name="Luísa Ferreira" userId="dad567e2eb153e2a" providerId="LiveId" clId="{8BC412E3-041C-44E5-9F66-17035322BC67}" dt="2025-02-19T14:29:27.927" v="167"/>
          <ac:picMkLst>
            <pc:docMk/>
            <pc:sldMk cId="850346192" sldId="322"/>
            <ac:picMk id="7" creationId="{65B9C4FB-6EE3-159C-77F8-4ED7097DAF76}"/>
          </ac:picMkLst>
        </pc:picChg>
      </pc:sldChg>
      <pc:sldChg chg="add del">
        <pc:chgData name="Luísa Ferreira" userId="dad567e2eb153e2a" providerId="LiveId" clId="{8BC412E3-041C-44E5-9F66-17035322BC67}" dt="2025-02-19T14:13:36.176" v="64" actId="47"/>
        <pc:sldMkLst>
          <pc:docMk/>
          <pc:sldMk cId="1840206731" sldId="322"/>
        </pc:sldMkLst>
      </pc:sldChg>
      <pc:sldChg chg="addSp delSp modSp add mod modAnim">
        <pc:chgData name="Luísa Ferreira" userId="dad567e2eb153e2a" providerId="LiveId" clId="{8BC412E3-041C-44E5-9F66-17035322BC67}" dt="2025-02-20T17:40:08.771" v="1032"/>
        <pc:sldMkLst>
          <pc:docMk/>
          <pc:sldMk cId="3807025304" sldId="322"/>
        </pc:sldMkLst>
        <pc:spChg chg="add mod">
          <ac:chgData name="Luísa Ferreira" userId="dad567e2eb153e2a" providerId="LiveId" clId="{8BC412E3-041C-44E5-9F66-17035322BC67}" dt="2025-02-20T17:26:26.136" v="838" actId="1076"/>
          <ac:spMkLst>
            <pc:docMk/>
            <pc:sldMk cId="3807025304" sldId="322"/>
            <ac:spMk id="2" creationId="{CDC4F1B3-C162-6B9B-7105-CD8C46A5F772}"/>
          </ac:spMkLst>
        </pc:spChg>
        <pc:spChg chg="add mod">
          <ac:chgData name="Luísa Ferreira" userId="dad567e2eb153e2a" providerId="LiveId" clId="{8BC412E3-041C-44E5-9F66-17035322BC67}" dt="2025-02-20T17:21:12.375" v="723" actId="113"/>
          <ac:spMkLst>
            <pc:docMk/>
            <pc:sldMk cId="3807025304" sldId="322"/>
            <ac:spMk id="3" creationId="{AE225539-3A18-27B8-CB2B-7A00A1F86077}"/>
          </ac:spMkLst>
        </pc:spChg>
        <pc:spChg chg="add">
          <ac:chgData name="Luísa Ferreira" userId="dad567e2eb153e2a" providerId="LiveId" clId="{8BC412E3-041C-44E5-9F66-17035322BC67}" dt="2025-02-19T14:48:29.578" v="282"/>
          <ac:spMkLst>
            <pc:docMk/>
            <pc:sldMk cId="3807025304" sldId="322"/>
            <ac:spMk id="5" creationId="{1E055BE1-C77D-DF19-3502-89BB20166325}"/>
          </ac:spMkLst>
        </pc:spChg>
        <pc:spChg chg="add mod">
          <ac:chgData name="Luísa Ferreira" userId="dad567e2eb153e2a" providerId="LiveId" clId="{8BC412E3-041C-44E5-9F66-17035322BC67}" dt="2025-02-20T17:09:58.271" v="522" actId="1076"/>
          <ac:spMkLst>
            <pc:docMk/>
            <pc:sldMk cId="3807025304" sldId="322"/>
            <ac:spMk id="7" creationId="{D0ECFCC5-9F6C-DD41-2A60-0B468459820F}"/>
          </ac:spMkLst>
        </pc:spChg>
        <pc:spChg chg="add mod">
          <ac:chgData name="Luísa Ferreira" userId="dad567e2eb153e2a" providerId="LiveId" clId="{8BC412E3-041C-44E5-9F66-17035322BC67}" dt="2025-02-20T17:33:35.436" v="979" actId="207"/>
          <ac:spMkLst>
            <pc:docMk/>
            <pc:sldMk cId="3807025304" sldId="322"/>
            <ac:spMk id="10" creationId="{CDC4D6EC-BC6F-7CDA-3F6F-2BC2E1114C3D}"/>
          </ac:spMkLst>
        </pc:spChg>
        <pc:picChg chg="add mod">
          <ac:chgData name="Luísa Ferreira" userId="dad567e2eb153e2a" providerId="LiveId" clId="{8BC412E3-041C-44E5-9F66-17035322BC67}" dt="2025-02-20T17:10:01.692" v="524" actId="1076"/>
          <ac:picMkLst>
            <pc:docMk/>
            <pc:sldMk cId="3807025304" sldId="322"/>
            <ac:picMk id="4" creationId="{8D17C78D-DBA8-A9F7-D90B-413C1E705846}"/>
          </ac:picMkLst>
        </pc:picChg>
        <pc:picChg chg="add del">
          <ac:chgData name="Luísa Ferreira" userId="dad567e2eb153e2a" providerId="LiveId" clId="{8BC412E3-041C-44E5-9F66-17035322BC67}" dt="2025-02-19T14:48:36.036" v="283" actId="478"/>
          <ac:picMkLst>
            <pc:docMk/>
            <pc:sldMk cId="3807025304" sldId="322"/>
            <ac:picMk id="4097" creationId="{3536196D-1500-FEA0-C710-98B3370B29EC}"/>
          </ac:picMkLst>
        </pc:picChg>
      </pc:sldChg>
      <pc:sldChg chg="addSp modSp add mod modAnim">
        <pc:chgData name="Luísa Ferreira" userId="dad567e2eb153e2a" providerId="LiveId" clId="{8BC412E3-041C-44E5-9F66-17035322BC67}" dt="2025-02-20T17:40:16.863" v="1033"/>
        <pc:sldMkLst>
          <pc:docMk/>
          <pc:sldMk cId="418146296" sldId="323"/>
        </pc:sldMkLst>
        <pc:spChg chg="add mod">
          <ac:chgData name="Luísa Ferreira" userId="dad567e2eb153e2a" providerId="LiveId" clId="{8BC412E3-041C-44E5-9F66-17035322BC67}" dt="2025-02-20T17:10:36.949" v="532" actId="1076"/>
          <ac:spMkLst>
            <pc:docMk/>
            <pc:sldMk cId="418146296" sldId="323"/>
            <ac:spMk id="4" creationId="{0C4B062D-68B4-C7B7-2EBD-4B38051FE1A0}"/>
          </ac:spMkLst>
        </pc:spChg>
        <pc:picChg chg="add mod">
          <ac:chgData name="Luísa Ferreira" userId="dad567e2eb153e2a" providerId="LiveId" clId="{8BC412E3-041C-44E5-9F66-17035322BC67}" dt="2025-02-20T17:10:40.136" v="534" actId="1076"/>
          <ac:picMkLst>
            <pc:docMk/>
            <pc:sldMk cId="418146296" sldId="323"/>
            <ac:picMk id="2" creationId="{12A95716-F320-6058-5C5A-BD592D33304C}"/>
          </ac:picMkLst>
        </pc:picChg>
      </pc:sldChg>
      <pc:sldChg chg="addSp modSp add del mod">
        <pc:chgData name="Luísa Ferreira" userId="dad567e2eb153e2a" providerId="LiveId" clId="{8BC412E3-041C-44E5-9F66-17035322BC67}" dt="2025-02-19T14:33:54.524" v="200" actId="47"/>
        <pc:sldMkLst>
          <pc:docMk/>
          <pc:sldMk cId="944631623" sldId="323"/>
        </pc:sldMkLst>
        <pc:spChg chg="add mod">
          <ac:chgData name="Luísa Ferreira" userId="dad567e2eb153e2a" providerId="LiveId" clId="{8BC412E3-041C-44E5-9F66-17035322BC67}" dt="2025-02-19T14:31:41.760" v="177" actId="1076"/>
          <ac:spMkLst>
            <pc:docMk/>
            <pc:sldMk cId="944631623" sldId="323"/>
            <ac:spMk id="3" creationId="{E7B80DFD-3F0E-E0D3-739D-D191886D13CD}"/>
          </ac:spMkLst>
        </pc:spChg>
      </pc:sldChg>
      <pc:sldChg chg="add del">
        <pc:chgData name="Luísa Ferreira" userId="dad567e2eb153e2a" providerId="LiveId" clId="{8BC412E3-041C-44E5-9F66-17035322BC67}" dt="2025-02-19T14:13:36.911" v="65" actId="47"/>
        <pc:sldMkLst>
          <pc:docMk/>
          <pc:sldMk cId="2832315576" sldId="323"/>
        </pc:sldMkLst>
      </pc:sldChg>
      <pc:sldChg chg="addSp delSp modSp add mod modAnim">
        <pc:chgData name="Luísa Ferreira" userId="dad567e2eb153e2a" providerId="LiveId" clId="{8BC412E3-041C-44E5-9F66-17035322BC67}" dt="2025-02-20T17:40:40.265" v="1038"/>
        <pc:sldMkLst>
          <pc:docMk/>
          <pc:sldMk cId="1357498005" sldId="324"/>
        </pc:sldMkLst>
        <pc:spChg chg="add mod">
          <ac:chgData name="Luísa Ferreira" userId="dad567e2eb153e2a" providerId="LiveId" clId="{8BC412E3-041C-44E5-9F66-17035322BC67}" dt="2025-02-20T17:33:05.162" v="974" actId="1076"/>
          <ac:spMkLst>
            <pc:docMk/>
            <pc:sldMk cId="1357498005" sldId="324"/>
            <ac:spMk id="2" creationId="{B9E8E95E-A0B0-2656-8A97-45697C50C543}"/>
          </ac:spMkLst>
        </pc:spChg>
        <pc:spChg chg="add mod">
          <ac:chgData name="Luísa Ferreira" userId="dad567e2eb153e2a" providerId="LiveId" clId="{8BC412E3-041C-44E5-9F66-17035322BC67}" dt="2025-02-20T17:33:16.019" v="976" actId="1076"/>
          <ac:spMkLst>
            <pc:docMk/>
            <pc:sldMk cId="1357498005" sldId="324"/>
            <ac:spMk id="3" creationId="{1318EF0D-56A6-24C2-B53C-C864F19BD913}"/>
          </ac:spMkLst>
        </pc:spChg>
        <pc:spChg chg="add del mod">
          <ac:chgData name="Luísa Ferreira" userId="dad567e2eb153e2a" providerId="LiveId" clId="{8BC412E3-041C-44E5-9F66-17035322BC67}" dt="2025-02-19T14:50:04.641" v="293" actId="478"/>
          <ac:spMkLst>
            <pc:docMk/>
            <pc:sldMk cId="1357498005" sldId="324"/>
            <ac:spMk id="3" creationId="{38CF918D-F5FA-CD58-D421-0ACDB626AA5A}"/>
          </ac:spMkLst>
        </pc:spChg>
        <pc:spChg chg="add">
          <ac:chgData name="Luísa Ferreira" userId="dad567e2eb153e2a" providerId="LiveId" clId="{8BC412E3-041C-44E5-9F66-17035322BC67}" dt="2025-02-19T14:50:23.572" v="296"/>
          <ac:spMkLst>
            <pc:docMk/>
            <pc:sldMk cId="1357498005" sldId="324"/>
            <ac:spMk id="4" creationId="{CEA7BB73-B2B8-66B4-7E38-0736D5186E60}"/>
          </ac:spMkLst>
        </pc:spChg>
        <pc:spChg chg="add mod">
          <ac:chgData name="Luísa Ferreira" userId="dad567e2eb153e2a" providerId="LiveId" clId="{8BC412E3-041C-44E5-9F66-17035322BC67}" dt="2025-02-20T17:21:20.185" v="724" actId="113"/>
          <ac:spMkLst>
            <pc:docMk/>
            <pc:sldMk cId="1357498005" sldId="324"/>
            <ac:spMk id="5" creationId="{D153B29E-913E-6500-4FBD-F7E3AD2C668E}"/>
          </ac:spMkLst>
        </pc:spChg>
        <pc:spChg chg="add mod">
          <ac:chgData name="Luísa Ferreira" userId="dad567e2eb153e2a" providerId="LiveId" clId="{8BC412E3-041C-44E5-9F66-17035322BC67}" dt="2025-02-20T17:33:22.611" v="978" actId="1076"/>
          <ac:spMkLst>
            <pc:docMk/>
            <pc:sldMk cId="1357498005" sldId="324"/>
            <ac:spMk id="7" creationId="{9393A676-1CC8-E4E4-EDEE-52E76F8E7BB3}"/>
          </ac:spMkLst>
        </pc:spChg>
        <pc:spChg chg="add mod">
          <ac:chgData name="Luísa Ferreira" userId="dad567e2eb153e2a" providerId="LiveId" clId="{8BC412E3-041C-44E5-9F66-17035322BC67}" dt="2025-02-20T17:37:06.639" v="1007" actId="207"/>
          <ac:spMkLst>
            <pc:docMk/>
            <pc:sldMk cId="1357498005" sldId="324"/>
            <ac:spMk id="9" creationId="{72794377-A36E-B717-C9B4-6B34817915E2}"/>
          </ac:spMkLst>
        </pc:spChg>
        <pc:spChg chg="add mod">
          <ac:chgData name="Luísa Ferreira" userId="dad567e2eb153e2a" providerId="LiveId" clId="{8BC412E3-041C-44E5-9F66-17035322BC67}" dt="2025-02-20T17:35:25.693" v="996" actId="1076"/>
          <ac:spMkLst>
            <pc:docMk/>
            <pc:sldMk cId="1357498005" sldId="324"/>
            <ac:spMk id="10" creationId="{7527951B-C487-60C9-4E9B-50DDB039D549}"/>
          </ac:spMkLst>
        </pc:spChg>
        <pc:spChg chg="add mod">
          <ac:chgData name="Luísa Ferreira" userId="dad567e2eb153e2a" providerId="LiveId" clId="{8BC412E3-041C-44E5-9F66-17035322BC67}" dt="2025-02-20T17:35:34.216" v="998" actId="1076"/>
          <ac:spMkLst>
            <pc:docMk/>
            <pc:sldMk cId="1357498005" sldId="324"/>
            <ac:spMk id="11" creationId="{35A4F09F-C61A-DBCA-6972-537116F03620}"/>
          </ac:spMkLst>
        </pc:spChg>
        <pc:picChg chg="add mod">
          <ac:chgData name="Luísa Ferreira" userId="dad567e2eb153e2a" providerId="LiveId" clId="{8BC412E3-041C-44E5-9F66-17035322BC67}" dt="2025-02-20T17:11:22.157" v="545" actId="1076"/>
          <ac:picMkLst>
            <pc:docMk/>
            <pc:sldMk cId="1357498005" sldId="324"/>
            <ac:picMk id="5121" creationId="{3CAC4B50-A2C4-C57E-F230-4844F9FFE46A}"/>
          </ac:picMkLst>
        </pc:picChg>
      </pc:sldChg>
      <pc:sldChg chg="add del">
        <pc:chgData name="Luísa Ferreira" userId="dad567e2eb153e2a" providerId="LiveId" clId="{8BC412E3-041C-44E5-9F66-17035322BC67}" dt="2025-02-19T14:31:55.038" v="178" actId="47"/>
        <pc:sldMkLst>
          <pc:docMk/>
          <pc:sldMk cId="3202617727" sldId="324"/>
        </pc:sldMkLst>
      </pc:sldChg>
      <pc:sldChg chg="add del">
        <pc:chgData name="Luísa Ferreira" userId="dad567e2eb153e2a" providerId="LiveId" clId="{8BC412E3-041C-44E5-9F66-17035322BC67}" dt="2025-02-19T14:13:37.442" v="66" actId="47"/>
        <pc:sldMkLst>
          <pc:docMk/>
          <pc:sldMk cId="3315498168" sldId="324"/>
        </pc:sldMkLst>
      </pc:sldChg>
      <pc:sldChg chg="add del">
        <pc:chgData name="Luísa Ferreira" userId="dad567e2eb153e2a" providerId="LiveId" clId="{8BC412E3-041C-44E5-9F66-17035322BC67}" dt="2025-02-19T14:31:55.710" v="179" actId="47"/>
        <pc:sldMkLst>
          <pc:docMk/>
          <pc:sldMk cId="309441579" sldId="325"/>
        </pc:sldMkLst>
      </pc:sldChg>
      <pc:sldChg chg="addSp delSp modSp add mod">
        <pc:chgData name="Luísa Ferreira" userId="dad567e2eb153e2a" providerId="LiveId" clId="{8BC412E3-041C-44E5-9F66-17035322BC67}" dt="2025-02-20T17:24:17.399" v="807" actId="113"/>
        <pc:sldMkLst>
          <pc:docMk/>
          <pc:sldMk cId="1764060956" sldId="325"/>
        </pc:sldMkLst>
        <pc:spChg chg="add mod">
          <ac:chgData name="Luísa Ferreira" userId="dad567e2eb153e2a" providerId="LiveId" clId="{8BC412E3-041C-44E5-9F66-17035322BC67}" dt="2025-02-20T17:24:17.399" v="807" actId="113"/>
          <ac:spMkLst>
            <pc:docMk/>
            <pc:sldMk cId="1764060956" sldId="325"/>
            <ac:spMk id="2" creationId="{C59812F1-A0A3-267E-E391-C81A554E3ED2}"/>
          </ac:spMkLst>
        </pc:spChg>
        <pc:spChg chg="del">
          <ac:chgData name="Luísa Ferreira" userId="dad567e2eb153e2a" providerId="LiveId" clId="{8BC412E3-041C-44E5-9F66-17035322BC67}" dt="2025-02-19T15:07:03.851" v="395" actId="478"/>
          <ac:spMkLst>
            <pc:docMk/>
            <pc:sldMk cId="1764060956" sldId="325"/>
            <ac:spMk id="3" creationId="{39969AD6-8E9B-8F58-6FA3-8C8733A53560}"/>
          </ac:spMkLst>
        </pc:spChg>
        <pc:spChg chg="add">
          <ac:chgData name="Luísa Ferreira" userId="dad567e2eb153e2a" providerId="LiveId" clId="{8BC412E3-041C-44E5-9F66-17035322BC67}" dt="2025-02-19T15:07:31.396" v="408"/>
          <ac:spMkLst>
            <pc:docMk/>
            <pc:sldMk cId="1764060956" sldId="325"/>
            <ac:spMk id="4" creationId="{D5D36A08-6FC3-6B90-8A0C-D8EBC170B014}"/>
          </ac:spMkLst>
        </pc:spChg>
        <pc:picChg chg="add mod">
          <ac:chgData name="Luísa Ferreira" userId="dad567e2eb153e2a" providerId="LiveId" clId="{8BC412E3-041C-44E5-9F66-17035322BC67}" dt="2025-02-20T17:17:49.705" v="631" actId="1076"/>
          <ac:picMkLst>
            <pc:docMk/>
            <pc:sldMk cId="1764060956" sldId="325"/>
            <ac:picMk id="8193" creationId="{C0E2D174-EA6A-0755-1882-941B14608D68}"/>
          </ac:picMkLst>
        </pc:picChg>
      </pc:sldChg>
      <pc:sldChg chg="add del">
        <pc:chgData name="Luísa Ferreira" userId="dad567e2eb153e2a" providerId="LiveId" clId="{8BC412E3-041C-44E5-9F66-17035322BC67}" dt="2025-02-19T15:07:10.118" v="403"/>
        <pc:sldMkLst>
          <pc:docMk/>
          <pc:sldMk cId="956703449" sldId="326"/>
        </pc:sldMkLst>
      </pc:sldChg>
      <pc:sldChg chg="add del">
        <pc:chgData name="Luísa Ferreira" userId="dad567e2eb153e2a" providerId="LiveId" clId="{8BC412E3-041C-44E5-9F66-17035322BC67}" dt="2025-02-19T15:06:57.815" v="394"/>
        <pc:sldMkLst>
          <pc:docMk/>
          <pc:sldMk cId="1532827743" sldId="326"/>
        </pc:sldMkLst>
      </pc:sldChg>
      <pc:sldChg chg="addSp delSp modSp add mod modAnim">
        <pc:chgData name="Luísa Ferreira" userId="dad567e2eb153e2a" providerId="LiveId" clId="{8BC412E3-041C-44E5-9F66-17035322BC67}" dt="2025-02-20T17:44:54.945" v="1066" actId="6549"/>
        <pc:sldMkLst>
          <pc:docMk/>
          <pc:sldMk cId="2251867159" sldId="326"/>
        </pc:sldMkLst>
        <pc:spChg chg="add mod">
          <ac:chgData name="Luísa Ferreira" userId="dad567e2eb153e2a" providerId="LiveId" clId="{8BC412E3-041C-44E5-9F66-17035322BC67}" dt="2025-02-20T17:44:54.945" v="1066" actId="6549"/>
          <ac:spMkLst>
            <pc:docMk/>
            <pc:sldMk cId="2251867159" sldId="326"/>
            <ac:spMk id="3" creationId="{7E186051-CAC9-5FEB-E335-A91DC8E1BDAE}"/>
          </ac:spMkLst>
        </pc:spChg>
        <pc:spChg chg="add mod">
          <ac:chgData name="Luísa Ferreira" userId="dad567e2eb153e2a" providerId="LiveId" clId="{8BC412E3-041C-44E5-9F66-17035322BC67}" dt="2025-02-20T17:31:38.816" v="963" actId="1076"/>
          <ac:spMkLst>
            <pc:docMk/>
            <pc:sldMk cId="2251867159" sldId="326"/>
            <ac:spMk id="4" creationId="{C1A6D075-020D-C195-2CAE-28C7172DCA41}"/>
          </ac:spMkLst>
        </pc:spChg>
        <pc:spChg chg="add del">
          <ac:chgData name="Luísa Ferreira" userId="dad567e2eb153e2a" providerId="LiveId" clId="{8BC412E3-041C-44E5-9F66-17035322BC67}" dt="2025-02-20T17:31:49.595" v="965" actId="22"/>
          <ac:spMkLst>
            <pc:docMk/>
            <pc:sldMk cId="2251867159" sldId="326"/>
            <ac:spMk id="7" creationId="{8AB53463-0E26-5FFD-4156-D6B182814635}"/>
          </ac:spMkLst>
        </pc:spChg>
        <pc:spChg chg="add mod">
          <ac:chgData name="Luísa Ferreira" userId="dad567e2eb153e2a" providerId="LiveId" clId="{8BC412E3-041C-44E5-9F66-17035322BC67}" dt="2025-02-20T17:32:02.368" v="967" actId="1076"/>
          <ac:spMkLst>
            <pc:docMk/>
            <pc:sldMk cId="2251867159" sldId="326"/>
            <ac:spMk id="9" creationId="{195B3420-F0F3-84BE-F7A5-D3F4C3BF47DB}"/>
          </ac:spMkLst>
        </pc:spChg>
        <pc:spChg chg="add mod">
          <ac:chgData name="Luísa Ferreira" userId="dad567e2eb153e2a" providerId="LiveId" clId="{8BC412E3-041C-44E5-9F66-17035322BC67}" dt="2025-02-20T17:32:08.476" v="969" actId="1076"/>
          <ac:spMkLst>
            <pc:docMk/>
            <pc:sldMk cId="2251867159" sldId="326"/>
            <ac:spMk id="10" creationId="{25A93C23-312C-793F-78B1-379B99F8D2B4}"/>
          </ac:spMkLst>
        </pc:spChg>
        <pc:spChg chg="add mod">
          <ac:chgData name="Luísa Ferreira" userId="dad567e2eb153e2a" providerId="LiveId" clId="{8BC412E3-041C-44E5-9F66-17035322BC67}" dt="2025-02-20T17:44:47.915" v="1065" actId="1076"/>
          <ac:spMkLst>
            <pc:docMk/>
            <pc:sldMk cId="2251867159" sldId="326"/>
            <ac:spMk id="11" creationId="{4BA57212-E9F1-306A-6EA5-87C1924B7BD5}"/>
          </ac:spMkLst>
        </pc:spChg>
        <pc:spChg chg="add mod">
          <ac:chgData name="Luísa Ferreira" userId="dad567e2eb153e2a" providerId="LiveId" clId="{8BC412E3-041C-44E5-9F66-17035322BC67}" dt="2025-02-20T17:36:33.163" v="1005" actId="1076"/>
          <ac:spMkLst>
            <pc:docMk/>
            <pc:sldMk cId="2251867159" sldId="326"/>
            <ac:spMk id="12" creationId="{B74D2BB1-FF0E-1C36-6ED9-FAAC8D1EE420}"/>
          </ac:spMkLst>
        </pc:spChg>
      </pc:sldChg>
      <pc:sldChg chg="addSp delSp modSp add mod modAnim">
        <pc:chgData name="Luísa Ferreira" userId="dad567e2eb153e2a" providerId="LiveId" clId="{8BC412E3-041C-44E5-9F66-17035322BC67}" dt="2025-02-20T17:41:23.642" v="1047"/>
        <pc:sldMkLst>
          <pc:docMk/>
          <pc:sldMk cId="12107733" sldId="327"/>
        </pc:sldMkLst>
        <pc:spChg chg="del">
          <ac:chgData name="Luísa Ferreira" userId="dad567e2eb153e2a" providerId="LiveId" clId="{8BC412E3-041C-44E5-9F66-17035322BC67}" dt="2025-02-20T17:14:33.556" v="587" actId="478"/>
          <ac:spMkLst>
            <pc:docMk/>
            <pc:sldMk cId="12107733" sldId="327"/>
            <ac:spMk id="3" creationId="{239F70EC-37A5-8523-1F0A-CADD3AAA6B28}"/>
          </ac:spMkLst>
        </pc:spChg>
        <pc:spChg chg="del">
          <ac:chgData name="Luísa Ferreira" userId="dad567e2eb153e2a" providerId="LiveId" clId="{8BC412E3-041C-44E5-9F66-17035322BC67}" dt="2025-02-20T17:14:37.758" v="589" actId="478"/>
          <ac:spMkLst>
            <pc:docMk/>
            <pc:sldMk cId="12107733" sldId="327"/>
            <ac:spMk id="5" creationId="{22A86610-DE68-1647-FCE3-4A51FAD359EC}"/>
          </ac:spMkLst>
        </pc:spChg>
        <pc:spChg chg="add mod">
          <ac:chgData name="Luísa Ferreira" userId="dad567e2eb153e2a" providerId="LiveId" clId="{8BC412E3-041C-44E5-9F66-17035322BC67}" dt="2025-02-20T17:14:58.831" v="595" actId="14100"/>
          <ac:spMkLst>
            <pc:docMk/>
            <pc:sldMk cId="12107733" sldId="327"/>
            <ac:spMk id="7" creationId="{B6B77AA1-44F3-1D2A-B6AC-2683C84A2B83}"/>
          </ac:spMkLst>
        </pc:spChg>
        <pc:spChg chg="del mod">
          <ac:chgData name="Luísa Ferreira" userId="dad567e2eb153e2a" providerId="LiveId" clId="{8BC412E3-041C-44E5-9F66-17035322BC67}" dt="2025-02-20T17:14:30.635" v="586" actId="478"/>
          <ac:spMkLst>
            <pc:docMk/>
            <pc:sldMk cId="12107733" sldId="327"/>
            <ac:spMk id="9" creationId="{FE949611-DF08-9DFA-7753-2BD7073BC45A}"/>
          </ac:spMkLst>
        </pc:spChg>
        <pc:spChg chg="mod">
          <ac:chgData name="Luísa Ferreira" userId="dad567e2eb153e2a" providerId="LiveId" clId="{8BC412E3-041C-44E5-9F66-17035322BC67}" dt="2025-02-20T17:14:54.301" v="593" actId="20577"/>
          <ac:spMkLst>
            <pc:docMk/>
            <pc:sldMk cId="12107733" sldId="327"/>
            <ac:spMk id="11" creationId="{1BED3BB2-FF8F-557D-0B11-00AC87F428EA}"/>
          </ac:spMkLst>
        </pc:spChg>
        <pc:picChg chg="del">
          <ac:chgData name="Luísa Ferreira" userId="dad567e2eb153e2a" providerId="LiveId" clId="{8BC412E3-041C-44E5-9F66-17035322BC67}" dt="2025-02-20T17:14:35.337" v="588" actId="478"/>
          <ac:picMkLst>
            <pc:docMk/>
            <pc:sldMk cId="12107733" sldId="327"/>
            <ac:picMk id="7169" creationId="{C1EE8F46-FE7C-3AD9-B681-C0F290BF6653}"/>
          </ac:picMkLst>
        </pc:picChg>
      </pc:sldChg>
      <pc:sldChg chg="add del">
        <pc:chgData name="Luísa Ferreira" userId="dad567e2eb153e2a" providerId="LiveId" clId="{8BC412E3-041C-44E5-9F66-17035322BC67}" dt="2025-02-19T15:07:09.607" v="402"/>
        <pc:sldMkLst>
          <pc:docMk/>
          <pc:sldMk cId="1410729539" sldId="327"/>
        </pc:sldMkLst>
      </pc:sldChg>
      <pc:sldChg chg="addSp add del mod">
        <pc:chgData name="Luísa Ferreira" userId="dad567e2eb153e2a" providerId="LiveId" clId="{8BC412E3-041C-44E5-9F66-17035322BC67}" dt="2025-02-19T15:08:16.872" v="413" actId="47"/>
        <pc:sldMkLst>
          <pc:docMk/>
          <pc:sldMk cId="3063489521" sldId="327"/>
        </pc:sldMkLst>
        <pc:spChg chg="add">
          <ac:chgData name="Luísa Ferreira" userId="dad567e2eb153e2a" providerId="LiveId" clId="{8BC412E3-041C-44E5-9F66-17035322BC67}" dt="2025-02-19T15:08:05.109" v="412" actId="22"/>
          <ac:spMkLst>
            <pc:docMk/>
            <pc:sldMk cId="3063489521" sldId="327"/>
            <ac:spMk id="3" creationId="{45518823-82F5-D0C3-B3B9-C28FCEC41867}"/>
          </ac:spMkLst>
        </pc:spChg>
      </pc:sldChg>
      <pc:sldChg chg="add del">
        <pc:chgData name="Luísa Ferreira" userId="dad567e2eb153e2a" providerId="LiveId" clId="{8BC412E3-041C-44E5-9F66-17035322BC67}" dt="2025-02-19T15:06:57.331" v="393"/>
        <pc:sldMkLst>
          <pc:docMk/>
          <pc:sldMk cId="4132657230" sldId="327"/>
        </pc:sldMkLst>
      </pc:sldChg>
      <pc:sldChg chg="add del">
        <pc:chgData name="Luísa Ferreira" userId="dad567e2eb153e2a" providerId="LiveId" clId="{8BC412E3-041C-44E5-9F66-17035322BC67}" dt="2025-02-19T15:08:17.583" v="414" actId="47"/>
        <pc:sldMkLst>
          <pc:docMk/>
          <pc:sldMk cId="400258269" sldId="328"/>
        </pc:sldMkLst>
      </pc:sldChg>
      <pc:sldChg chg="add del">
        <pc:chgData name="Luísa Ferreira" userId="dad567e2eb153e2a" providerId="LiveId" clId="{8BC412E3-041C-44E5-9F66-17035322BC67}" dt="2025-02-19T15:06:56.791" v="392"/>
        <pc:sldMkLst>
          <pc:docMk/>
          <pc:sldMk cId="463846823" sldId="328"/>
        </pc:sldMkLst>
      </pc:sldChg>
      <pc:sldChg chg="add modAnim">
        <pc:chgData name="Luísa Ferreira" userId="dad567e2eb153e2a" providerId="LiveId" clId="{8BC412E3-041C-44E5-9F66-17035322BC67}" dt="2025-02-20T17:42:05.617" v="1054"/>
        <pc:sldMkLst>
          <pc:docMk/>
          <pc:sldMk cId="850354545" sldId="328"/>
        </pc:sldMkLst>
      </pc:sldChg>
      <pc:sldChg chg="add del">
        <pc:chgData name="Luísa Ferreira" userId="dad567e2eb153e2a" providerId="LiveId" clId="{8BC412E3-041C-44E5-9F66-17035322BC67}" dt="2025-02-19T15:07:09.117" v="401"/>
        <pc:sldMkLst>
          <pc:docMk/>
          <pc:sldMk cId="2307335306" sldId="328"/>
        </pc:sldMkLst>
      </pc:sldChg>
      <pc:sldChg chg="add del">
        <pc:chgData name="Luísa Ferreira" userId="dad567e2eb153e2a" providerId="LiveId" clId="{8BC412E3-041C-44E5-9F66-17035322BC67}" dt="2025-02-19T15:07:08.864" v="400"/>
        <pc:sldMkLst>
          <pc:docMk/>
          <pc:sldMk cId="1267360117" sldId="329"/>
        </pc:sldMkLst>
      </pc:sldChg>
      <pc:sldChg chg="add del">
        <pc:chgData name="Luísa Ferreira" userId="dad567e2eb153e2a" providerId="LiveId" clId="{8BC412E3-041C-44E5-9F66-17035322BC67}" dt="2025-02-19T15:06:56.234" v="391"/>
        <pc:sldMkLst>
          <pc:docMk/>
          <pc:sldMk cId="2091596357" sldId="329"/>
        </pc:sldMkLst>
      </pc:sldChg>
      <pc:sldChg chg="add del">
        <pc:chgData name="Luísa Ferreira" userId="dad567e2eb153e2a" providerId="LiveId" clId="{8BC412E3-041C-44E5-9F66-17035322BC67}" dt="2025-02-19T15:08:18.288" v="415" actId="47"/>
        <pc:sldMkLst>
          <pc:docMk/>
          <pc:sldMk cId="2108664559" sldId="329"/>
        </pc:sldMkLst>
      </pc:sldChg>
      <pc:sldChg chg="addSp delSp modSp add mod modAnim">
        <pc:chgData name="Luísa Ferreira" userId="dad567e2eb153e2a" providerId="LiveId" clId="{8BC412E3-041C-44E5-9F66-17035322BC67}" dt="2025-02-20T17:42:44.665" v="1061"/>
        <pc:sldMkLst>
          <pc:docMk/>
          <pc:sldMk cId="4139509153" sldId="329"/>
        </pc:sldMkLst>
        <pc:spChg chg="del">
          <ac:chgData name="Luísa Ferreira" userId="dad567e2eb153e2a" providerId="LiveId" clId="{8BC412E3-041C-44E5-9F66-17035322BC67}" dt="2025-02-20T17:29:00.974" v="893" actId="478"/>
          <ac:spMkLst>
            <pc:docMk/>
            <pc:sldMk cId="4139509153" sldId="329"/>
            <ac:spMk id="3" creationId="{59D8A3BE-8071-BBE7-AC46-E90D8F104468}"/>
          </ac:spMkLst>
        </pc:spChg>
        <pc:spChg chg="add mod">
          <ac:chgData name="Luísa Ferreira" userId="dad567e2eb153e2a" providerId="LiveId" clId="{8BC412E3-041C-44E5-9F66-17035322BC67}" dt="2025-02-20T17:30:29.313" v="956" actId="207"/>
          <ac:spMkLst>
            <pc:docMk/>
            <pc:sldMk cId="4139509153" sldId="329"/>
            <ac:spMk id="4" creationId="{57692CB0-CFF0-65E2-90BE-E28197996CE6}"/>
          </ac:spMkLst>
        </pc:spChg>
        <pc:spChg chg="add mod">
          <ac:chgData name="Luísa Ferreira" userId="dad567e2eb153e2a" providerId="LiveId" clId="{8BC412E3-041C-44E5-9F66-17035322BC67}" dt="2025-02-20T17:30:13.333" v="904" actId="1076"/>
          <ac:spMkLst>
            <pc:docMk/>
            <pc:sldMk cId="4139509153" sldId="329"/>
            <ac:spMk id="5" creationId="{352308FA-D0E1-CEE3-0BB7-0FC1B5AD45F4}"/>
          </ac:spMkLst>
        </pc:spChg>
      </pc:sldChg>
      <pc:sldChg chg="add del">
        <pc:chgData name="Luísa Ferreira" userId="dad567e2eb153e2a" providerId="LiveId" clId="{8BC412E3-041C-44E5-9F66-17035322BC67}" dt="2025-02-19T15:06:55.981" v="390"/>
        <pc:sldMkLst>
          <pc:docMk/>
          <pc:sldMk cId="1231034617" sldId="330"/>
        </pc:sldMkLst>
      </pc:sldChg>
      <pc:sldChg chg="add del">
        <pc:chgData name="Luísa Ferreira" userId="dad567e2eb153e2a" providerId="LiveId" clId="{8BC412E3-041C-44E5-9F66-17035322BC67}" dt="2025-02-19T15:06:55.750" v="389"/>
        <pc:sldMkLst>
          <pc:docMk/>
          <pc:sldMk cId="315626825" sldId="3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5AFF-EAB5-4964-AC79-CA26C7DBB5A9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85800"/>
            <a:ext cx="5949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92CE3-547A-42E9-9055-17F7442E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2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B046E2BD-51E1-A612-64CC-F781725566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57" y="6235303"/>
            <a:ext cx="1192173" cy="622697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24B33571-8423-4E6F-FC91-7564B5D549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255"/>
            <a:ext cx="1631057" cy="5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21/02/2025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5193" y="253164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2024 - NÍVEL 4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86117A2-306E-6428-BE41-F5CD349EA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7" y="3720200"/>
            <a:ext cx="4183414" cy="2185087"/>
          </a:xfrm>
          <a:prstGeom prst="rect">
            <a:avLst/>
          </a:prstGeom>
        </p:spPr>
      </p:pic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C46B9680-7EC5-8E03-BE65-90B612C4C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05" y="3720944"/>
            <a:ext cx="5518995" cy="194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0698D-C407-9205-B706-D0E87924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1574D131-4342-4084-9394-C1257B4949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A50D4E07-9668-4919-EDAF-4CFDDEC739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EA7BB73-B2B8-66B4-7E38-0736D5186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1" name="Imagem 5">
            <a:extLst>
              <a:ext uri="{FF2B5EF4-FFF2-40B4-BE49-F238E27FC236}">
                <a16:creationId xmlns:a16="http://schemas.microsoft.com/office/drawing/2014/main" id="{3CAC4B50-A2C4-C57E-F230-4844F9FFE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09" y="3157565"/>
            <a:ext cx="3253999" cy="27651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153B29E-913E-6500-4FBD-F7E3AD2C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92" y="9122"/>
            <a:ext cx="1072055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5) 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(Até 1 ponto) 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Relógio de Sol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funciona com base no movimento aparente do Sol pela esfera celeste e no consequente deslocamento da sombra produzida por este quando incide sobre uma haste chamada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gnômon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 sombra do gnômon (haste) sobre o mostrador indica as horas, tal qual o ponteiro de um relógio.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funcionar adequadamente, é muito importante que o gnômon esteja paralelo com o eixo de rotação da Terra, ou seja, o gnômon precisa apontar para o Polo Celeste visível no hemisfério no qual está o relógio de Sol.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 lado temos a imagem de um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Relógio de Sol do tipo Equatorial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(existem muitos tipos!) projetado para funcionar somente no Hemisfério Norte. Repare que a hora central de seu mostrador, o momento em que a sombra indica a passagem do Sol pelo seu ponto mais alto no céu, chamado de meio-dia solar verdadeiro, está indicada como 1h da tarde.</a:t>
            </a:r>
            <a:endParaRPr kumimoji="0" lang="pt-PT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2794377-A36E-B717-C9B4-6B34817915E2}"/>
              </a:ext>
            </a:extLst>
          </p:cNvPr>
          <p:cNvSpPr txBox="1"/>
          <p:nvPr/>
        </p:nvSpPr>
        <p:spPr>
          <a:xfrm>
            <a:off x="703592" y="3119518"/>
            <a:ext cx="7416824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em seus conhecimentos e nas informações fornecidas,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frente de cada afirmação 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escolha a linha que contém a sequência correta de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   ) O gnômon de um relógio de Sol deve apontar para o Equador Celeste.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   ) Este relógio também irá funcionar no Hemisfério Sul.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   ) Seu mostrador foi corrigido para o Horário de Verão.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   ) Seu mostrador indica que são cerca de 9h20 da manhã, no horário local.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   ) Em dias nublados é impossível saber a hora por este relógio.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9E8E95E-A0B0-2656-8A97-45697C50C543}"/>
              </a:ext>
            </a:extLst>
          </p:cNvPr>
          <p:cNvSpPr txBox="1"/>
          <p:nvPr/>
        </p:nvSpPr>
        <p:spPr>
          <a:xfrm>
            <a:off x="1147233" y="5022333"/>
            <a:ext cx="311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18EF0D-56A6-24C2-B53C-C864F19BD913}"/>
              </a:ext>
            </a:extLst>
          </p:cNvPr>
          <p:cNvSpPr txBox="1"/>
          <p:nvPr/>
        </p:nvSpPr>
        <p:spPr>
          <a:xfrm>
            <a:off x="1231899" y="5377933"/>
            <a:ext cx="311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93A676-1CC8-E4E4-EDEE-52E76F8E7BB3}"/>
              </a:ext>
            </a:extLst>
          </p:cNvPr>
          <p:cNvSpPr txBox="1"/>
          <p:nvPr/>
        </p:nvSpPr>
        <p:spPr>
          <a:xfrm>
            <a:off x="1147232" y="6004467"/>
            <a:ext cx="311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527951B-C487-60C9-4E9B-50DDB039D549}"/>
              </a:ext>
            </a:extLst>
          </p:cNvPr>
          <p:cNvSpPr txBox="1"/>
          <p:nvPr/>
        </p:nvSpPr>
        <p:spPr>
          <a:xfrm>
            <a:off x="1198033" y="4040201"/>
            <a:ext cx="38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A4F09F-C61A-DBCA-6972-537116F03620}"/>
              </a:ext>
            </a:extLst>
          </p:cNvPr>
          <p:cNvSpPr txBox="1"/>
          <p:nvPr/>
        </p:nvSpPr>
        <p:spPr>
          <a:xfrm>
            <a:off x="1164167" y="4683667"/>
            <a:ext cx="38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5AF15-87EE-B51E-553C-35B957A4B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C683491D-D7AC-DA95-5508-AD0AE8DB7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43F4C9C0-0020-8FFB-99C1-A1DB456E2F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3A31613-EDBC-4A41-8308-5BAC897F9AF3}"/>
              </a:ext>
            </a:extLst>
          </p:cNvPr>
          <p:cNvSpPr txBox="1"/>
          <p:nvPr/>
        </p:nvSpPr>
        <p:spPr>
          <a:xfrm>
            <a:off x="766961" y="279564"/>
            <a:ext cx="907300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 ) 1ª (F), 2ª (F), 3ª (V), 4ª (V), 5ª (F)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 ) 1ª (F), 2ª (F), 3ª (V), 4ª (F), 5ª (F)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 ) 1ª (V), 2ª (V), 3ª (F), 4ª (V), 5ª (V)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lang="pt-BR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1ª (F), 2ª (F), 3ª (V), 4ª (V), 5ª (V)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pt-B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 ) 1ª (V), 2ª (V), 3ª (F), 4ª (F), 5ª (F)	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3C0E61-A6DC-FFDA-0212-13EBA68067C1}"/>
              </a:ext>
            </a:extLst>
          </p:cNvPr>
          <p:cNvSpPr txBox="1"/>
          <p:nvPr/>
        </p:nvSpPr>
        <p:spPr>
          <a:xfrm>
            <a:off x="689103" y="5519673"/>
            <a:ext cx="9960502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5ª afirmação é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Verdadeira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em dias nublados não haverá sombra projetada no mostrador, impedindo de lermos a hora.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BBA623-7F6F-C15A-320F-067C2BF5E99C}"/>
              </a:ext>
            </a:extLst>
          </p:cNvPr>
          <p:cNvSpPr txBox="1"/>
          <p:nvPr/>
        </p:nvSpPr>
        <p:spPr>
          <a:xfrm>
            <a:off x="689103" y="2728555"/>
            <a:ext cx="10524867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1ª afirmação é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Falsa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o texto afirma que o </a:t>
            </a:r>
            <a:r>
              <a:rPr lang="pt-BR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gnômon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relógio precisa apontar para o Polo Celeste.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16556A1-3892-132C-E171-74F443045F5E}"/>
              </a:ext>
            </a:extLst>
          </p:cNvPr>
          <p:cNvSpPr txBox="1"/>
          <p:nvPr/>
        </p:nvSpPr>
        <p:spPr>
          <a:xfrm>
            <a:off x="711848" y="3429000"/>
            <a:ext cx="10524867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2ª afirmação é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Falsa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o texto afirma que esse relógio foi projetado para funcionar somente no Hemisfério Norte.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A161F0-5B4F-1B82-228D-CDA12E3C1818}"/>
              </a:ext>
            </a:extLst>
          </p:cNvPr>
          <p:cNvSpPr txBox="1"/>
          <p:nvPr/>
        </p:nvSpPr>
        <p:spPr>
          <a:xfrm>
            <a:off x="689103" y="4110316"/>
            <a:ext cx="10968392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3ª afirmação é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Verdadeira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a hora central do mostrador, a hora do meio-dia solar verdadeiro, está 1 hora adiantada, indicando que este mostrador foi adaptado para o Horário de Verão.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9515DF5-1885-66F7-CBB6-952DE6051944}"/>
              </a:ext>
            </a:extLst>
          </p:cNvPr>
          <p:cNvSpPr txBox="1"/>
          <p:nvPr/>
        </p:nvSpPr>
        <p:spPr>
          <a:xfrm>
            <a:off x="711848" y="4819228"/>
            <a:ext cx="10524866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4ª afirmação é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Verdadeira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a sombra do </a:t>
            </a:r>
            <a:r>
              <a:rPr lang="pt-BR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gnomon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está entre as marcações que indicam 9h15 e 9h30.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7AEEE31-7286-6366-BFA0-01589EAB29A4}"/>
              </a:ext>
            </a:extLst>
          </p:cNvPr>
          <p:cNvSpPr txBox="1"/>
          <p:nvPr/>
        </p:nvSpPr>
        <p:spPr>
          <a:xfrm>
            <a:off x="1604728" y="1914711"/>
            <a:ext cx="239200" cy="37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724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9E959-6B04-3387-C20E-2B38539B5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1DABF8B7-A4FD-8ADA-16A7-757192BD11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B0961FF2-71E8-DBDF-D6F0-1BA5009F64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99CE098-1D56-525E-6811-0A938E3F1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19" y="-30031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145" name="Imagem 2">
            <a:extLst>
              <a:ext uri="{FF2B5EF4-FFF2-40B4-BE49-F238E27FC236}">
                <a16:creationId xmlns:a16="http://schemas.microsoft.com/office/drawing/2014/main" id="{BAC566EE-6D18-184B-11EF-D6D98DDA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97" y="2459114"/>
            <a:ext cx="4471172" cy="31552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2CA68A5-44FA-9369-67DB-695752EA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28" y="89446"/>
            <a:ext cx="1113381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6) 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ponto)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Sabemos que a Luminosidade (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das estrelas é equivalente à potência das lâmpadas e não depende da distância delas até nós. Quando montamos um gráfico entre a Luminosidade (L) e a Temperatura superficial (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das estrelas temos o que se conhece como o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Diagrama de Hertzsprung-Russell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ou simplesmente Diagrama HR. Ele é uma ferramenta fundamental na astronomia para classificar e entender a evolução estelar. 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estrelas são posicionadas no diagrama HR de acordo com sua temperatura superficial (eixo horizontal) e sua luminosidade (eixo vertical), revelando conjuntos estelares conhecidos como Sequência Principal, Anãs Brancas, Gigantes e Supergigantes, como em destaque na imagem. </a:t>
            </a:r>
            <a:endParaRPr kumimoji="0" lang="pt-PT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63F495-1447-3722-1F39-C129E1B63004}"/>
              </a:ext>
            </a:extLst>
          </p:cNvPr>
          <p:cNvSpPr txBox="1"/>
          <p:nvPr/>
        </p:nvSpPr>
        <p:spPr>
          <a:xfrm>
            <a:off x="1164034" y="2410171"/>
            <a:ext cx="6015788" cy="4271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Sol, por ter temperatura superficial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= 6.000 K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luminosidade solar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 = 1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foi posicionado nas coordenadas (6.000, 1), sendo classificado, então, como uma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estrela da Sequência Principal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Posicione e classifique, três estrelas imaginárias,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E1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E3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conforme suas características descritas a seguir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dez mil vezes mais luminosa que o Sol e sua temperatura superficial é cinco vezes maior do que a do Sol;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 a mesma luminosidade que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sua temperatura superficial é de 4.000 K;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 a mesma temperatura superficial que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E2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sua luminosidade é cem vezes menor que a do Sol.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6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4CCAE-D424-243C-D190-1AEE1A15B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08CDD6BA-F125-62B6-4B8B-86DED2F7AD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12089868-FB0D-24FC-8C61-BB56F4F9D7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80C6D9-A4E7-30AA-4626-B1695871CFCF}"/>
              </a:ext>
            </a:extLst>
          </p:cNvPr>
          <p:cNvSpPr txBox="1"/>
          <p:nvPr/>
        </p:nvSpPr>
        <p:spPr>
          <a:xfrm>
            <a:off x="478929" y="548680"/>
            <a:ext cx="952845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Uma vez posicionadas as estrelas E1, E2 e E3 no Diagrama HR, assinale a única opção verdadeira.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   ) E2 é classificada como uma estrela gigante.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   ) E3 é classificada como uma estrela anã branca.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   ) E1 e E2 são classificadas como estrelas supergigantes.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E1 e E3 são classificadas como estrelas da Sequência Principal.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   ) E1, E2 e E3 são classificadas como estrelas da Sequência Principal.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DFD4BB-EB1F-3ACE-2A8A-D50B27EA7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89" y="3164781"/>
            <a:ext cx="4803418" cy="33900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AC44C87-4562-798F-F98F-BE2258BC4090}"/>
              </a:ext>
            </a:extLst>
          </p:cNvPr>
          <p:cNvSpPr txBox="1"/>
          <p:nvPr/>
        </p:nvSpPr>
        <p:spPr>
          <a:xfrm>
            <a:off x="1316861" y="2439645"/>
            <a:ext cx="239200" cy="37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0353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1C477-634A-F586-201B-B6EC13D2C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EB39A0D0-CC8F-D334-BAF3-6C40E5A6B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AFD4C37F-F8F2-15EE-4D14-F241235A6F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1DFC705-AAF0-BB98-2D07-DCBC47FA4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69" name="Imagem 3" descr="Uma ilustração de um artista retrata a Voyager 1 viajando pelo espaço interestelar">
            <a:extLst>
              <a:ext uri="{FF2B5EF4-FFF2-40B4-BE49-F238E27FC236}">
                <a16:creationId xmlns:a16="http://schemas.microsoft.com/office/drawing/2014/main" id="{C09D5068-F61B-C020-2FAE-700FB87B6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t="19154" r="17514"/>
          <a:stretch>
            <a:fillRect/>
          </a:stretch>
        </p:blipFill>
        <p:spPr bwMode="auto">
          <a:xfrm>
            <a:off x="7319689" y="3217040"/>
            <a:ext cx="3384376" cy="24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3A31D8A-E161-3545-AE5D-0C8D08C9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05" y="238183"/>
            <a:ext cx="110172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Questão 7) 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(1 ponto)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Voyager 1 e sua gêmea, a Voyager 2, lançadas em 1977, são as sondas espaciais em operação há mais tempo na história. Elas continuam funcionando mesmo depois de 47 anos no espaço. Recentemente a Voyager 1 ficou cinco meses sem enviar sinais para a Terra, mas os engenheiros da NASA conseguiram corrigir o problema de comunicação com a espaçonave mais distante da humanidade no espaço.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velocidade da Voyager 1, em relação ao Sol, é cerca de 17 km/s, o que significa que em apenas 1 dia, a sonda percorre cerca de 1.500.000 km.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F35742-E758-FD27-EF86-56AD1248DD29}"/>
              </a:ext>
            </a:extLst>
          </p:cNvPr>
          <p:cNvSpPr txBox="1"/>
          <p:nvPr/>
        </p:nvSpPr>
        <p:spPr>
          <a:xfrm>
            <a:off x="3587995" y="5714440"/>
            <a:ext cx="6504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96640" indent="449580" algn="ctr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Imagem: NASA.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2F72F87-474C-5FB0-752B-972439555F5C}"/>
              </a:ext>
            </a:extLst>
          </p:cNvPr>
          <p:cNvSpPr txBox="1"/>
          <p:nvPr/>
        </p:nvSpPr>
        <p:spPr>
          <a:xfrm>
            <a:off x="612185" y="3362085"/>
            <a:ext cx="595162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   ) 7,5 milhões de quilômetros.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   ) 15 milhões de quilômetros.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   ) 22,5 milhões de quilômetros.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   ) 45 milhões de quilômetros.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225 milhões de quilômetros.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70F558F-F554-08D8-F141-38EB7713206A}"/>
              </a:ext>
            </a:extLst>
          </p:cNvPr>
          <p:cNvSpPr txBox="1"/>
          <p:nvPr/>
        </p:nvSpPr>
        <p:spPr>
          <a:xfrm>
            <a:off x="769282" y="2328731"/>
            <a:ext cx="9600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Sendo assim, assinale a opção que contém quantos quilômetros a sonda se afastou do Sol nesses 5 meses em que a NASA perdeu a comunicação com ela. Considere 1 mês = 30 dias.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BC56CD-9C02-F0E6-6FA8-B2FF60D7612A}"/>
              </a:ext>
            </a:extLst>
          </p:cNvPr>
          <p:cNvSpPr txBox="1"/>
          <p:nvPr/>
        </p:nvSpPr>
        <p:spPr>
          <a:xfrm>
            <a:off x="1418461" y="5115111"/>
            <a:ext cx="239200" cy="37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135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1B0EF-57C4-8AE3-226E-A9258EAE1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CD897377-17BB-DE43-B4E5-0AAC4A93D3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5B13FB79-D068-C2D6-A7E5-E14B090374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081D857-C091-2D44-9D48-B0E6917A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ED3BB2-FF8F-557D-0B11-00AC87F428EA}"/>
              </a:ext>
            </a:extLst>
          </p:cNvPr>
          <p:cNvSpPr txBox="1"/>
          <p:nvPr/>
        </p:nvSpPr>
        <p:spPr>
          <a:xfrm>
            <a:off x="911055" y="620688"/>
            <a:ext cx="9721002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PT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Podemos resolver esse problema com uma simples regra de três: Se em 1 dia a Voyager 1 percorre 1.500.000 km, em 5 meses percorrerá X km.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6B77AA1-44F3-1D2A-B6AC-2683C84A2B83}"/>
                  </a:ext>
                </a:extLst>
              </p:cNvPr>
              <p:cNvSpPr txBox="1"/>
              <p:nvPr/>
            </p:nvSpPr>
            <p:spPr>
              <a:xfrm>
                <a:off x="2976033" y="1409969"/>
                <a:ext cx="6143856" cy="3360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𝑑𝑖𝑎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1.500.000 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𝑘𝑚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5 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𝑚𝑒𝑠𝑒𝑠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𝑋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𝑘𝑚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𝑋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1.500.000 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𝑘𝑚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×5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𝑚𝑒𝑠𝑒𝑠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𝑑𝑖𝑎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1.500.000 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𝑘𝑚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×5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𝑚𝑒𝑠𝑒𝑠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×30 </m:t>
                          </m:r>
                          <m:f>
                            <m:f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𝑑𝑖𝑎𝑠</m:t>
                              </m:r>
                            </m:num>
                            <m:den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ê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𝑑𝑖𝑎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𝑋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1.500.000 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𝑘𝑚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×150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𝑑𝑖𝑎𝑠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𝑑𝑖𝑎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lnSpc>
                    <a:spcPct val="115000"/>
                  </a:lnSpc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𝑿</m:t>
                      </m:r>
                      <m:r>
                        <a:rPr lang="pt-PT" sz="1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pt-PT" sz="1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𝟐𝟐𝟓</m:t>
                      </m:r>
                      <m:r>
                        <a:rPr lang="pt-PT" sz="1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pt-PT" sz="1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𝟎𝟎𝟎</m:t>
                      </m:r>
                      <m:r>
                        <a:rPr lang="pt-PT" sz="1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pt-PT" sz="1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𝟎𝟎𝟎</m:t>
                      </m:r>
                      <m:r>
                        <a:rPr lang="pt-PT" sz="1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pt-PT" sz="1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𝒌𝒎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6B77AA1-44F3-1D2A-B6AC-2683C84A2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33" y="1409969"/>
                <a:ext cx="6143856" cy="3360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F403F-D04F-35E7-C13A-F0E5B14B0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18C3373C-F7D1-2A90-AD16-B6C89C2BDF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50D2AD65-55C4-5738-7E79-7759F04573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pic>
        <p:nvPicPr>
          <p:cNvPr id="2" name="Image1">
            <a:extLst>
              <a:ext uri="{FF2B5EF4-FFF2-40B4-BE49-F238E27FC236}">
                <a16:creationId xmlns:a16="http://schemas.microsoft.com/office/drawing/2014/main" id="{45CA6394-B3E8-56EE-144F-CC4C354F6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03272" y="2291973"/>
            <a:ext cx="1569537" cy="38131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5C62C0C-3425-F8AE-8F3E-859ED2F4D8C9}"/>
              </a:ext>
            </a:extLst>
          </p:cNvPr>
          <p:cNvSpPr txBox="1"/>
          <p:nvPr/>
        </p:nvSpPr>
        <p:spPr>
          <a:xfrm>
            <a:off x="362976" y="260648"/>
            <a:ext cx="103205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8)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foguete Starship da SpaceX é composto de dois estágios. O primeiro, chamado de Super Heavy, tem massa total de 3.600.000 kg no momento em que seus 33 motores Raptor são acionados. O segundo estágio, possui massa total de 1.400.000 kg (M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quando inicia a ignição de seus 6 motores Raptor. O Starship pretende transportar 100.000 kg à órbita terrestre e reutilizar seus dois estágios.  No voo teste ocorrido em novembro de 2023, os 33 motores do Raptor do primeiro estágio funcionaram por 2 minutos e 41 segundos levando o foguete a 70 km de altitude. 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28A5AA0-7326-DEB9-6E35-5683F40A4EC1}"/>
              </a:ext>
            </a:extLst>
          </p:cNvPr>
          <p:cNvSpPr txBox="1"/>
          <p:nvPr/>
        </p:nvSpPr>
        <p:spPr>
          <a:xfrm>
            <a:off x="630266" y="2368854"/>
            <a:ext cx="85642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Neste instante é iniciado o processo de separação entre o primeiro e o segundo estágio.  Nesse voo foi utilizada pela primeira vez a separação a quente, que consiste em se acionar os 6 motores do segundo estágio enquanto este ainda está acoplado ao primeiro estágio. Dessa forma, os gases expelidos pelos motores do segundo estágio “empurram” o primeiro estágio para baixo, conforme ilustrado na Figura ao lado pela força F.  A partir de então agirão sobre o segundo estágio a força de Empuxo E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resultante do acionamento dos 6 motores Raptor, além da força da gravidade.  Sobre o primeiro estágio, atuarão, além da força F, a força da gravidade e o empuxo de apenas 3 dos 33 motores Raptor, que continuam a funcionar para controlar o seu retorno à superfície terrestre.  Em função da altitude na qual a separação ocorre, as forças aerodinâmicas foram consideradas desprezíveis.  Considere g = 10m/s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8809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BD401-A06B-91BD-D257-B48223074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2905A710-1837-9312-EBEE-FCB06088F8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8A629D3B-8D55-1D66-CD7A-80FD30EC6D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345C3CA-FB8F-5722-988D-1E5121C1FDC1}"/>
                  </a:ext>
                </a:extLst>
              </p:cNvPr>
              <p:cNvSpPr txBox="1"/>
              <p:nvPr/>
            </p:nvSpPr>
            <p:spPr>
              <a:xfrm>
                <a:off x="1415033" y="505122"/>
                <a:ext cx="8770098" cy="5847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Perguntas:</a:t>
                </a:r>
                <a:endParaRPr lang="pt-BR" sz="18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8a) Utilize a Segunda Lei de Newton para calcular a aceleração a</a:t>
                </a:r>
                <a:r>
                  <a:rPr lang="pt-BR" sz="1800" kern="100" baseline="-25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2</a:t>
                </a: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do segundo estágio no instante da separação. Para tanto, considere que a força empuxo dos 6 motores Raptor seja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=1,4×</m:t>
                    </m:r>
                    <m:sSup>
                      <m:sSupPr>
                        <m:ctrlPr>
                          <a:rPr lang="pt-BR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7</m:t>
                        </m:r>
                      </m:sup>
                    </m:sSup>
                    <m:r>
                      <a:rPr lang="pt-BR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.</a:t>
                </a:r>
                <a:endParaRPr lang="pt-BR" sz="18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8b) Calcule a aceleração do primeiro estágio supondo que, no momento da separação, o primeiro estágio tenha uma massa total M</a:t>
                </a:r>
                <a:r>
                  <a:rPr lang="pt-BR" sz="1800" kern="100" baseline="-25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1</a:t>
                </a: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= 700.000 kg e 3 motores Raptors ativos, correspondendo a uma força empuxo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=7,0×</m:t>
                    </m:r>
                    <m:sSup>
                      <m:sSupPr>
                        <m:ctrlPr>
                          <a:rPr lang="pt-BR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pt-BR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.  Considere ainda que a força F dos gases sobre o motor do primeiro estágio é cerca de 80% da força de empuxo do segundo estágio, ou seja </a:t>
                </a:r>
                <a14:m>
                  <m:oMath xmlns:m="http://schemas.openxmlformats.org/officeDocument/2006/math">
                    <m:r>
                      <a:rPr lang="pt-BR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𝐹</m:t>
                    </m:r>
                    <m:r>
                      <a:rPr lang="pt-BR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=1,12×</m:t>
                    </m:r>
                    <m:sSup>
                      <m:sSupPr>
                        <m:ctrlPr>
                          <a:rPr lang="pt-BR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7</m:t>
                        </m:r>
                      </m:sup>
                    </m:sSup>
                    <m:r>
                      <a:rPr lang="pt-BR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.</a:t>
                </a:r>
                <a:endParaRPr lang="pt-BR" sz="18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8c) Calcule a aceleração relativa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𝑟𝑒𝑙</m:t>
                        </m:r>
                      </m:sub>
                    </m:sSub>
                    <m:r>
                      <a:rPr lang="pt-BR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18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pt-BR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pt-BR" sz="18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 no instante do início da separação. </a:t>
                </a:r>
                <a:endParaRPr lang="pt-BR" sz="18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pt-BR" sz="1800" i="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Assinale a alternativa que contém as respostas aos itens “</a:t>
                </a:r>
                <a:r>
                  <a:rPr lang="pt-BR" sz="1800" i="1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8a</a:t>
                </a:r>
                <a:r>
                  <a:rPr lang="pt-BR" sz="1800" i="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”, “</a:t>
                </a:r>
                <a:r>
                  <a:rPr lang="pt-BR" sz="1800" i="1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8b</a:t>
                </a:r>
                <a:r>
                  <a:rPr lang="pt-BR" sz="1800" i="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” e “</a:t>
                </a:r>
                <a:r>
                  <a:rPr lang="pt-BR" sz="1800" i="1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8c</a:t>
                </a:r>
                <a:r>
                  <a:rPr lang="pt-BR" sz="1800" i="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” acima, nesta ordem.</a:t>
                </a:r>
                <a:endParaRPr lang="pt-BR" sz="18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pt-BR" sz="1800" i="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 </a:t>
                </a:r>
                <a:endParaRPr lang="pt-BR" sz="18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indent="449580"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a) (   ) 10 m/s², 10 m/s², 10 m/s².</a:t>
                </a:r>
                <a:endParaRPr lang="pt-BR" sz="18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indent="449580"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b) (   ) 5 m/s², -16 m/s², 0 m/s².</a:t>
                </a:r>
                <a:endParaRPr lang="pt-BR" sz="18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indent="449580"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c) (</a:t>
                </a:r>
                <a:r>
                  <a:rPr lang="pt-BR" sz="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 </a:t>
                </a:r>
                <a:r>
                  <a:rPr lang="pt-BR" kern="100" dirty="0">
                    <a:solidFill>
                      <a:schemeClr val="tx1"/>
                    </a:solidFill>
                    <a:latin typeface="Arial" panose="020B0604020202020204" pitchFamily="34" charset="0"/>
                    <a:ea typeface="Noto Sans CJK SC"/>
                    <a:cs typeface="Lohit Devanagari"/>
                  </a:rPr>
                  <a:t>  </a:t>
                </a:r>
                <a:r>
                  <a:rPr lang="pt-BR" sz="6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 </a:t>
                </a: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) 0 m/s², -16 m/s², 16 m/s².</a:t>
                </a:r>
                <a:endParaRPr lang="pt-BR" sz="18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indent="449580"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d) (   ) 0 m/s², 10 m/s², 16 m/s².</a:t>
                </a:r>
                <a:endParaRPr lang="pt-BR" sz="18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indent="449580"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e) (   ) -5 m/s², -10 m/s², -10 m/s².</a:t>
                </a:r>
                <a:endParaRPr lang="pt-BR" sz="18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345C3CA-FB8F-5722-988D-1E5121C1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33" y="505122"/>
                <a:ext cx="8770098" cy="5847755"/>
              </a:xfrm>
              <a:prstGeom prst="rect">
                <a:avLst/>
              </a:prstGeom>
              <a:blipFill>
                <a:blip r:embed="rId4"/>
                <a:stretch>
                  <a:fillRect l="-556" t="-626" r="-625" b="-7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6E14BDEB-B6B6-A965-0916-A6D7CD70DE20}"/>
              </a:ext>
            </a:extLst>
          </p:cNvPr>
          <p:cNvSpPr txBox="1"/>
          <p:nvPr/>
        </p:nvSpPr>
        <p:spPr>
          <a:xfrm>
            <a:off x="2231261" y="5250579"/>
            <a:ext cx="239200" cy="37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161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1034B-F590-11E2-E61B-3A8DB310C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397BA7EC-BDBB-AEE9-35DD-B7EBB1A0B0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5E0E9458-F38E-6761-03EF-7BE3DDC0CD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2C9755A-0E04-27C7-4732-1678CE98EC9E}"/>
              </a:ext>
            </a:extLst>
          </p:cNvPr>
          <p:cNvSpPr txBox="1"/>
          <p:nvPr/>
        </p:nvSpPr>
        <p:spPr>
          <a:xfrm>
            <a:off x="909517" y="404664"/>
            <a:ext cx="10514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8a) Aplicando a segunda lei de Newton nos estágios do foguete, na direção do eixo de simetria do veículo, durante o momento da separação, tem-se:</a:t>
            </a:r>
            <a:endParaRPr lang="pt-BR" sz="18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E9029D8-38E8-4FC4-C66E-E2B14A2E56F7}"/>
                  </a:ext>
                </a:extLst>
              </p:cNvPr>
              <p:cNvSpPr txBox="1"/>
              <p:nvPr/>
            </p:nvSpPr>
            <p:spPr>
              <a:xfrm>
                <a:off x="1127001" y="2922979"/>
                <a:ext cx="8770098" cy="157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8b) Repetindo o procedimento anterior, tem-se:</a:t>
                </a:r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𝑔</m:t>
                    </m:r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𝐹</m:t>
                        </m:r>
                      </m:num>
                      <m:den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→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𝐹</m:t>
                        </m:r>
                      </m:num>
                      <m:den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BR" sz="1800" i="1" kern="1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</a:t>
                </a:r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→  </a:t>
                </a:r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7×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−11,2×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0,7×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−10=−16</m:t>
                      </m:r>
                      <m:f>
                        <m:fPr>
                          <m:type m:val="lin"/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E9029D8-38E8-4FC4-C66E-E2B14A2E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01" y="2922979"/>
                <a:ext cx="8770098" cy="1577098"/>
              </a:xfrm>
              <a:prstGeom prst="rect">
                <a:avLst/>
              </a:prstGeom>
              <a:blipFill>
                <a:blip r:embed="rId5"/>
                <a:stretch>
                  <a:fillRect l="-625" t="-19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8B8F2C2-DB53-4843-667E-9DA05EA5F59B}"/>
                  </a:ext>
                </a:extLst>
              </p:cNvPr>
              <p:cNvSpPr txBox="1"/>
              <p:nvPr/>
            </p:nvSpPr>
            <p:spPr>
              <a:xfrm>
                <a:off x="1127001" y="4531054"/>
                <a:ext cx="5951620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8c)</a:t>
                </a:r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𝑟𝑒𝑙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=−16</m:t>
                      </m:r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𝑟𝑒𝑙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=0−</m:t>
                      </m:r>
                      <m:d>
                        <m:d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−16</m:t>
                          </m:r>
                        </m:e>
                      </m:d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=16</m:t>
                      </m:r>
                      <m:f>
                        <m:fPr>
                          <m:type m:val="lin"/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8B8F2C2-DB53-4843-667E-9DA05EA5F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01" y="4531054"/>
                <a:ext cx="5951620" cy="1862048"/>
              </a:xfrm>
              <a:prstGeom prst="rect">
                <a:avLst/>
              </a:prstGeom>
              <a:blipFill>
                <a:blip r:embed="rId6"/>
                <a:stretch>
                  <a:fillRect l="-922" t="-1634" b="-303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836A2F3-0B26-EA6D-CE1A-2727B3914EC0}"/>
                  </a:ext>
                </a:extLst>
              </p:cNvPr>
              <p:cNvSpPr txBox="1"/>
              <p:nvPr/>
            </p:nvSpPr>
            <p:spPr>
              <a:xfrm>
                <a:off x="2975727" y="1081972"/>
                <a:ext cx="5951620" cy="1763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𝑔</m:t>
                      </m:r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2=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1,4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1,4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−10=0</m:t>
                      </m:r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836A2F3-0B26-EA6D-CE1A-2727B3914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727" y="1081972"/>
                <a:ext cx="5951620" cy="17635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3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90B8E-B26A-65F1-672E-C209156FD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C7E2D406-27AE-0B79-795D-F471C79911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BDD4E5AB-7EF8-7F31-8E68-DACFD890A8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050D500-66BA-8B40-ACAB-61C2F5A84E17}"/>
                  </a:ext>
                </a:extLst>
              </p:cNvPr>
              <p:cNvSpPr txBox="1"/>
              <p:nvPr/>
            </p:nvSpPr>
            <p:spPr>
              <a:xfrm>
                <a:off x="1199009" y="17250"/>
                <a:ext cx="10059867" cy="6319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t-BR" sz="18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Questão 9) </a:t>
                </a:r>
                <a:r>
                  <a:rPr lang="pt-BR" sz="18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(1 ponto) </a:t>
                </a:r>
                <a:r>
                  <a:rPr lang="pt-BR" sz="1800" kern="100" dirty="0"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Desde o início da Era Espacial em 1957, a humanidade já enviou centenas de espaçonaves não tripuladas para explorar o sistema solar.  Atualmente, existem duas delas em órbita do Sol.  A norte-americana Parker e a europeia Solar </a:t>
                </a:r>
                <a:r>
                  <a:rPr lang="pt-BR" sz="1800" kern="100" dirty="0" err="1"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Orbiter</a:t>
                </a:r>
                <a:r>
                  <a:rPr lang="pt-BR" sz="1800" kern="100" dirty="0"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.  A Sonda Parker foi lançada ao espaço em 12 de agosto de 2018, pelo foguete Delta 4 Heavy (Ponto 1 da Figura), ingressando em órbita solar em 19 de janeiro de 2019.   Ao passar pelo planeta Vênus (Ponto 2 da Figura), a sonda Parker realizou sua primeira manobra assistida por gravidade (“</a:t>
                </a:r>
                <a:r>
                  <a:rPr lang="pt-BR" sz="1800" kern="100" dirty="0" err="1"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fly</a:t>
                </a:r>
                <a:r>
                  <a:rPr lang="pt-BR" sz="1800" kern="100" dirty="0"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</a:t>
                </a:r>
                <a:r>
                  <a:rPr lang="pt-BR" sz="1800" kern="100" dirty="0" err="1"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by</a:t>
                </a:r>
                <a:r>
                  <a:rPr lang="pt-BR" sz="1800" kern="100" dirty="0"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”), tema de uma questão da OBA em 2018.  Como resultado dessa manobra, a Parker teve sua velocidade aumentada e seu periélio (distância mínima ao Sol) diminuído.   Ao longo de seus 7 anos de operação, a Sonda Parker realizará 24 órbitas ao redor do Sol com 7 passagens próximas de Vênus. Ao final desse processo, seu periélio será reduzido para 6 milhões de quilômetros. Em seu último periélio, a Parker tornar-se-á o objeto mais rápido feito pelo homem.  Neste exercício simplificado, calcularemos o valor dessa velocidade.  Para tanto, considere uma das órbitas elípticas que a Sonda Parker descreve ao redor do Sol. Nessa órbita, tem-se que vale o princípio da conservação da energia, com a soma da energia cinética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𝑐𝑖𝑛</m:t>
                        </m:r>
                      </m:sub>
                    </m:sSub>
                  </m:oMath>
                </a14:m>
                <a:r>
                  <a:rPr lang="pt-BR" sz="1800" kern="100" dirty="0"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 e energia potencial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𝑝𝑜𝑡</m:t>
                        </m:r>
                      </m:sub>
                    </m:sSub>
                  </m:oMath>
                </a14:m>
                <a:r>
                  <a:rPr lang="pt-BR" sz="1800" kern="100" dirty="0"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sendo igual à energia mecânica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𝑚𝑒𝑐</m:t>
                        </m:r>
                      </m:sub>
                    </m:sSub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800" kern="100" dirty="0"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: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𝑐𝑖𝑛</m:t>
                        </m:r>
                      </m:sub>
                    </m:sSub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𝑝𝑜𝑡</m:t>
                        </m:r>
                      </m:sub>
                    </m:sSub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𝑚𝑒𝑐</m:t>
                        </m:r>
                      </m:sub>
                    </m:sSub>
                  </m:oMath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050D500-66BA-8B40-ACAB-61C2F5A84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09" y="17250"/>
                <a:ext cx="10059867" cy="6319679"/>
              </a:xfrm>
              <a:prstGeom prst="rect">
                <a:avLst/>
              </a:prstGeom>
              <a:blipFill>
                <a:blip r:embed="rId4"/>
                <a:stretch>
                  <a:fillRect l="-545" r="-485" b="-1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64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C099A-4243-BB50-A6EE-01F16991A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4E945B86-B025-396D-0608-318DD8BFF9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CF45C826-E219-E11F-59BD-DEAB773519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DD554F9-3981-D8CF-4811-75048EBA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8" y="404664"/>
            <a:ext cx="107886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1) 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ponto)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Vistos da Terra (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o tempo decorrido para que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planetas retornem à mesma configuração no céu é conhecido como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Período Sinódico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No esquema a seguir, fora de escala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temos em t = 0,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Marte (M) em oposição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Devido à diferença entre os dois períodos orbitais (o período da Terra é mais curto), uma nova oposição de Marte só acontecerá cerca de 780 dias depois da primeira.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m 2">
            <a:extLst>
              <a:ext uri="{FF2B5EF4-FFF2-40B4-BE49-F238E27FC236}">
                <a16:creationId xmlns:a16="http://schemas.microsoft.com/office/drawing/2014/main" id="{346E4C79-025C-E33D-CFDE-F4EBA52D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37" y="1927837"/>
            <a:ext cx="7861087" cy="19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66D53E-D8C9-821C-38DB-D533757FC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9750"/>
            <a:ext cx="11903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9F40349-90FD-A7E2-E250-351E37082AD3}"/>
                  </a:ext>
                </a:extLst>
              </p:cNvPr>
              <p:cNvSpPr txBox="1"/>
              <p:nvPr/>
            </p:nvSpPr>
            <p:spPr>
              <a:xfrm>
                <a:off x="1819037" y="3966501"/>
                <a:ext cx="9960280" cy="2717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600"/>
                  </a:spcAft>
                </a:pP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 Período Sinódico </a:t>
                </a:r>
                <a:r>
                  <a:rPr lang="pt-PT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</a:t>
                </a: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pode ser calculado através da seguinte fórmula: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den>
                      </m:f>
                      <m:r>
                        <a:rPr lang="pt-P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P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P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P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P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,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onde P</a:t>
                </a:r>
                <a:r>
                  <a:rPr lang="pt-PT" sz="18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 P</a:t>
                </a:r>
                <a:r>
                  <a:rPr lang="pt-PT" sz="18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são os períodos orbitais dos planetas em questão, </a:t>
                </a: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onde P</a:t>
                </a:r>
                <a:r>
                  <a:rPr lang="pt-PT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&lt; P</a:t>
                </a:r>
                <a:r>
                  <a:rPr lang="pt-PT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No nosso exemplo: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den>
                      </m:f>
                      <m:r>
                        <a:rPr lang="pt-P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P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𝑇𝑒𝑟𝑟𝑎</m:t>
                              </m:r>
                            </m:sub>
                          </m:sSub>
                        </m:den>
                      </m:f>
                      <m:r>
                        <a:rPr lang="pt-P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P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𝑚𝑎𝑟𝑡𝑒</m:t>
                              </m:r>
                            </m:sub>
                          </m:sSub>
                        </m:den>
                      </m:f>
                      <m:r>
                        <a:rPr lang="pt-P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365 </m:t>
                          </m:r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𝑑𝑖𝑎𝑠</m:t>
                          </m:r>
                        </m:den>
                      </m:f>
                      <m:r>
                        <a:rPr lang="pt-P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687 </m:t>
                          </m:r>
                          <m:r>
                            <a:rPr lang="pt-P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𝑑𝑖𝑎𝑠</m:t>
                          </m:r>
                        </m:den>
                      </m:f>
                      <m:r>
                        <a:rPr lang="pt-P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P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pt-P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≅780 </m:t>
                      </m:r>
                      <m:r>
                        <a:rPr lang="pt-P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𝑑𝑖𝑎𝑠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9F40349-90FD-A7E2-E250-351E37082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037" y="3966501"/>
                <a:ext cx="9960280" cy="2717988"/>
              </a:xfrm>
              <a:prstGeom prst="rect">
                <a:avLst/>
              </a:prstGeom>
              <a:blipFill>
                <a:blip r:embed="rId5"/>
                <a:stretch>
                  <a:fillRect l="-490" t="-13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040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0D5C8-D630-12E5-EF51-63EE1EB06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3B9E8640-7F09-48FD-B7C4-E7090C8BC6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A15F7AF7-2D5A-5371-EB48-AB503DA9AB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FBD344D-DE21-C721-BBD3-063E3C576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61" y="222014"/>
            <a:ext cx="3096344" cy="281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EFAB3DC-65C2-2E5B-5FFF-BBB9452D0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53" y="196569"/>
            <a:ext cx="3096344" cy="28440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254F604-008B-2B09-F076-BD2978848954}"/>
                  </a:ext>
                </a:extLst>
              </p:cNvPr>
              <p:cNvSpPr txBox="1"/>
              <p:nvPr/>
            </p:nvSpPr>
            <p:spPr>
              <a:xfrm>
                <a:off x="569367" y="3040618"/>
                <a:ext cx="10764340" cy="2026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Perguntas: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9a)</a:t>
                </a: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Calcule a energia potencial gravitacional da Sonda Parker no periélio de sua última órbita. Para isso, utilize a fórmula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𝑝𝑜𝑡</m:t>
                        </m:r>
                      </m:sub>
                    </m:sSub>
                    <m:r>
                      <a:rPr lang="pt-PT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PT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  <m: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pt-P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pt-P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num>
                      <m:den>
                        <m:r>
                          <a:rPr lang="pt-P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onde m</a:t>
                </a:r>
                <a:r>
                  <a:rPr lang="pt-PT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</a:t>
                </a: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= 600 kg, correspondente à massa da Parker, M é a massa do Sol e G é a constante da gravitação universal.  d é o menor periélio de todas as órbitas. Para simplificar seus cálculos, considere  </a:t>
                </a:r>
                <a14:m>
                  <m:oMath xmlns:m="http://schemas.openxmlformats.org/officeDocument/2006/math">
                    <m:r>
                      <a:rPr lang="pt-P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=1,27×</m:t>
                    </m:r>
                    <m:sSup>
                      <m:sSup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  <m:f>
                      <m:fPr>
                        <m:type m:val="lin"/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P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pt-PT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²</m:t>
                    </m:r>
                  </m:oMath>
                </a14:m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254F604-008B-2B09-F076-BD2978848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7" y="3040618"/>
                <a:ext cx="10764340" cy="2026132"/>
              </a:xfrm>
              <a:prstGeom prst="rect">
                <a:avLst/>
              </a:prstGeom>
              <a:blipFill>
                <a:blip r:embed="rId6"/>
                <a:stretch>
                  <a:fillRect l="-453" t="-1807" r="-510" b="-319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957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12486-138E-F12F-F12A-5DCB4B01E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475A7A45-04D8-9DEF-9E39-0B3C9B48B3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1B28FAB5-B27C-8E09-4A56-03A1B121B6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353C482-CA53-8F6F-7EF4-A2913AF826C8}"/>
              </a:ext>
            </a:extLst>
          </p:cNvPr>
          <p:cNvSpPr txBox="1"/>
          <p:nvPr/>
        </p:nvSpPr>
        <p:spPr>
          <a:xfrm>
            <a:off x="909518" y="476672"/>
            <a:ext cx="5950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9a)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FAFC62B-D83F-4054-7423-DF415140F583}"/>
                  </a:ext>
                </a:extLst>
              </p:cNvPr>
              <p:cNvSpPr txBox="1"/>
              <p:nvPr/>
            </p:nvSpPr>
            <p:spPr>
              <a:xfrm>
                <a:off x="2279129" y="1484784"/>
                <a:ext cx="5952066" cy="2336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𝑝𝑜𝑡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𝐺</m:t>
                          </m:r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𝑝𝑜𝑡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−600×1,27×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20</m:t>
                              </m:r>
                            </m:sup>
                          </m:sSup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6×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𝑝𝑜𝑡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=−1,27×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10²×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𝑝𝑜𝑡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=−1,27×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FAFC62B-D83F-4054-7423-DF415140F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129" y="1484784"/>
                <a:ext cx="5952066" cy="2336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4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CAD92-D3BF-68AB-BE5C-53A617B58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29BA6EE5-3656-0C5C-71F0-088C16F755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0A43EBBB-8185-0438-4CCC-68E7349CE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04A40F4-ED80-D054-75D3-690B9EB28CE9}"/>
                  </a:ext>
                </a:extLst>
              </p:cNvPr>
              <p:cNvSpPr txBox="1"/>
              <p:nvPr/>
            </p:nvSpPr>
            <p:spPr>
              <a:xfrm>
                <a:off x="550937" y="476672"/>
                <a:ext cx="10801200" cy="1153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PT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9b) </a:t>
                </a: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Calcule a velocidade da Sonda Parker no menor periélio de todas as órbitas. Para isso, considere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𝑚𝑒𝑐</m:t>
                        </m:r>
                      </m:sub>
                    </m:sSub>
                    <m:r>
                      <a:rPr lang="pt-PT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7×</m:t>
                    </m:r>
                    <m:sSup>
                      <m:sSup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p>
                    </m:sSup>
                    <m:r>
                      <a:rPr lang="pt-P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 E</a:t>
                </a:r>
                <a:r>
                  <a:rPr lang="pt-PT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pot</a:t>
                </a: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calculada no item </a:t>
                </a:r>
                <a:r>
                  <a:rPr lang="pt-PT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9a</a:t>
                </a: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Dica: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𝑐𝑖𝑛</m:t>
                        </m:r>
                      </m:sub>
                    </m:sSub>
                    <m:r>
                      <a:rPr lang="pt-PT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PT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BR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pt-PT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PT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onde </a:t>
                </a:r>
                <a14:m>
                  <m:oMath xmlns:m="http://schemas.openxmlformats.org/officeDocument/2006/math">
                    <m:r>
                      <a:rPr lang="pt-P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é o módulo da velocidade. 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C9FF842-BB3D-7B89-EB13-A302FC02B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37" y="476672"/>
                <a:ext cx="10801200" cy="1153649"/>
              </a:xfrm>
              <a:prstGeom prst="rect">
                <a:avLst/>
              </a:prstGeom>
              <a:blipFill>
                <a:blip r:embed="rId4"/>
                <a:stretch>
                  <a:fillRect l="-451" t="-2646" r="-508" b="-26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31EEC29-A6CE-6531-7C19-106AE43B8503}"/>
                  </a:ext>
                </a:extLst>
              </p:cNvPr>
              <p:cNvSpPr txBox="1"/>
              <p:nvPr/>
            </p:nvSpPr>
            <p:spPr>
              <a:xfrm>
                <a:off x="2976109" y="1710312"/>
                <a:ext cx="5950856" cy="4522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9b)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𝑐𝑖𝑛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𝑝𝑜𝑡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𝑚𝑒𝑐</m:t>
                          </m:r>
                        </m:sub>
                      </m:sSub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𝑐𝑖𝑛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−1,27×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13</m:t>
                              </m:r>
                            </m:sup>
                          </m:sSup>
                        </m:e>
                      </m:d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=−7×</m:t>
                      </m:r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𝑐𝑖𝑛</m:t>
                          </m:r>
                        </m:sub>
                      </m:sSub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=1,27×</m:t>
                      </m:r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13</m:t>
                          </m:r>
                        </m:sup>
                      </m:sSup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−7×</m:t>
                      </m:r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11</m:t>
                          </m:r>
                        </m:sup>
                      </m:sSup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=1,2×</m:t>
                      </m:r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=1,2×</m:t>
                      </m:r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600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×</m:t>
                              </m:r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=1,2×</m:t>
                      </m:r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300×</m:t>
                      </m:r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=1,2×</m:t>
                      </m:r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1200</m:t>
                          </m:r>
                        </m:num>
                        <m:den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300</m:t>
                          </m:r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</m:sSup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=4×</m:t>
                      </m:r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4×</m:t>
                          </m:r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10</m:t>
                              </m:r>
                            </m:sup>
                          </m:sSup>
                        </m:e>
                      </m:rad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=2×</m:t>
                      </m:r>
                      <m:sSup>
                        <m:sSupPr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=2×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=200</m:t>
                      </m:r>
                      <m:f>
                        <m:fPr>
                          <m:type m:val="lin"/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6D786D8-D065-4838-83B0-7E6EF02DE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109" y="1710312"/>
                <a:ext cx="5950856" cy="4522072"/>
              </a:xfrm>
              <a:prstGeom prst="rect">
                <a:avLst/>
              </a:prstGeom>
              <a:blipFill>
                <a:blip r:embed="rId5"/>
                <a:stretch>
                  <a:fillRect l="-820" t="-810" b="-121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3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834E8-CFF7-ED0D-1FA4-5AAC1D9A7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2812765F-B6FC-13B8-F437-E3F9AB932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AF53B67B-9846-DF00-D3AA-71BEBA7AC6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D754B99-3995-0BD5-5440-39E85B197DDE}"/>
              </a:ext>
            </a:extLst>
          </p:cNvPr>
          <p:cNvSpPr txBox="1"/>
          <p:nvPr/>
        </p:nvSpPr>
        <p:spPr>
          <a:xfrm>
            <a:off x="1127001" y="654188"/>
            <a:ext cx="972108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as respostas aos itens “</a:t>
            </a:r>
            <a:r>
              <a:rPr lang="pt-PT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9a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e “</a:t>
            </a:r>
            <a:r>
              <a:rPr lang="pt-PT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9b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acima, nesta ordem.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   ) 1,00×10¹³ J e 200 km/s.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   ) 1,27×10¹³ J e 100 km/s.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   ) 2,54×10¹³ J e 300 km/s.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lang="pt-BR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1,27×10¹³ J e 200 km/s.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   ) 1,00×10¹³ J e 100 km/s.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DE6F41E-E48A-6AC5-B74C-6FC3F90465EC}"/>
              </a:ext>
            </a:extLst>
          </p:cNvPr>
          <p:cNvSpPr txBox="1"/>
          <p:nvPr/>
        </p:nvSpPr>
        <p:spPr>
          <a:xfrm>
            <a:off x="1943394" y="2422712"/>
            <a:ext cx="239200" cy="37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624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E78D-156B-617E-B920-524A99BEB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06005D8B-1CBF-B3C0-F8DC-88A6D19071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A609FBD2-DB44-4359-B249-D7F35547A9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59812F1-A0A3-267E-E391-C81A554E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8" y="234745"/>
            <a:ext cx="103440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10) 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(Até 1 ponto)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Instituto Nacional de Pesquisas Espaciais (INPE) utiliza imagens de satélites para estimar o desmatamento na Amazônia.  A Figura abaixo mostra a evolução do desmatamento nos últimos 6 anos, bem como a quantidade de multas aplicadas pelo Instituto Brasileiro do Meio Ambiente e dos Recursos Naturais Renováveis (IBAMA).  Os levantamentos são realizados entre agosto de um determinado ano e julho do ano seguinte.  Sendo assim, entre agosto de 2020 e julho de 2021 foi desmatada uma área de 13.038 km</a:t>
            </a:r>
            <a:r>
              <a:rPr kumimoji="0" lang="pt-PT" altLang="pt-B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Nesse mesmo período, foram aplicadas 1964 multas pelo IBAMA.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Imagem 696942809">
            <a:extLst>
              <a:ext uri="{FF2B5EF4-FFF2-40B4-BE49-F238E27FC236}">
                <a16:creationId xmlns:a16="http://schemas.microsoft.com/office/drawing/2014/main" id="{C0E2D174-EA6A-0755-1882-941B1460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85" y="2440885"/>
            <a:ext cx="6670303" cy="40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D36A08-6FC3-6B90-8A0C-D8EBC170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62375"/>
            <a:ext cx="11903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060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E132-9584-6F46-74CC-912BCD88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8FDEB609-1F36-C184-1C92-67DEE9EF11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83EE5959-6869-C97C-1AE2-D264D3442A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E186051-CAC9-5FEB-E335-A91DC8E1BDAE}"/>
              </a:ext>
            </a:extLst>
          </p:cNvPr>
          <p:cNvSpPr txBox="1"/>
          <p:nvPr/>
        </p:nvSpPr>
        <p:spPr>
          <a:xfrm>
            <a:off x="658219" y="764704"/>
            <a:ext cx="1058663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nas informações fornecidas,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F ou V na frente de cada afirmação 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escolha a opção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) O período entre agosto de 2019 e julho de 2020 representou o maior período de desmatamento.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 ) Em relação ao período anterior, a quantidade de multas emitidas pelo IBAMA mais do que dobrou no período 2022-2023.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 ) O Estado de Alagoas possui uma área de 28.000 km</a:t>
            </a:r>
            <a:r>
              <a:rPr lang="pt-PT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aproximadamente.  O total da área desmatada nos 6 últimos anos é equivalente à 3 vezes a área de Alagoas.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 ) Em relação ao período anterior, a taxa de desmatamento no período 2022-2023 caiu 22%, aproximadamente. 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 ) A taxa de desmatamento decresce na medida em que as multas do IBAMA crescem.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A6D075-020D-C195-2CAE-28C7172DCA41}"/>
              </a:ext>
            </a:extLst>
          </p:cNvPr>
          <p:cNvSpPr txBox="1"/>
          <p:nvPr/>
        </p:nvSpPr>
        <p:spPr>
          <a:xfrm>
            <a:off x="1214966" y="2414600"/>
            <a:ext cx="311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5B3420-F0F3-84BE-F7A5-D3F4C3BF47DB}"/>
              </a:ext>
            </a:extLst>
          </p:cNvPr>
          <p:cNvSpPr txBox="1"/>
          <p:nvPr/>
        </p:nvSpPr>
        <p:spPr>
          <a:xfrm>
            <a:off x="1214966" y="3650733"/>
            <a:ext cx="311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5A93C23-312C-793F-78B1-379B99F8D2B4}"/>
              </a:ext>
            </a:extLst>
          </p:cNvPr>
          <p:cNvSpPr txBox="1"/>
          <p:nvPr/>
        </p:nvSpPr>
        <p:spPr>
          <a:xfrm>
            <a:off x="1130300" y="4277267"/>
            <a:ext cx="311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A57212-E9F1-306A-6EA5-87C1924B7BD5}"/>
              </a:ext>
            </a:extLst>
          </p:cNvPr>
          <p:cNvSpPr txBox="1"/>
          <p:nvPr/>
        </p:nvSpPr>
        <p:spPr>
          <a:xfrm>
            <a:off x="1293395" y="1782719"/>
            <a:ext cx="38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4D2BB1-FF0E-1C36-6ED9-FAAC8D1EE420}"/>
              </a:ext>
            </a:extLst>
          </p:cNvPr>
          <p:cNvSpPr txBox="1"/>
          <p:nvPr/>
        </p:nvSpPr>
        <p:spPr>
          <a:xfrm>
            <a:off x="1213184" y="3017962"/>
            <a:ext cx="38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09665-6C87-2175-1D9C-5B76729EA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F03CB52A-A013-FD3D-584E-5C2CBAEFE9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4758FD1C-EE9D-CC79-718A-3F83B66F6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692CB0-CFF0-65E2-90BE-E28197996CE6}"/>
              </a:ext>
            </a:extLst>
          </p:cNvPr>
          <p:cNvSpPr txBox="1"/>
          <p:nvPr/>
        </p:nvSpPr>
        <p:spPr>
          <a:xfrm>
            <a:off x="694953" y="764704"/>
            <a:ext cx="892704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 ) 1ª (F), 2ª (V), 3ª (V), 4ª (F), 5ª (V).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 ) 1ª (F), 2ª (V), 3ª (V), 4ª (V), 5ª (V).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(F), 2ª (V), 3ª (F), 4ª (V), 5ª (V).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 ) 1ª (V), 2ª (F), 3ª (F), 4ª (V), 5ª (F).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 ) 1ª (V), 2ª (F), 3ª (V), 4ª (F), 5ª (F).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2308FA-D0E1-CEE3-0BB7-0FC1B5AD45F4}"/>
              </a:ext>
            </a:extLst>
          </p:cNvPr>
          <p:cNvSpPr txBox="1"/>
          <p:nvPr/>
        </p:nvSpPr>
        <p:spPr>
          <a:xfrm>
            <a:off x="1486194" y="2185645"/>
            <a:ext cx="239200" cy="37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395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537234"/>
              </p:ext>
            </p:extLst>
          </p:nvPr>
        </p:nvGraphicFramePr>
        <p:xfrm>
          <a:off x="3868003" y="707841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2018-5506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2018-5506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A2432E13-FA0B-21F9-73E9-6B6F56B62A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7" y="2652387"/>
            <a:ext cx="2666938" cy="1392999"/>
          </a:xfrm>
          <a:prstGeom prst="rect">
            <a:avLst/>
          </a:prstGeom>
        </p:spPr>
      </p:pic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2369135D-E6FF-90A1-25A5-93D99F753D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09" y="2625221"/>
            <a:ext cx="3301281" cy="11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3E397-B90C-8C0B-B93D-2F19DDB99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A82E9625-51EA-B093-EEE3-CCCB856AEB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3EE7102D-1BDF-875E-026F-16F6436F8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EBA2E5C-4658-8FFF-470E-E815B24FA036}"/>
              </a:ext>
            </a:extLst>
          </p:cNvPr>
          <p:cNvSpPr txBox="1"/>
          <p:nvPr/>
        </p:nvSpPr>
        <p:spPr>
          <a:xfrm>
            <a:off x="652639" y="548680"/>
            <a:ext cx="104643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Considere, agora, um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asteroide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 Cinturão Principal de Asteroides, localizado entre as órbitas de Marte e de Júpiter, cujo período orbital seja de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anos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opção que traz o intervalo de tempo entre duas oposições consecutivas deste asteroide.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   ) 1,0 ano.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  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1,2 ano.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   ) 2,5 anos.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   ) 5,0 anos.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   ) 6,0 anos.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A44FBC8-0043-350C-187C-BAA4AEF6319A}"/>
                  </a:ext>
                </a:extLst>
              </p:cNvPr>
              <p:cNvSpPr txBox="1"/>
              <p:nvPr/>
            </p:nvSpPr>
            <p:spPr>
              <a:xfrm>
                <a:off x="3359249" y="2287617"/>
                <a:ext cx="8274403" cy="1367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Vamos usar a mesma equação, substituindo P</a:t>
                </a:r>
                <a:r>
                  <a:rPr lang="pt-PT" sz="18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por P</a:t>
                </a:r>
                <a:r>
                  <a:rPr lang="pt-PT" sz="18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Terra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 P</a:t>
                </a:r>
                <a:r>
                  <a:rPr lang="pt-PT" sz="18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por P</a:t>
                </a:r>
                <a:r>
                  <a:rPr lang="pt-PT" sz="18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asteroide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, já que P</a:t>
                </a:r>
                <a:r>
                  <a:rPr lang="pt-PT" sz="18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Terra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&lt; P</a:t>
                </a:r>
                <a:r>
                  <a:rPr lang="pt-PT" sz="18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asteroide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𝑇𝑒𝑟𝑟𝑎</m:t>
                              </m:r>
                            </m:sub>
                          </m:sSub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𝑎𝑠𝑡𝑒𝑟𝑜𝑖𝑑𝑒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A44FBC8-0043-350C-187C-BAA4AEF6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249" y="2287617"/>
                <a:ext cx="8274403" cy="1367490"/>
              </a:xfrm>
              <a:prstGeom prst="rect">
                <a:avLst/>
              </a:prstGeom>
              <a:blipFill>
                <a:blip r:embed="rId4"/>
                <a:stretch>
                  <a:fillRect l="-590" t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0740838-648F-D4A2-936C-9A2329E30C1C}"/>
                  </a:ext>
                </a:extLst>
              </p:cNvPr>
              <p:cNvSpPr txBox="1"/>
              <p:nvPr/>
            </p:nvSpPr>
            <p:spPr>
              <a:xfrm>
                <a:off x="3485868" y="3868356"/>
                <a:ext cx="8274402" cy="2277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Para usarmos a fórmula, os dois períodos têm que ser expressos com a mesma unidade de tempo. Neste caso a unidade de tempo é o </a:t>
                </a:r>
                <a:r>
                  <a:rPr lang="pt-PT" sz="1800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ano</a:t>
                </a: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Substituindo os valores na equação, temos: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6−1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=1,2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𝑎𝑛𝑜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0740838-648F-D4A2-936C-9A2329E30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868" y="3868356"/>
                <a:ext cx="8274402" cy="2277611"/>
              </a:xfrm>
              <a:prstGeom prst="rect">
                <a:avLst/>
              </a:prstGeom>
              <a:blipFill>
                <a:blip r:embed="rId5"/>
                <a:stretch>
                  <a:fillRect l="-663" t="-1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9FADD57B-0EE3-E0CF-6496-C09A4004255C}"/>
              </a:ext>
            </a:extLst>
          </p:cNvPr>
          <p:cNvSpPr txBox="1"/>
          <p:nvPr/>
        </p:nvSpPr>
        <p:spPr>
          <a:xfrm>
            <a:off x="1469261" y="2592045"/>
            <a:ext cx="239200" cy="37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787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9DD09-5831-CB6B-7A57-BE993F84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29DA2B91-74C2-5327-4BF2-A27F2AB39B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82335883-2C9A-DA2E-39BF-C29083A8F3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5D3FDD7-0909-0490-9F5B-68358D3249C3}"/>
              </a:ext>
            </a:extLst>
          </p:cNvPr>
          <p:cNvSpPr txBox="1"/>
          <p:nvPr/>
        </p:nvSpPr>
        <p:spPr>
          <a:xfrm>
            <a:off x="694953" y="332656"/>
            <a:ext cx="108012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2)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Buys-Ballot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 o nome de uma cratera de impacto no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lado oculto da Lua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nome foi oficialmente adotado pela União Astronômica Internacional (UAI) em 1970, em homenagem ao químico e meteorologista holandês Christoph Hendrik Diederik Buys Ballot (1817-1890). A observação desta cratera foi relatada pela primeira vez em 1965 por uma espaçonave do programa espacial soviético, a Zond 3.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imagem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vemos a cratera Buys-Ballot, com seu estranho formato oval e sua longa cordilheira central e na imagem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(b)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temos o gráfico de um perfil topográfico (altamente exagerado) através da cratera, no sentido sudoeste (SO) - nordeste (NE), como destacado na imagem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nas informações fornecidas,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frente de cada afirmação 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escolha a opção que contém a sequência correta de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1EA535-5D98-D601-9B70-06D68E52E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53" y="3814199"/>
            <a:ext cx="2879725" cy="28797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41BD7BC-2885-8943-3536-2075D5FD1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37" y="3823162"/>
            <a:ext cx="2879725" cy="28797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3ADA144-8CB3-C5DC-4436-EC56372F1038}"/>
              </a:ext>
            </a:extLst>
          </p:cNvPr>
          <p:cNvSpPr txBox="1"/>
          <p:nvPr/>
        </p:nvSpPr>
        <p:spPr>
          <a:xfrm>
            <a:off x="0" y="5773094"/>
            <a:ext cx="59520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Imagem: Selenological and Engineering </a:t>
            </a:r>
          </a:p>
          <a:p>
            <a:r>
              <a:rPr lang="pt-PT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Explorer (JAXA)</a:t>
            </a:r>
            <a:endParaRPr lang="pt-BR" sz="11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65B7347-AC46-B29A-45DC-A8AB19A38481}"/>
              </a:ext>
            </a:extLst>
          </p:cNvPr>
          <p:cNvSpPr txBox="1"/>
          <p:nvPr/>
        </p:nvSpPr>
        <p:spPr>
          <a:xfrm>
            <a:off x="8519694" y="5348048"/>
            <a:ext cx="595206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Imagem: NASA/GSFC/DLR/Arizona</a:t>
            </a:r>
          </a:p>
          <a:p>
            <a:pPr hangingPunct="0">
              <a:spcAft>
                <a:spcPts val="600"/>
              </a:spcAft>
            </a:pPr>
            <a:r>
              <a:rPr lang="pt-PT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State University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FE415-0497-EC2E-2D52-ACC9567FF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994DC277-637D-E4AD-59C6-00DBBC8B21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0FC4C3F9-2B2C-6489-10AF-A7CD3A7130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D47698-EABE-FE31-CCA8-8125326B88E9}"/>
              </a:ext>
            </a:extLst>
          </p:cNvPr>
          <p:cNvSpPr txBox="1"/>
          <p:nvPr/>
        </p:nvSpPr>
        <p:spPr>
          <a:xfrm>
            <a:off x="694953" y="476672"/>
            <a:ext cx="1065718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indent="-54038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   ) O piso liso da cratera está a cerca de 2,5 km de profundidade.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   ) Esta cratera pode ser observada da Terra através de um telescópio de médio porte.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   ) O Sol estava nascendo para a cratera Buys-Ballot, então, poucos dias depois que a imagem foi feita o fundo da cratera ficou completamente na escuridão.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   ) No perfil topográfico apresentado a cratera está com cerca de 50 km de largura.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   ) No perfil topográfico  apresentado podemos ter cerca de 4,5 km de altura entre o piso e a borda da cratera.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5B1CDA-4AE6-D22C-6261-894B0D51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07" y="3044403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4">
            <a:extLst>
              <a:ext uri="{FF2B5EF4-FFF2-40B4-BE49-F238E27FC236}">
                <a16:creationId xmlns:a16="http://schemas.microsoft.com/office/drawing/2014/main" id="{117D9DB4-1C91-65C4-64DC-23CA4676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74" y="2678524"/>
            <a:ext cx="3856244" cy="38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AE871F3-613A-F5CF-6BBD-7BC327DF50C9}"/>
              </a:ext>
            </a:extLst>
          </p:cNvPr>
          <p:cNvSpPr txBox="1"/>
          <p:nvPr/>
        </p:nvSpPr>
        <p:spPr>
          <a:xfrm>
            <a:off x="1130300" y="501134"/>
            <a:ext cx="311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6022CBA-DB2B-7402-80C2-C3D6E5AC6D3C}"/>
              </a:ext>
            </a:extLst>
          </p:cNvPr>
          <p:cNvSpPr txBox="1"/>
          <p:nvPr/>
        </p:nvSpPr>
        <p:spPr>
          <a:xfrm>
            <a:off x="1130300" y="1821933"/>
            <a:ext cx="311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DEC4EF-0F3D-781C-102D-4CC2CC3C28F0}"/>
              </a:ext>
            </a:extLst>
          </p:cNvPr>
          <p:cNvSpPr txBox="1"/>
          <p:nvPr/>
        </p:nvSpPr>
        <p:spPr>
          <a:xfrm>
            <a:off x="1147233" y="2194467"/>
            <a:ext cx="311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EB8C6-CEB0-DB56-E9AF-F04CC56B6966}"/>
              </a:ext>
            </a:extLst>
          </p:cNvPr>
          <p:cNvSpPr txBox="1"/>
          <p:nvPr/>
        </p:nvSpPr>
        <p:spPr>
          <a:xfrm>
            <a:off x="1147234" y="856734"/>
            <a:ext cx="38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ABC2A4E-D2D3-51CF-3BEA-6AF9F6611E9F}"/>
              </a:ext>
            </a:extLst>
          </p:cNvPr>
          <p:cNvSpPr txBox="1"/>
          <p:nvPr/>
        </p:nvSpPr>
        <p:spPr>
          <a:xfrm>
            <a:off x="1147234" y="1212333"/>
            <a:ext cx="38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5C937-EC7F-54F8-ADD2-A58286465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9AADC5EC-9F70-95A4-0D58-E6AB8621D2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940011D8-1555-D12A-CC3E-A3FF9A98C2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F7D783B-D794-395B-3463-606A8705C2AA}"/>
              </a:ext>
            </a:extLst>
          </p:cNvPr>
          <p:cNvSpPr txBox="1"/>
          <p:nvPr/>
        </p:nvSpPr>
        <p:spPr>
          <a:xfrm>
            <a:off x="550937" y="449056"/>
            <a:ext cx="8927042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 ) 1ª (V), 2ª (F), 3ª (V), 4ª (F), 5ª (V)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 ) 1ª (V), 2ª (F), 3ª (V), 4ª (V), 5ª (V)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1ª (V), 2ª (F), 3ª (F), 4ª (V), 5ª (V)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 ) 1ª (F), 2ª (V), 3ª (F), 4ª (V), 5ª (F)	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 ) 1ª (F), 2ª (V), 3ª (V), 4ª (F), 5ª (F)		</a:t>
            </a:r>
            <a:endParaRPr lang="pt-BR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B16CC63-CC91-525B-5B8D-A8C3CA75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95" y="5104723"/>
            <a:ext cx="115212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5ª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afirmação é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Verdadeira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pois vemos no gráfico que da borda mais alta até o piso temos: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2.000 m - (- 2.500 m) = 4.500 m.</a:t>
            </a:r>
            <a:endParaRPr kumimoji="0" lang="pt-PT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961EA2-6FE0-A4F5-D9A3-44CC3976CFF3}"/>
              </a:ext>
            </a:extLst>
          </p:cNvPr>
          <p:cNvSpPr txBox="1"/>
          <p:nvPr/>
        </p:nvSpPr>
        <p:spPr>
          <a:xfrm>
            <a:off x="387750" y="2582733"/>
            <a:ext cx="11517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1ª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afirmação é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Verdadeira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pois vemos no gráfico que o piso da cratera tem elevação de aproximadamente - 2.500 m, portanto, 2,5 km abaixo da superfície média lunar representada pela elevação 0 (zero).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C373550-E6DC-8680-F677-546F9FC7E12E}"/>
              </a:ext>
            </a:extLst>
          </p:cNvPr>
          <p:cNvSpPr txBox="1"/>
          <p:nvPr/>
        </p:nvSpPr>
        <p:spPr>
          <a:xfrm>
            <a:off x="327706" y="3305771"/>
            <a:ext cx="11637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2ª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afirmação é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Falsa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pois é dito no texto que esta cratera se localiza no lado oculto da Lua, portanto,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impossível de ser vista da Terra.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45F1C9-6F5D-E2B1-CDA3-523FF418149A}"/>
              </a:ext>
            </a:extLst>
          </p:cNvPr>
          <p:cNvSpPr txBox="1"/>
          <p:nvPr/>
        </p:nvSpPr>
        <p:spPr>
          <a:xfrm>
            <a:off x="327118" y="4049576"/>
            <a:ext cx="12319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3ª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afirmação é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Falsa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pois o texto afirma que se o Sol está nascendo para a cratera Buys-Ballot, portanto,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erguendo no horizonte lunar, de forma que o fundo da cratera ficou mais iluminado depois de alguns dias.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F1ADCB7-B977-FF1B-4A8C-92883DF1C37D}"/>
              </a:ext>
            </a:extLst>
          </p:cNvPr>
          <p:cNvSpPr txBox="1"/>
          <p:nvPr/>
        </p:nvSpPr>
        <p:spPr>
          <a:xfrm>
            <a:off x="326695" y="4513824"/>
            <a:ext cx="11934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4ª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afirmação é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Verdadeira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pois vemos no gráfico que, de borda a borda temos: 60 km - 10 km = 50 km.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6D9EAB-953C-EE60-5141-231AF4CE53C8}"/>
              </a:ext>
            </a:extLst>
          </p:cNvPr>
          <p:cNvSpPr txBox="1"/>
          <p:nvPr/>
        </p:nvSpPr>
        <p:spPr>
          <a:xfrm>
            <a:off x="1367661" y="1525245"/>
            <a:ext cx="239200" cy="37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214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1CF1B-37B5-A6EC-AA5D-6E5574402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ABF7EB0D-103D-D3B4-7EE3-FDC94E2DF0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6587A024-B50B-6871-448B-632D25CBC4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F0862D5-004F-108D-4151-940BC49C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3" name="Imagem 1">
            <a:extLst>
              <a:ext uri="{FF2B5EF4-FFF2-40B4-BE49-F238E27FC236}">
                <a16:creationId xmlns:a16="http://schemas.microsoft.com/office/drawing/2014/main" id="{7140CFCE-5460-C6B0-0392-1B1A976D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25" y="1488385"/>
            <a:ext cx="5541770" cy="34256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1F24842-51C8-0FE8-B512-71EBF78F2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46" y="249584"/>
            <a:ext cx="1105095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3) 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ponto)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Cometas periódicos ou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cometas de curto período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são geralmente definidos como aqueles que têm períodos orbitais de menos de 200 anos. Eles geralmente orbitam, mais ou menos, no plano da Eclíptica e na mesma direção que os planetas.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 lado temos uma tirinha cômica, com uma “conversa”, ao longo de décadas, entre a nossa Lua e um cometa de curto período.</a:t>
            </a:r>
            <a:endParaRPr kumimoji="0" lang="pt-PT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68CB9A-40AF-917E-AB79-73F6A5C96063}"/>
              </a:ext>
            </a:extLst>
          </p:cNvPr>
          <p:cNvSpPr txBox="1"/>
          <p:nvPr/>
        </p:nvSpPr>
        <p:spPr>
          <a:xfrm>
            <a:off x="4967254" y="4893411"/>
            <a:ext cx="5951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47900" indent="449580" algn="ctr" hangingPunct="0">
              <a:spcAft>
                <a:spcPts val="600"/>
              </a:spcAft>
            </a:pPr>
            <a:r>
              <a:rPr lang="pt-PT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Imagem: Tom Gauld (adaptada).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56AB268-2082-0F91-DBE7-E40F46179761}"/>
              </a:ext>
            </a:extLst>
          </p:cNvPr>
          <p:cNvSpPr txBox="1"/>
          <p:nvPr/>
        </p:nvSpPr>
        <p:spPr>
          <a:xfrm>
            <a:off x="-83" y="1923121"/>
            <a:ext cx="5951620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nas informações fornecidas na tirinha, assinale a opção que traz o valor do período orbital do cometa.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 (   ) 15 anos.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25 anos.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 (   ) 65 anos.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 (   ) 75 anos.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 (   ) 95 anos.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931777B-6429-F6F0-E7B1-5C05F662201D}"/>
              </a:ext>
            </a:extLst>
          </p:cNvPr>
          <p:cNvSpPr txBox="1"/>
          <p:nvPr/>
        </p:nvSpPr>
        <p:spPr>
          <a:xfrm>
            <a:off x="1824187" y="5228072"/>
            <a:ext cx="936069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primeiro quadrinho para o segundo, se passaram 1969 - 1944 = 25 anos.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mesmo período pode ser constatado entre o segundo quadrinho e o terceiro (1994 – 1969 = 25 anos) e entre o terceiro quadrinho e o quarto (2019 – 1994 = 25 anos).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15CA03-4734-5C71-4E17-6A104E1B93AF}"/>
              </a:ext>
            </a:extLst>
          </p:cNvPr>
          <p:cNvSpPr txBox="1"/>
          <p:nvPr/>
        </p:nvSpPr>
        <p:spPr>
          <a:xfrm>
            <a:off x="876594" y="3216795"/>
            <a:ext cx="239200" cy="37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896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69C70-29CA-273C-E166-A9DBC3048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2AB08D0F-E6EF-386F-136C-C31679CEA3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B1653BFE-DC04-F5D3-BC10-39B3B3C681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E225539-3A18-27B8-CB2B-7A00A1F86077}"/>
              </a:ext>
            </a:extLst>
          </p:cNvPr>
          <p:cNvSpPr txBox="1"/>
          <p:nvPr/>
        </p:nvSpPr>
        <p:spPr>
          <a:xfrm>
            <a:off x="766961" y="309582"/>
            <a:ext cx="105866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4)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Os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pequenos corpos do Sistema Solar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(asteroides e cometas), em geral, não têm fontes internas de energia, e só são detectáveis por conta da radiação solar que eles refletem ou reemitem termicamente. Uma consequência deste fato é que a energia proveniente do Sol é também responsável, em grande parte, pelas temperaturas destes corpos. Para corpos sem atmosfera e sem fontes internas de calor, sua maior temperatura possível é obtida supondo-se o equilíbrio entre a radiação que eles recebem do Sol e a radiação que eles emitem para o espaço.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17C78D-DBA8-A9F7-D90B-413C1E705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37" y="3861048"/>
            <a:ext cx="4305827" cy="2837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E055BE1-C77D-DF19-3502-89BB20166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90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0ECFCC5-9F6C-DD41-2A60-0B4684598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71" y="2055299"/>
            <a:ext cx="1074541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gráfico a seguir traz a maior temperatura que um pequeno corpo teria em função da sua distância ao Sol. As distâncias dos planetas ao Sol foram identificadas apenas como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referência de posição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não tendo nada a ver com a temperatura média destes planetas.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partir das informações do gráfico e considerando que no vácuo o gelo de água sublima (passa do estado sólido para o estado gasoso) a uma temperatura de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 K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assinale a opção que traz a partir da órbita de qual planeta é possível encontrar gelo de água na superfície de um pequeno corpo sem atmosfera.</a:t>
            </a:r>
            <a:endParaRPr kumimoji="0" lang="pt-PT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DC4D6EC-BC6F-7CDA-3F6F-2BC2E1114C3D}"/>
              </a:ext>
            </a:extLst>
          </p:cNvPr>
          <p:cNvSpPr txBox="1"/>
          <p:nvPr/>
        </p:nvSpPr>
        <p:spPr>
          <a:xfrm>
            <a:off x="766961" y="4196378"/>
            <a:ext cx="59516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 ) A partir de Netuno.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 )  A partir de Urano.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 )  A partir de Saturno.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A partir de Júpiter.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 )  A partir de Marte.	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DC4F1B3-C162-6B9B-7105-CD8C46A5F772}"/>
              </a:ext>
            </a:extLst>
          </p:cNvPr>
          <p:cNvSpPr txBox="1"/>
          <p:nvPr/>
        </p:nvSpPr>
        <p:spPr>
          <a:xfrm>
            <a:off x="1604727" y="5284445"/>
            <a:ext cx="239200" cy="37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070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46EE1-351C-4659-A5C1-AB8D67021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DF3A4644-FB69-2985-E13F-0DA453D5E1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1" y="6183739"/>
            <a:ext cx="1257868" cy="65701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AEBC36EA-7847-C53A-BEB7-E71C147E13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9"/>
            <a:ext cx="1819037" cy="63976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2A95716-F320-6058-5C5A-BD592D333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99" y="2007718"/>
            <a:ext cx="6120680" cy="40336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C4B062D-68B4-C7B7-2EBD-4B38051FE1A0}"/>
              </a:ext>
            </a:extLst>
          </p:cNvPr>
          <p:cNvSpPr txBox="1"/>
          <p:nvPr/>
        </p:nvSpPr>
        <p:spPr>
          <a:xfrm>
            <a:off x="838969" y="808148"/>
            <a:ext cx="10516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Vemos pelo gráfico que a partir de Júpiter (distância &gt; 5 UA) as temperaturas ficam abaixo dos 150 K e, portanto, abaixo da temperatura de sublimação do gelo de água.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</TotalTime>
  <Words>4250</Words>
  <Application>Microsoft Office PowerPoint</Application>
  <PresentationFormat>Personalizar</PresentationFormat>
  <Paragraphs>231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Liberation Serif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João Canalle</cp:lastModifiedBy>
  <cp:revision>27</cp:revision>
  <dcterms:created xsi:type="dcterms:W3CDTF">2020-08-01T16:25:14Z</dcterms:created>
  <dcterms:modified xsi:type="dcterms:W3CDTF">2025-02-21T20:52:43Z</dcterms:modified>
</cp:coreProperties>
</file>